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B2CA-BAD0-43D5-8221-340EB17D9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5816-1E27-46E6-83FF-BB9E759AB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08CA-5034-494B-9C74-AC76FB34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76A-3FBE-4E3E-9E25-7B05164B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294A-30E5-49DF-B28C-0AEBF641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9306-0135-499E-B57B-FE502404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D71C5-B7A3-4468-ABA8-D5E1EB61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E57C-5B2A-400D-ACAB-488C231F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A554-AF28-4AE0-A953-C400482F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56BC-9D47-4629-A88F-CEC74799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EAE5C-BAA0-4EB9-9DFC-BD2B694AB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8159E-F23D-4B2D-9FB8-F8ED684B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AFB5-0B26-4848-8E4F-28A23DED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6D4D-6EEF-4105-B22F-E2D6F520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38DD-8FAD-4E65-8352-54D1739C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892-0B14-414B-B96F-FDB0F4DC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9037-9740-4687-978C-D90A44A3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893D-A861-4076-8458-8365DA06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1D77-7E53-410C-9081-12741690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95ED-9F5E-45F9-A359-71B03E64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DE35-719B-4CD3-BB1B-218C35AB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81E6-D4F2-4C7D-8428-8D1D183E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2B86-EAA5-4484-A9A6-4A0FF6DC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512D-54C6-4F44-80DF-CF630F6E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028F-46C2-4904-8099-60F7319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E90-7814-4811-BA0C-2B7D1511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8072-3532-4450-B5C3-87120B749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8AB6-3445-4FB5-9F28-08D16CE7C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9014-C6A2-4196-A9AA-BCF86C3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AF18-6846-4C35-905A-ECE3203E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E844-4511-417F-85DE-BCA7D4B0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E40A-739C-4A5D-97E2-08A5BA30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6EA0A-8948-4997-AD5C-A79F4091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C7CE-CBF6-44C4-B368-585C3A2D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D2C9B-F026-4138-9B1F-2809872F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4875C-8007-4FE3-A018-37D449D5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563A1-8862-4834-B557-E4ED1830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1C375-FB24-435D-B296-C39F8754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0C6BF-A365-459D-B4DF-9828DB52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DBAA-8BDC-4F81-ABE6-7A23946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994F2-5CFE-48FD-8028-49A472A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0858F-57EE-41D9-BEF2-FFED4D6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CAA06-CF80-416B-9C21-441216B3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82603-6BE8-4B04-B88F-52D3A08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D3E20-5DDA-4DEE-AB08-7ED30D5E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0A14-3AA5-4616-A4FC-A185C16F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A549-63FA-4EB7-A3E2-A0C73293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EA95-FE15-4A75-8C1E-C9C70EB9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E7ED-8F7B-4F69-A46A-810B7426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34C5-8FCF-4B3B-B658-A0B29B1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A935-9B0A-4E0F-B3AF-DAEDE35C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DD2A-C4FC-4DB1-9B47-54454A4F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953-321A-4555-AFE5-1C3D5B83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398A0-6C5B-4F14-81A5-B9614349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D5638-2CCD-4929-8702-5AA3F427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048B5-4DF8-4916-AEA5-0983ECC8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4CC3-9C6A-435B-91BE-8055907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0483-EC64-4CB8-A3EA-D6886316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D6DA3-C16E-44CD-A63C-64959601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D4DE-75BA-422A-A0BA-D9F729BF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C993-F75F-48FC-B11F-2FE647FB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EEF3-F94B-480F-A009-076EC54C3BF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9CF86-067E-4793-A5F8-C70FDD95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15B9-3B00-481B-B25F-1551F4C5E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0555-FCD2-4F91-BC08-CBD18F7A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050A63A-2D09-43A2-A2DA-B5ED93468105}"/>
              </a:ext>
            </a:extLst>
          </p:cNvPr>
          <p:cNvGrpSpPr/>
          <p:nvPr/>
        </p:nvGrpSpPr>
        <p:grpSpPr>
          <a:xfrm>
            <a:off x="1070340" y="994903"/>
            <a:ext cx="9133623" cy="5034957"/>
            <a:chOff x="1070340" y="994903"/>
            <a:chExt cx="9133623" cy="50349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EB94DE-9D53-41AC-B396-8DD2AAF7974D}"/>
                </a:ext>
              </a:extLst>
            </p:cNvPr>
            <p:cNvCxnSpPr/>
            <p:nvPr/>
          </p:nvCxnSpPr>
          <p:spPr>
            <a:xfrm>
              <a:off x="2884602" y="3525625"/>
              <a:ext cx="581633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581D86-BE23-421E-ACAA-84D2946F01D6}"/>
                </a:ext>
              </a:extLst>
            </p:cNvPr>
            <p:cNvCxnSpPr/>
            <p:nvPr/>
          </p:nvCxnSpPr>
          <p:spPr>
            <a:xfrm>
              <a:off x="2884602" y="2196445"/>
              <a:ext cx="0" cy="26583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DC203C-C436-4BED-ACE8-E9603C7FB577}"/>
                </a:ext>
              </a:extLst>
            </p:cNvPr>
            <p:cNvCxnSpPr/>
            <p:nvPr/>
          </p:nvCxnSpPr>
          <p:spPr>
            <a:xfrm>
              <a:off x="8683657" y="2179162"/>
              <a:ext cx="0" cy="26583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455D0D-E402-4EAA-AAF6-523A84CB0600}"/>
                </a:ext>
              </a:extLst>
            </p:cNvPr>
            <p:cNvCxnSpPr/>
            <p:nvPr/>
          </p:nvCxnSpPr>
          <p:spPr>
            <a:xfrm flipV="1">
              <a:off x="8674230" y="1360601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CB82F6-ADF9-4910-BC18-275BBC40B1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36819" y="1352747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6A6A4F-02EB-4545-A816-32E19733267B}"/>
                </a:ext>
              </a:extLst>
            </p:cNvPr>
            <p:cNvCxnSpPr/>
            <p:nvPr/>
          </p:nvCxnSpPr>
          <p:spPr>
            <a:xfrm flipV="1">
              <a:off x="2878321" y="1399879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792A8D-BEA0-4936-96EB-556720B1AC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040910" y="1392025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97835B-B2F5-4678-AEA1-E7787987CCC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675802" y="4831237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381A66-4FF2-4DCE-A2D0-42384232D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391" y="4823383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9402F6-26C9-4C03-8397-F63D4482E5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9313" y="4823380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E05274-C52B-4AE4-A460-018A68B50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475" y="4824953"/>
              <a:ext cx="837415" cy="8374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57BE7A-EFB6-4664-A926-E0CC5C9B5A2C}"/>
                </a:ext>
              </a:extLst>
            </p:cNvPr>
            <p:cNvSpPr txBox="1"/>
            <p:nvPr/>
          </p:nvSpPr>
          <p:spPr>
            <a:xfrm>
              <a:off x="5410987" y="3252248"/>
              <a:ext cx="69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3FB485-7C36-4782-9FEA-0422945903A8}"/>
                </a:ext>
              </a:extLst>
            </p:cNvPr>
            <p:cNvSpPr txBox="1"/>
            <p:nvPr/>
          </p:nvSpPr>
          <p:spPr>
            <a:xfrm>
              <a:off x="6882298" y="3228845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Opposition, </a:t>
              </a:r>
              <a:r>
                <a:rPr lang="en-US" sz="1400" b="1" dirty="0"/>
                <a:t>O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735A61-EA1E-442B-B79B-DE6AFC2F0CB1}"/>
                </a:ext>
              </a:extLst>
            </p:cNvPr>
            <p:cNvSpPr txBox="1"/>
            <p:nvPr/>
          </p:nvSpPr>
          <p:spPr>
            <a:xfrm>
              <a:off x="3753443" y="3253820"/>
              <a:ext cx="721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Loyal, </a:t>
              </a:r>
              <a:r>
                <a:rPr lang="en-US" sz="1400" b="1" dirty="0"/>
                <a:t>L</a:t>
              </a:r>
              <a:endParaRPr lang="en-US" sz="14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C3780A8-5FDD-47DB-9342-5270FA6F3089}"/>
                </a:ext>
              </a:extLst>
            </p:cNvPr>
            <p:cNvCxnSpPr>
              <a:cxnSpLocks/>
            </p:cNvCxnSpPr>
            <p:nvPr/>
          </p:nvCxnSpPr>
          <p:spPr>
            <a:xfrm>
              <a:off x="5756178" y="3494036"/>
              <a:ext cx="0" cy="2484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2D3E1D-0942-489A-B580-773283814BC5}"/>
                </a:ext>
              </a:extLst>
            </p:cNvPr>
            <p:cNvSpPr txBox="1"/>
            <p:nvPr/>
          </p:nvSpPr>
          <p:spPr>
            <a:xfrm rot="16200000">
              <a:off x="2326938" y="2651428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Friendly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99E8BE-608B-4A81-A0DB-52BD36E1ECFF}"/>
                </a:ext>
              </a:extLst>
            </p:cNvPr>
            <p:cNvSpPr txBox="1"/>
            <p:nvPr/>
          </p:nvSpPr>
          <p:spPr>
            <a:xfrm rot="16200000">
              <a:off x="2237649" y="4048168"/>
              <a:ext cx="95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Unfriendly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79E5B3-6298-4301-BC44-4D1F7D853CDC}"/>
                </a:ext>
              </a:extLst>
            </p:cNvPr>
            <p:cNvSpPr txBox="1"/>
            <p:nvPr/>
          </p:nvSpPr>
          <p:spPr>
            <a:xfrm rot="16200000">
              <a:off x="8455929" y="265299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Friendly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7051DE-50FC-4203-81E8-9507F1C20D96}"/>
                </a:ext>
              </a:extLst>
            </p:cNvPr>
            <p:cNvSpPr txBox="1"/>
            <p:nvPr/>
          </p:nvSpPr>
          <p:spPr>
            <a:xfrm rot="16200000">
              <a:off x="8366640" y="4049736"/>
              <a:ext cx="95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Unfriendly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FE503-D245-469E-A5FE-4D2EC679FFBF}"/>
                </a:ext>
              </a:extLst>
            </p:cNvPr>
            <p:cNvSpPr txBox="1"/>
            <p:nvPr/>
          </p:nvSpPr>
          <p:spPr>
            <a:xfrm rot="18900000">
              <a:off x="2145066" y="4956383"/>
              <a:ext cx="414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ICT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551D71-3A18-424D-9757-327C0424187F}"/>
                </a:ext>
              </a:extLst>
            </p:cNvPr>
            <p:cNvSpPr txBox="1"/>
            <p:nvPr/>
          </p:nvSpPr>
          <p:spPr>
            <a:xfrm rot="2700000">
              <a:off x="3027756" y="4956382"/>
              <a:ext cx="664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 ICT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BE8935-2147-4DEE-A20D-CF370B560A19}"/>
                </a:ext>
              </a:extLst>
            </p:cNvPr>
            <p:cNvSpPr txBox="1"/>
            <p:nvPr/>
          </p:nvSpPr>
          <p:spPr>
            <a:xfrm rot="18900000">
              <a:off x="7962425" y="4963700"/>
              <a:ext cx="414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D59E78-F628-4022-8953-216A3F7ADFE7}"/>
                </a:ext>
              </a:extLst>
            </p:cNvPr>
            <p:cNvSpPr txBox="1"/>
            <p:nvPr/>
          </p:nvSpPr>
          <p:spPr>
            <a:xfrm rot="2700000">
              <a:off x="8845115" y="4963699"/>
              <a:ext cx="664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 ICT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946B3-19AE-4F48-A771-4258B823FE57}"/>
                </a:ext>
              </a:extLst>
            </p:cNvPr>
            <p:cNvSpPr txBox="1"/>
            <p:nvPr/>
          </p:nvSpPr>
          <p:spPr>
            <a:xfrm rot="2700000">
              <a:off x="2145067" y="1743018"/>
              <a:ext cx="414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0F8293-6BBC-4C40-A404-BA329EC5575B}"/>
                </a:ext>
              </a:extLst>
            </p:cNvPr>
            <p:cNvSpPr txBox="1"/>
            <p:nvPr/>
          </p:nvSpPr>
          <p:spPr>
            <a:xfrm rot="18900000">
              <a:off x="3028846" y="1831431"/>
              <a:ext cx="664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 ICT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734379-65B1-4DAA-8CAD-9A7D5D87C551}"/>
                </a:ext>
              </a:extLst>
            </p:cNvPr>
            <p:cNvSpPr txBox="1"/>
            <p:nvPr/>
          </p:nvSpPr>
          <p:spPr>
            <a:xfrm rot="2700000">
              <a:off x="7962425" y="1711237"/>
              <a:ext cx="414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5D228B-FD14-4D5A-B637-1B53DA6551AD}"/>
                </a:ext>
              </a:extLst>
            </p:cNvPr>
            <p:cNvSpPr txBox="1"/>
            <p:nvPr/>
          </p:nvSpPr>
          <p:spPr>
            <a:xfrm rot="18900000">
              <a:off x="8846204" y="1799650"/>
              <a:ext cx="664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 ICT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E8678-2144-4E1E-8C8B-B2FFA4FE9FB2}"/>
                </a:ext>
              </a:extLst>
            </p:cNvPr>
            <p:cNvSpPr txBox="1"/>
            <p:nvPr/>
          </p:nvSpPr>
          <p:spPr>
            <a:xfrm>
              <a:off x="1119716" y="994903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</a:t>
              </a:r>
              <a:r>
                <a:rPr lang="el-GR" dirty="0"/>
                <a:t>τ</a:t>
              </a:r>
              <a:r>
                <a:rPr lang="en-US" dirty="0"/>
                <a:t>-c, A(1-</a:t>
              </a:r>
              <a:r>
                <a:rPr lang="el-GR" dirty="0"/>
                <a:t>τ</a:t>
              </a:r>
              <a:r>
                <a:rPr lang="en-US" dirty="0"/>
                <a:t>)+x)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321F20-B37F-4D55-AB7C-5BC1E606DCC4}"/>
                </a:ext>
              </a:extLst>
            </p:cNvPr>
            <p:cNvSpPr txBox="1"/>
            <p:nvPr/>
          </p:nvSpPr>
          <p:spPr>
            <a:xfrm>
              <a:off x="3173797" y="99490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, (1-</a:t>
              </a:r>
              <a:r>
                <a:rPr lang="el-GR" dirty="0"/>
                <a:t>τ</a:t>
              </a:r>
              <a:r>
                <a:rPr lang="en-US" dirty="0"/>
                <a:t>)+x)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9A9685-1B98-4F8A-A2C4-6FBA59FC86F3}"/>
                </a:ext>
              </a:extLst>
            </p:cNvPr>
            <p:cNvSpPr txBox="1"/>
            <p:nvPr/>
          </p:nvSpPr>
          <p:spPr>
            <a:xfrm>
              <a:off x="7039966" y="994903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</a:t>
              </a:r>
              <a:r>
                <a:rPr lang="el-GR" dirty="0"/>
                <a:t>τ</a:t>
              </a:r>
              <a:r>
                <a:rPr lang="en-US" dirty="0"/>
                <a:t>-y-c, A(1-</a:t>
              </a:r>
              <a:r>
                <a:rPr lang="el-GR" dirty="0"/>
                <a:t>τ</a:t>
              </a:r>
              <a:r>
                <a:rPr lang="en-US" dirty="0"/>
                <a:t>))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477E18-607F-4CF6-8568-F314DCCDCC09}"/>
                </a:ext>
              </a:extLst>
            </p:cNvPr>
            <p:cNvSpPr txBox="1"/>
            <p:nvPr/>
          </p:nvSpPr>
          <p:spPr>
            <a:xfrm>
              <a:off x="9094047" y="99490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, (1-</a:t>
              </a:r>
              <a:r>
                <a:rPr lang="el-GR" dirty="0"/>
                <a:t>τ</a:t>
              </a:r>
              <a:r>
                <a:rPr lang="en-US" dirty="0"/>
                <a:t>))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C9A7A8-B4FE-45D6-A37B-98D24DCBC5F1}"/>
                </a:ext>
              </a:extLst>
            </p:cNvPr>
            <p:cNvSpPr txBox="1"/>
            <p:nvPr/>
          </p:nvSpPr>
          <p:spPr>
            <a:xfrm>
              <a:off x="1070340" y="5660528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</a:t>
              </a:r>
              <a:r>
                <a:rPr lang="el-GR" dirty="0"/>
                <a:t>τ</a:t>
              </a:r>
              <a:r>
                <a:rPr lang="en-US" dirty="0"/>
                <a:t>-c, A(1-</a:t>
              </a:r>
              <a:r>
                <a:rPr lang="el-GR" dirty="0"/>
                <a:t>τ</a:t>
              </a:r>
              <a:r>
                <a:rPr lang="en-US" dirty="0"/>
                <a:t>))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0228A2-B490-426A-A640-15192FC0A06A}"/>
                </a:ext>
              </a:extLst>
            </p:cNvPr>
            <p:cNvSpPr txBox="1"/>
            <p:nvPr/>
          </p:nvSpPr>
          <p:spPr>
            <a:xfrm>
              <a:off x="3124421" y="566052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, (1-</a:t>
              </a:r>
              <a:r>
                <a:rPr lang="el-GR" dirty="0"/>
                <a:t>τ</a:t>
              </a:r>
              <a:r>
                <a:rPr lang="en-US" dirty="0"/>
                <a:t>))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54B1DD-853B-4F12-A668-EB9B0CFA189E}"/>
                </a:ext>
              </a:extLst>
            </p:cNvPr>
            <p:cNvSpPr txBox="1"/>
            <p:nvPr/>
          </p:nvSpPr>
          <p:spPr>
            <a:xfrm>
              <a:off x="6990590" y="5660528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</a:t>
              </a:r>
              <a:r>
                <a:rPr lang="el-GR" dirty="0"/>
                <a:t>τ</a:t>
              </a:r>
              <a:r>
                <a:rPr lang="en-US" dirty="0"/>
                <a:t>-y-c, A(1-</a:t>
              </a:r>
              <a:r>
                <a:rPr lang="el-GR" dirty="0"/>
                <a:t>τ</a:t>
              </a:r>
              <a:r>
                <a:rPr lang="en-US" dirty="0"/>
                <a:t>)+x)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EDF19F-4BF3-497C-8DE5-90363C10171B}"/>
                </a:ext>
              </a:extLst>
            </p:cNvPr>
            <p:cNvSpPr txBox="1"/>
            <p:nvPr/>
          </p:nvSpPr>
          <p:spPr>
            <a:xfrm>
              <a:off x="9044671" y="566052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, (1-</a:t>
              </a:r>
              <a:r>
                <a:rPr lang="el-GR" dirty="0"/>
                <a:t>τ</a:t>
              </a:r>
              <a:r>
                <a:rPr lang="en-US" dirty="0"/>
                <a:t>)+x)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5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9EFDA-56FD-45BE-9399-9AEF1A9B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1" y="847120"/>
            <a:ext cx="9242337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Hasler</dc:creator>
  <cp:lastModifiedBy>Jack Hasler</cp:lastModifiedBy>
  <cp:revision>5</cp:revision>
  <dcterms:created xsi:type="dcterms:W3CDTF">2017-10-04T17:47:48Z</dcterms:created>
  <dcterms:modified xsi:type="dcterms:W3CDTF">2017-10-06T00:46:27Z</dcterms:modified>
</cp:coreProperties>
</file>