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1" r:id="rId2"/>
    <p:sldId id="294" r:id="rId3"/>
    <p:sldId id="293" r:id="rId4"/>
    <p:sldId id="295" r:id="rId5"/>
    <p:sldId id="292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303" r:id="rId14"/>
    <p:sldId id="304" r:id="rId15"/>
    <p:sldId id="305" r:id="rId16"/>
    <p:sldId id="29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8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imeSalomon/QE_training_BDT_ruby.gi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1956407"/>
            <a:ext cx="2340631" cy="26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tutsplus.com/net/uploads/legacy/2106_bdd/cucumb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19" y="2429477"/>
            <a:ext cx="3983720" cy="13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1581150"/>
            <a:ext cx="8531046" cy="47624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dirty="0"/>
              <a:t>Testers don’t get time to code constantly, the chosen language must: </a:t>
            </a:r>
          </a:p>
          <a:p>
            <a:r>
              <a:rPr lang="en-US" sz="3500" dirty="0"/>
              <a:t>be easy to learn </a:t>
            </a:r>
          </a:p>
          <a:p>
            <a:r>
              <a:rPr lang="en-US" sz="3500" dirty="0"/>
              <a:t>flexible in use </a:t>
            </a:r>
          </a:p>
          <a:p>
            <a:r>
              <a:rPr lang="en-US" sz="3500" dirty="0"/>
              <a:t>Powerful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Ruby is a fully fledged, programmatic language </a:t>
            </a:r>
          </a:p>
          <a:p>
            <a:r>
              <a:rPr lang="en-US" sz="3500" dirty="0"/>
              <a:t>It can be used to test GUI </a:t>
            </a:r>
          </a:p>
          <a:p>
            <a:r>
              <a:rPr lang="en-US" sz="3500" dirty="0"/>
              <a:t>Extended to test mid-tier applications </a:t>
            </a:r>
          </a:p>
          <a:p>
            <a:r>
              <a:rPr lang="en-US" sz="3500" dirty="0" smtClean="0"/>
              <a:t>and </a:t>
            </a:r>
            <a:r>
              <a:rPr lang="en-US" sz="3500" dirty="0"/>
              <a:t>is growing in popularity</a:t>
            </a:r>
          </a:p>
          <a:p>
            <a:pPr marL="0" indent="0" algn="r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Crowther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Ruby, why do testers prefer 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63" y="4383903"/>
            <a:ext cx="2914650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Ruby’s PROS / CONS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44982"/>
              </p:ext>
            </p:extLst>
          </p:nvPr>
        </p:nvGraphicFramePr>
        <p:xfrm>
          <a:off x="457200" y="1600200"/>
          <a:ext cx="41148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too much code conditions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more import files or</a:t>
                      </a:r>
                      <a:r>
                        <a:rPr lang="en-US" baseline="0" dirty="0" smtClean="0"/>
                        <a:t> classes to be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need to include files/libraries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more 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simple way to define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r>
                        <a:rPr lang="en-US" baseline="0" dirty="0" smtClean="0"/>
                        <a:t> code already created to implement the options that you need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596618"/>
              </p:ext>
            </p:extLst>
          </p:nvPr>
        </p:nvGraphicFramePr>
        <p:xfrm>
          <a:off x="4724400" y="1600200"/>
          <a:ext cx="41148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Multiple Inheritances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should define the guideline of your own code according the rules</a:t>
                      </a:r>
                      <a:r>
                        <a:rPr lang="en-US" baseline="0" dirty="0" smtClean="0"/>
                        <a:t> defined in the team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</a:t>
            </a:r>
            <a:r>
              <a:rPr lang="en-US" dirty="0"/>
              <a:t>i</a:t>
            </a:r>
            <a:r>
              <a:rPr lang="en-US" dirty="0" smtClean="0"/>
              <a:t>nstalling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495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Install ruby according your SO.</a:t>
            </a:r>
          </a:p>
          <a:p>
            <a:pPr marL="0" indent="0">
              <a:buNone/>
            </a:pPr>
            <a:r>
              <a:rPr lang="en-US" dirty="0" smtClean="0"/>
              <a:t>ruby –v   #ruby version</a:t>
            </a:r>
          </a:p>
          <a:p>
            <a:pPr marL="0" indent="0">
              <a:buNone/>
            </a:pPr>
            <a:r>
              <a:rPr lang="en-US" dirty="0" smtClean="0"/>
              <a:t>Install compatible </a:t>
            </a:r>
            <a:r>
              <a:rPr lang="en-US" dirty="0" err="1" smtClean="0"/>
              <a:t>dev</a:t>
            </a:r>
            <a:r>
              <a:rPr lang="en-US" dirty="0" smtClean="0"/>
              <a:t> kit </a:t>
            </a:r>
          </a:p>
          <a:p>
            <a:pPr marL="0" indent="0">
              <a:buNone/>
            </a:pPr>
            <a:r>
              <a:rPr lang="en-US" b="1" dirty="0" smtClean="0"/>
              <a:t>Why 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gems has dependencies </a:t>
            </a:r>
            <a:r>
              <a:rPr lang="en-US" dirty="0"/>
              <a:t>which, out of the box, only </a:t>
            </a:r>
            <a:r>
              <a:rPr lang="en-US" dirty="0" smtClean="0"/>
              <a:t>	provide </a:t>
            </a:r>
            <a:r>
              <a:rPr lang="en-US" dirty="0"/>
              <a:t>raw source code. To make them into fully functional  </a:t>
            </a:r>
            <a:r>
              <a:rPr lang="en-US" dirty="0" err="1" smtClean="0"/>
              <a:t>executables</a:t>
            </a:r>
            <a:r>
              <a:rPr lang="en-US" dirty="0"/>
              <a:t>, you’ll </a:t>
            </a:r>
            <a:r>
              <a:rPr lang="en-US" dirty="0" smtClean="0"/>
              <a:t>need </a:t>
            </a:r>
            <a:r>
              <a:rPr lang="en-US" dirty="0"/>
              <a:t>to install the Development Kit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How?</a:t>
            </a:r>
          </a:p>
          <a:p>
            <a:pPr marL="0" indent="0">
              <a:buNone/>
            </a:pPr>
            <a:r>
              <a:rPr lang="en-US" dirty="0" smtClean="0"/>
              <a:t>Open a CMD and go to your </a:t>
            </a:r>
            <a:r>
              <a:rPr lang="en-US" dirty="0" err="1" smtClean="0"/>
              <a:t>devkit</a:t>
            </a:r>
            <a:r>
              <a:rPr lang="en-US" dirty="0" smtClean="0"/>
              <a:t> path :</a:t>
            </a:r>
            <a:endParaRPr lang="en-US" dirty="0"/>
          </a:p>
          <a:p>
            <a:pPr marL="942975" lvl="3" indent="0">
              <a:buNone/>
            </a:pPr>
            <a:r>
              <a:rPr lang="en-US" sz="2200" dirty="0"/>
              <a:t>ruby </a:t>
            </a:r>
            <a:r>
              <a:rPr lang="en-US" sz="2200" dirty="0" err="1"/>
              <a:t>dk.rb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r>
              <a:rPr lang="en-US" sz="2200" dirty="0"/>
              <a:t> </a:t>
            </a:r>
            <a:endParaRPr lang="en-US" sz="2200" dirty="0" smtClean="0"/>
          </a:p>
          <a:p>
            <a:pPr marL="942975" lvl="3" indent="0">
              <a:buNone/>
            </a:pPr>
            <a:r>
              <a:rPr lang="en-US" sz="2200" dirty="0" smtClean="0"/>
              <a:t>ruby </a:t>
            </a:r>
            <a:r>
              <a:rPr lang="en-US" sz="2200" dirty="0" err="1"/>
              <a:t>dk.rb</a:t>
            </a:r>
            <a:r>
              <a:rPr lang="en-US" sz="2200" dirty="0"/>
              <a:t> </a:t>
            </a:r>
            <a:r>
              <a:rPr lang="en-US" sz="2200" dirty="0" smtClean="0"/>
              <a:t>install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9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583140"/>
            <a:ext cx="8229600" cy="48722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Fork the </a:t>
            </a:r>
            <a:r>
              <a:rPr lang="en-US"/>
              <a:t>Repository 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github.com/karimeSalomon/QE_training_BDT_ruby.git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get the code :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URL_of_fork_repo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your changes :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</a:p>
          <a:p>
            <a:pPr marL="0" indent="0">
              <a:buNone/>
            </a:pPr>
            <a:r>
              <a:rPr lang="en-US" dirty="0" smtClean="0"/>
              <a:t>All changes (.) or give some specific file :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Commit your changes : </a:t>
            </a:r>
            <a:r>
              <a:rPr lang="en-US" dirty="0" err="1" smtClean="0"/>
              <a:t>git</a:t>
            </a:r>
            <a:r>
              <a:rPr lang="en-US" dirty="0" smtClean="0"/>
              <a:t> commit –m “any commit comment”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Push your code: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changes need to be pushed to your local repository, send a pull request to merge them into the main repository.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5290" y="758775"/>
            <a:ext cx="6705600" cy="6286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1" kern="1200" baseline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607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9486"/>
            <a:ext cx="8382000" cy="49638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–v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Will display </a:t>
            </a:r>
            <a:r>
              <a:rPr lang="en-US" dirty="0"/>
              <a:t>current configured remote </a:t>
            </a:r>
            <a:r>
              <a:rPr lang="en-US" dirty="0" smtClean="0"/>
              <a:t>repository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upstream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original_repo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Will add the synchronization form your fork with original repository.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fetch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5290" y="383137"/>
            <a:ext cx="6705600" cy="6286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1" kern="1200" baseline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endParaRPr lang="en-US" sz="2100" dirty="0"/>
          </a:p>
          <a:p>
            <a:r>
              <a:rPr lang="en-US" sz="2100" dirty="0"/>
              <a:t>Sync fork repo</a:t>
            </a:r>
          </a:p>
        </p:txBody>
      </p:sp>
    </p:spTree>
    <p:extLst>
      <p:ext uri="{BB962C8B-B14F-4D97-AF65-F5344CB8AC3E}">
        <p14:creationId xmlns:p14="http://schemas.microsoft.com/office/powerpoint/2010/main" val="3252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Fork the repository</a:t>
            </a:r>
          </a:p>
          <a:p>
            <a:r>
              <a:rPr lang="en-US" dirty="0" smtClean="0"/>
              <a:t>Add a text file </a:t>
            </a:r>
            <a:r>
              <a:rPr lang="en-US" dirty="0"/>
              <a:t>w</a:t>
            </a:r>
            <a:r>
              <a:rPr lang="en-US" dirty="0" smtClean="0"/>
              <a:t>ith the answers to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is ruby?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pros/cons you considered from the point explained in the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According what we talked today, what are the 3 testing tiers?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198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expecting from this course.</a:t>
            </a:r>
          </a:p>
          <a:p>
            <a:r>
              <a:rPr lang="en-US" dirty="0" smtClean="0"/>
              <a:t>Do you have knowledge about ruby or cucumber?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Learn basic concepts to start programing in ruby</a:t>
            </a:r>
          </a:p>
          <a:p>
            <a:r>
              <a:rPr lang="en-US" dirty="0" smtClean="0"/>
              <a:t>BDD – BDT Basics</a:t>
            </a:r>
          </a:p>
          <a:p>
            <a:r>
              <a:rPr lang="en-US" dirty="0" smtClean="0"/>
              <a:t>Learn cucumber in order to be ready to start working with any automation framework</a:t>
            </a:r>
          </a:p>
          <a:p>
            <a:r>
              <a:rPr lang="en-US" dirty="0" smtClean="0"/>
              <a:t>Be ready to apply this approach even for Services / Backend / UI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1719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If, else, case, unless</a:t>
            </a:r>
          </a:p>
          <a:p>
            <a:pPr lvl="1"/>
            <a:r>
              <a:rPr lang="en-US" dirty="0" smtClean="0"/>
              <a:t>Loops</a:t>
            </a:r>
            <a:endParaRPr lang="en-US" dirty="0"/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Modules and Mixing</a:t>
            </a:r>
          </a:p>
          <a:p>
            <a:pPr lvl="1"/>
            <a:r>
              <a:rPr lang="en-US" dirty="0" smtClean="0"/>
              <a:t>Arrays / Hashes</a:t>
            </a:r>
          </a:p>
          <a:p>
            <a:pPr lvl="1"/>
            <a:r>
              <a:rPr lang="en-US" dirty="0" smtClean="0"/>
              <a:t>Iterators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95081" y="1600200"/>
            <a:ext cx="369171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Cucumber</a:t>
            </a:r>
            <a:endParaRPr lang="en-US" dirty="0" smtClean="0"/>
          </a:p>
          <a:p>
            <a:pPr lvl="1"/>
            <a:r>
              <a:rPr lang="en-US" dirty="0" smtClean="0"/>
              <a:t>BDD &amp; BDT</a:t>
            </a:r>
          </a:p>
          <a:p>
            <a:pPr lvl="1"/>
            <a:r>
              <a:rPr lang="en-US" dirty="0" smtClean="0"/>
              <a:t>Gem installation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Gherkin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Steps definitions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smtClean="0"/>
              <a:t>Base framework definition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289"/>
            <a:ext cx="8229600" cy="1143000"/>
          </a:xfrm>
        </p:spPr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1036" name="Picture 12" descr="http://www.oikos-lille.fr/wp-content/uploads/2016/01/a6dede0ae6039f870570ba48b88ced3a_istock_000006649093medium-863-430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68" y="1055630"/>
            <a:ext cx="3815090" cy="20919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dennis-yu.com/wp-content/uploads/2011/08/learning-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43" y="3282634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thumbs.dreamstime.com/z/how-committed-you-thermometer-measure-commitment-level-gauge-to-your-determination-amount-4532512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6"/>
          <a:stretch/>
        </p:blipFill>
        <p:spPr bwMode="auto">
          <a:xfrm>
            <a:off x="637794" y="3212660"/>
            <a:ext cx="3633216" cy="2927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dn2.hubspot.net/hub/98866/file-20323658-jpg/images/ontim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2" y="978573"/>
            <a:ext cx="2857500" cy="18954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thumbs.dreamstime.com/z/no-cell-phone-sign-1884147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3"/>
          <a:stretch/>
        </p:blipFill>
        <p:spPr bwMode="auto">
          <a:xfrm>
            <a:off x="4271010" y="5554639"/>
            <a:ext cx="1172717" cy="1150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ruby</a:t>
            </a:r>
          </a:p>
          <a:p>
            <a:pPr lvl="1"/>
            <a:r>
              <a:rPr lang="en-US" dirty="0"/>
              <a:t>Ruby is a cross-platform interpreted language which has many features in common with other ‘scripting’ languages such as Perl and Python. </a:t>
            </a:r>
            <a:r>
              <a:rPr lang="en-US" dirty="0" smtClean="0"/>
              <a:t>The </a:t>
            </a:r>
            <a:r>
              <a:rPr lang="en-US" dirty="0"/>
              <a:t>Ruby language was created by Yukihiro Matsumoto (commonly known as ‘</a:t>
            </a:r>
            <a:r>
              <a:rPr lang="en-US" dirty="0" err="1"/>
              <a:t>Matz</a:t>
            </a:r>
            <a:r>
              <a:rPr lang="en-US" dirty="0"/>
              <a:t>’) and it was first released in 1995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047750"/>
            <a:ext cx="7506236" cy="6286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Ruby, why do testers prefer 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43150"/>
            <a:ext cx="6098715" cy="3305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50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367" y="1600200"/>
            <a:ext cx="7089265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46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06" y="1686719"/>
            <a:ext cx="8546188" cy="3745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4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Theme_Jalasoft_QE_Trainig</Template>
  <TotalTime>2399</TotalTime>
  <Words>480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Office Theme</vt:lpstr>
      <vt:lpstr>Karime Salomon Z.</vt:lpstr>
      <vt:lpstr>Welcome</vt:lpstr>
      <vt:lpstr>Objectives</vt:lpstr>
      <vt:lpstr>Plan</vt:lpstr>
      <vt:lpstr>Rules</vt:lpstr>
      <vt:lpstr>Ruby</vt:lpstr>
      <vt:lpstr>Ruby, why do testers prefer it?</vt:lpstr>
      <vt:lpstr>PowerPoint Presentation</vt:lpstr>
      <vt:lpstr>PowerPoint Presentation</vt:lpstr>
      <vt:lpstr>Ruby, why do testers prefer it?</vt:lpstr>
      <vt:lpstr>Ruby’s PROS / CONS</vt:lpstr>
      <vt:lpstr>Let’s start installing Ruby</vt:lpstr>
      <vt:lpstr>PowerPoint Presentation</vt:lpstr>
      <vt:lpstr>PowerPoint Presentation</vt:lpstr>
      <vt:lpstr>Practice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124</cp:revision>
  <dcterms:created xsi:type="dcterms:W3CDTF">2013-07-22T13:57:49Z</dcterms:created>
  <dcterms:modified xsi:type="dcterms:W3CDTF">2017-03-13T23:45:50Z</dcterms:modified>
</cp:coreProperties>
</file>