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1" r:id="rId2"/>
    <p:sldId id="306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29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F1E20-54D1-0842-908B-D93EB7C89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7" y="1622299"/>
            <a:ext cx="3167135" cy="363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40"/>
            <a:ext cx="8348729" cy="32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variable a holds 10 and variable b holds 20, then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070" y="1815154"/>
          <a:ext cx="8348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AND operator. If both the operands are true, then the condition  becomes true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and b) is true.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OR Operator. If any of the two operands are non zero, then the condition becomes true.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or b) is true.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AND operator. If both the operands are non zero, then the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&amp;&amp; b) is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OR Operator. If any of the two operands are non zero, then the condition becomes true.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|| b) is true.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NOT Operator. Use to reverses the logical state of its operand. If a condition is true, then Logical NOT operator will make false.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!(a &amp;&amp; b) is false.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Called Logical NOT Operator. Use to reverses the logical state of its operand. If a condition is true, then Logical NOT operator will make false.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not(a &amp;&amp; b) is false.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733267"/>
            <a:ext cx="4625738" cy="3924584"/>
          </a:xfrm>
        </p:spPr>
        <p:txBody>
          <a:bodyPr>
            <a:normAutofit fontScale="40000" lnSpcReduction="20000"/>
          </a:bodyPr>
          <a:lstStyle/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where you can print numbers and arithmetic result using comparison operators E.g.</a:t>
            </a: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"I will now count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fruits:"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“Bananas: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#{25 + 30 / 6}"</a:t>
            </a: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“apples: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#{100 - 25 * 3 % 4}"</a:t>
            </a:r>
          </a:p>
          <a:p>
            <a:pPr marL="30003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"Now I will count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potato:"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3 + 2 + 1 - 5 + 4 % 2 - 1 / 4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"Is it true that 3 + 2 &lt; 5 - 7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3 + 2 &lt; 5 -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"What is 3 + 2?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#{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+ 2}"</a:t>
            </a:r>
          </a:p>
          <a:p>
            <a:pPr marL="30003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puts "What is 5 - 7?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#{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5 - 7}"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57775" y="1929594"/>
            <a:ext cx="3629025" cy="3124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a multiline comment at the beginning giving a short description of your script</a:t>
            </a:r>
            <a:r>
              <a:rPr lang="en-US" sz="13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3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to the class….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What do you think that represent the values into #{}</a:t>
            </a: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417639"/>
            <a:ext cx="8348729" cy="40687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Variables are assigned values using the = operator, which is not to be confused with the == sign used for testing </a:t>
            </a:r>
            <a:r>
              <a:rPr lang="en-US" dirty="0" smtClean="0"/>
              <a:t>equality(already described before).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variable can hold almost any type of value including numbers, strings, arrays, </a:t>
            </a:r>
            <a:r>
              <a:rPr lang="en-US" dirty="0" smtClean="0"/>
              <a:t>and </a:t>
            </a:r>
            <a:r>
              <a:rPr lang="en-US" dirty="0"/>
              <a:t>hashes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ruby you shouldn’t declare the variable type. Just perform the assignment:</a:t>
            </a:r>
          </a:p>
          <a:p>
            <a:pPr marL="0" indent="0">
              <a:buNone/>
            </a:pPr>
            <a:r>
              <a:rPr lang="en-US" dirty="0" smtClean="0"/>
              <a:t>a=15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number=123456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message= “something to print”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When you print any variable into a string you should use 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181101"/>
            <a:ext cx="8348729" cy="4305300"/>
          </a:xfrm>
        </p:spPr>
        <p:txBody>
          <a:bodyPr>
            <a:normAutofit fontScale="47500" lnSpcReduction="20000"/>
          </a:bodyPr>
          <a:lstStyle/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Take your previous script and change calculations for variables.</a:t>
            </a:r>
          </a:p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some line in the middle of your script that is referring to a variable that doesn’t exist. Run the file and please explain the error displayed. </a:t>
            </a:r>
          </a:p>
          <a:p>
            <a:pPr marL="385763" indent="-385763"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new script 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at least one case for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each one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arithmetic, comparison, assignment and logical operators, print them and also print the result obtained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985838" lvl="2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variables with numbers and strings. </a:t>
            </a:r>
          </a:p>
          <a:p>
            <a:pPr marL="985838" lvl="2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them as a sentences (like in the previous case)</a:t>
            </a:r>
          </a:p>
          <a:p>
            <a:pPr marL="985838" lvl="2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 some sentence that perform some calculation using variable names. </a:t>
            </a:r>
          </a:p>
          <a:p>
            <a:pPr marL="600075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E.g. instead of :</a:t>
            </a:r>
          </a:p>
          <a:p>
            <a:pPr marL="600075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arg3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 arg1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arg2 </a:t>
            </a:r>
          </a:p>
          <a:p>
            <a:pPr marL="600075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puts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arg3} </a:t>
            </a:r>
          </a:p>
          <a:p>
            <a:pPr marL="600075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use directly</a:t>
            </a:r>
          </a:p>
          <a:p>
            <a:pPr marL="600075" lvl="2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puts #{arg1 + arg2}</a:t>
            </a:r>
          </a:p>
        </p:txBody>
      </p:sp>
    </p:spTree>
    <p:extLst>
      <p:ext uri="{BB962C8B-B14F-4D97-AF65-F5344CB8AC3E}">
        <p14:creationId xmlns:p14="http://schemas.microsoft.com/office/powerpoint/2010/main" val="16714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a script with some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variables that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convert seconds in minutes, seconds in hours and second in days. 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 just type in the measurements.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Please work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arithmetic 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variable to assign the values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the variable name to print the result.</a:t>
            </a:r>
          </a:p>
        </p:txBody>
      </p:sp>
    </p:spTree>
    <p:extLst>
      <p:ext uri="{BB962C8B-B14F-4D97-AF65-F5344CB8AC3E}">
        <p14:creationId xmlns:p14="http://schemas.microsoft.com/office/powerpoint/2010/main" val="5140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198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a ruby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a CMD go to your script path an execute it using :</a:t>
            </a:r>
          </a:p>
          <a:p>
            <a:pPr marL="0" indent="0">
              <a:buNone/>
            </a:pPr>
            <a:r>
              <a:rPr lang="en-US" dirty="0" smtClean="0"/>
              <a:t>ruby &lt;</a:t>
            </a:r>
            <a:r>
              <a:rPr lang="en-US" dirty="0" err="1" smtClean="0"/>
              <a:t>file_ruby_name</a:t>
            </a:r>
            <a:r>
              <a:rPr lang="en-US" dirty="0" smtClean="0"/>
              <a:t>&gt;.</a:t>
            </a:r>
            <a:r>
              <a:rPr lang="en-US" dirty="0" err="1" smtClean="0"/>
              <a:t>rb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Using </a:t>
            </a:r>
            <a:r>
              <a:rPr lang="en-US" dirty="0" err="1" smtClean="0"/>
              <a:t>irb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 </a:t>
            </a:r>
            <a:r>
              <a:rPr lang="es-ES" dirty="0"/>
              <a:t>Mac OS X </a:t>
            </a:r>
            <a:r>
              <a:rPr lang="es-ES" dirty="0" smtClean="0"/>
              <a:t>open a terminal and </a:t>
            </a:r>
            <a:r>
              <a:rPr lang="es-ES" dirty="0" err="1" smtClean="0"/>
              <a:t>type</a:t>
            </a:r>
            <a:r>
              <a:rPr lang="es-ES" dirty="0" smtClean="0"/>
              <a:t> : </a:t>
            </a:r>
            <a:r>
              <a:rPr lang="es-ES" dirty="0" err="1" smtClean="0"/>
              <a:t>irb</a:t>
            </a:r>
            <a:r>
              <a:rPr lang="es-ES" dirty="0" smtClean="0"/>
              <a:t> + ENTER</a:t>
            </a:r>
            <a:endParaRPr lang="es-ES" dirty="0"/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Linux </a:t>
            </a:r>
            <a:r>
              <a:rPr lang="es-ES" dirty="0"/>
              <a:t>open a terminal and </a:t>
            </a:r>
            <a:r>
              <a:rPr lang="es-ES" dirty="0" err="1"/>
              <a:t>type</a:t>
            </a:r>
            <a:r>
              <a:rPr lang="es-ES" dirty="0"/>
              <a:t> : </a:t>
            </a:r>
            <a:r>
              <a:rPr lang="es-ES" dirty="0" err="1"/>
              <a:t>irb</a:t>
            </a:r>
            <a:r>
              <a:rPr lang="es-ES" dirty="0"/>
              <a:t> + ENTER</a:t>
            </a:r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Windows</a:t>
            </a:r>
            <a:r>
              <a:rPr lang="es-ES" dirty="0"/>
              <a:t>, </a:t>
            </a:r>
            <a:r>
              <a:rPr lang="es-ES" dirty="0" smtClean="0"/>
              <a:t>open :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/>
              <a:t>Ruby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Vs</a:t>
            </a:r>
            <a:r>
              <a:rPr lang="en-US" dirty="0" smtClean="0"/>
              <a:t> Puts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733267"/>
            <a:ext cx="8348729" cy="37531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puts (short for "put string") and print commands are both used to display the results of evaluating Ruby code. The primary difference between them is that puts adds a newline after </a:t>
            </a:r>
            <a:r>
              <a:rPr lang="en-US" dirty="0" smtClean="0"/>
              <a:t>executing</a:t>
            </a:r>
            <a:r>
              <a:rPr lang="en-US" dirty="0"/>
              <a:t>, and print </a:t>
            </a:r>
            <a:r>
              <a:rPr lang="en-US" dirty="0" smtClean="0"/>
              <a:t>does </a:t>
            </a:r>
            <a:r>
              <a:rPr lang="en-US" dirty="0"/>
              <a:t>not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/>
              <a:t>"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 smtClean="0"/>
              <a:t> </a:t>
            </a:r>
            <a:r>
              <a:rPr lang="en-US" dirty="0"/>
              <a:t>"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dirty="0"/>
              <a:t>"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 smtClean="0"/>
              <a:t> </a:t>
            </a:r>
            <a:r>
              <a:rPr lang="en-US" dirty="0"/>
              <a:t>"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801505"/>
            <a:ext cx="8348729" cy="3684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Single-line </a:t>
            </a:r>
          </a:p>
          <a:p>
            <a:pPr marL="0" indent="0">
              <a:buNone/>
            </a:pPr>
            <a:r>
              <a:rPr lang="en-US" sz="1600" dirty="0"/>
              <a:t>Single line comments are great for quick notes, reminders, or sharing trivial </a:t>
            </a:r>
            <a:r>
              <a:rPr lang="en-US" sz="1600" dirty="0" smtClean="0"/>
              <a:t>information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 smtClean="0"/>
              <a:t>	# </a:t>
            </a:r>
            <a:r>
              <a:rPr lang="en-US" sz="1600" i="1" dirty="0"/>
              <a:t>comment </a:t>
            </a:r>
            <a:r>
              <a:rPr lang="en-US" sz="1600" i="1" dirty="0" smtClean="0"/>
              <a:t>text</a:t>
            </a:r>
          </a:p>
          <a:p>
            <a:pPr marL="0" indent="0">
              <a:buNone/>
            </a:pP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Multi-line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You can span a comment multiple lines, although Ruby programmers rarely use this. They are useful when making notes for documentation.</a:t>
            </a:r>
          </a:p>
          <a:p>
            <a:pPr marL="600075" lvl="2" indent="0">
              <a:buNone/>
            </a:pPr>
            <a:r>
              <a:rPr lang="en-US" sz="1200" i="1" dirty="0"/>
              <a:t>=begin </a:t>
            </a:r>
            <a:endParaRPr lang="en-US" sz="1200" i="1" dirty="0" smtClean="0"/>
          </a:p>
          <a:p>
            <a:pPr marL="600075" lvl="2" indent="0">
              <a:buNone/>
            </a:pPr>
            <a:r>
              <a:rPr lang="en-US" sz="1200" i="1" dirty="0" smtClean="0"/>
              <a:t>comment </a:t>
            </a:r>
            <a:r>
              <a:rPr lang="en-US" sz="1200" i="1" dirty="0"/>
              <a:t>line </a:t>
            </a:r>
            <a:endParaRPr lang="en-US" sz="1200" i="1" dirty="0" smtClean="0"/>
          </a:p>
          <a:p>
            <a:pPr marL="600075" lvl="2" indent="0">
              <a:buNone/>
            </a:pPr>
            <a:r>
              <a:rPr lang="en-US" sz="1200" i="1" dirty="0" smtClean="0"/>
              <a:t>comment </a:t>
            </a:r>
            <a:r>
              <a:rPr lang="en-US" sz="1200" i="1" dirty="0"/>
              <a:t>line </a:t>
            </a:r>
            <a:endParaRPr lang="en-US" sz="1200" i="1" dirty="0" smtClean="0"/>
          </a:p>
          <a:p>
            <a:pPr marL="600075" lvl="2" indent="0">
              <a:buNone/>
            </a:pPr>
            <a:r>
              <a:rPr lang="en-US" sz="1200" i="1" dirty="0" smtClean="0"/>
              <a:t>=</a:t>
            </a:r>
            <a:r>
              <a:rPr lang="en-US" sz="1200" i="1" dirty="0"/>
              <a:t>end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tips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429879"/>
            <a:ext cx="8348729" cy="4493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When any ASCII encodings error is displayed, </a:t>
            </a:r>
            <a:r>
              <a:rPr lang="en-US" sz="1800" dirty="0"/>
              <a:t>then put this at the top of your Ruby scripts: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-*- coding: utf-8 -*-</a:t>
            </a:r>
          </a:p>
          <a:p>
            <a:pPr marL="0" indent="0">
              <a:buNone/>
            </a:pPr>
            <a:r>
              <a:rPr lang="en-US" sz="1800" dirty="0"/>
              <a:t>It will fix them so that you can use Unicode UTF-8 in your scripts without a </a:t>
            </a:r>
            <a:r>
              <a:rPr lang="en-US" sz="1800" dirty="0" smtClean="0"/>
              <a:t>problem.</a:t>
            </a:r>
          </a:p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Even if this option start with # Ruby </a:t>
            </a:r>
            <a:r>
              <a:rPr lang="en-US" sz="1800" dirty="0"/>
              <a:t>still ignores that as code, but it's used as a kind of "hack" or workaround for problems with setting and detecting the format of a file. 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40"/>
            <a:ext cx="8348729" cy="32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variable a holds 10 and variable b holds 20, then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070" y="1815154"/>
          <a:ext cx="8348730" cy="383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Addition - Adds values on either side of the operator.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+ b will give 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Subtraction - Subtracts right hand operand from left hand operand.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- b will give - 10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Multiplication - Multiplies values on either side of the 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* b will give 200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Division - Divides left hand operand by right hand operand.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/ a will give 2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Modulus - Divides left hand operand by right hand operand and returns remainder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% a will give 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 - Performs exponential (power) calculation on operators.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a**b will give 10 to the power 20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5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40"/>
            <a:ext cx="8348729" cy="32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variable a holds 10 and variable b holds 20, then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070" y="1815154"/>
          <a:ext cx="8348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two operands are equal or not, if yes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== b) is not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two operands are equal or not, if values are not equal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!= b) is true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left operand is greater than the value of right operand, if yes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&gt; b) is not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left operand is less than the value of right operand, if yes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&lt; b) is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9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left operand is greater than or equal to the value of right operand, if yes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&gt;= b) is not true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if the value of left operand is less than or equal to the value of right operand, if yes then condition becomes true.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&lt;= b) is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40"/>
            <a:ext cx="8348729" cy="32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variable a holds 10 and variable b holds 20, then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070" y="1815154"/>
          <a:ext cx="834873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8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Combined comparison operator. Returns 0 if first operand equals second, 1 if first operand is greater than the second and -1 if first operand is less than the second.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 &lt;=&gt; b) returns -1.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to test equality within a when clause of a case statement.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(1...10) === 5 returns true.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eql</a:t>
                      </a:r>
                      <a:r>
                        <a:rPr lang="en-US" dirty="0" smtClean="0"/>
                        <a:t>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 if the receiver and argument have both the same type and equal values.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== 1.0 returns true, but 1.eql?(1.0) is false.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 if the receiver and argument have the same </a:t>
                      </a:r>
                      <a:r>
                        <a:rPr lang="en-US" sz="1600" b="1" dirty="0" smtClean="0"/>
                        <a:t>object 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</a:t>
                      </a:r>
                      <a:r>
                        <a:rPr lang="en-US" sz="1400" dirty="0" err="1" smtClean="0"/>
                        <a:t>aObj</a:t>
                      </a:r>
                      <a:r>
                        <a:rPr lang="en-US" sz="1400" dirty="0" smtClean="0"/>
                        <a:t> is duplicate of </a:t>
                      </a:r>
                      <a:r>
                        <a:rPr lang="en-US" sz="1400" dirty="0" err="1" smtClean="0"/>
                        <a:t>bObj</a:t>
                      </a:r>
                      <a:r>
                        <a:rPr lang="en-US" sz="1400" dirty="0" smtClean="0"/>
                        <a:t> then </a:t>
                      </a:r>
                      <a:r>
                        <a:rPr lang="en-US" sz="1400" dirty="0" err="1" smtClean="0"/>
                        <a:t>aObj</a:t>
                      </a:r>
                      <a:r>
                        <a:rPr lang="en-US" sz="1400" dirty="0" smtClean="0"/>
                        <a:t> == </a:t>
                      </a:r>
                      <a:r>
                        <a:rPr lang="en-US" sz="1400" dirty="0" err="1" smtClean="0"/>
                        <a:t>bObj</a:t>
                      </a:r>
                      <a:r>
                        <a:rPr lang="en-US" sz="1400" dirty="0" smtClean="0"/>
                        <a:t> is true, </a:t>
                      </a:r>
                      <a:r>
                        <a:rPr lang="en-US" sz="1400" dirty="0" err="1" smtClean="0"/>
                        <a:t>a.equal?bObj</a:t>
                      </a:r>
                      <a:r>
                        <a:rPr lang="en-US" sz="1400" dirty="0" smtClean="0"/>
                        <a:t> is false but </a:t>
                      </a:r>
                      <a:r>
                        <a:rPr lang="en-US" sz="1400" dirty="0" err="1" smtClean="0"/>
                        <a:t>a.equal?aObj</a:t>
                      </a:r>
                      <a:r>
                        <a:rPr lang="en-US" sz="1400" dirty="0" smtClean="0"/>
                        <a:t> is true.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540"/>
            <a:ext cx="8348729" cy="32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variable a holds 10 and variable b holds 20, then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8070" y="1678677"/>
          <a:ext cx="834873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7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assignment operator, assigns values from right side operands to left side operand.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= a + b will assign the value of a + b into 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AND assignment operator, adds right operand to the left operand and assign the result to left operand.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+= a is equivalent to c = c +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 AND assignment operator, subtracts right operand from the left operand and assign the result to left operand.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-= a is equivalent to c = c -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Multiply AND assignment operator, multiplies right operand with the left operand and assign the result to left operand.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*= a is equivalent to c = c *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Divide AND assignment operator, divides left operand with the right operand and assign the result to left operand.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/= a is equivalent to c = c /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Modulus AND assignment operator, takes modulus using two operands and assign the result to left operand.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%= a is equivalent to c = c %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 AND assignment operator, performs exponential (power) calculation on operators and assign value to the left operand.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**= a is equivalent to c = c **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3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Theme_Jalasoft_QE_Trainig</Template>
  <TotalTime>2413</TotalTime>
  <Words>1547</Words>
  <Application>Microsoft Office PowerPoint</Application>
  <PresentationFormat>On-screen Show (4:3)</PresentationFormat>
  <Paragraphs>188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Office Theme</vt:lpstr>
      <vt:lpstr>Karime Salomon Z.</vt:lpstr>
      <vt:lpstr>How to execute a ruby script?</vt:lpstr>
      <vt:lpstr>Print Vs Puts </vt:lpstr>
      <vt:lpstr>Comments </vt:lpstr>
      <vt:lpstr>Ruby tips </vt:lpstr>
      <vt:lpstr>Arithmetic operators</vt:lpstr>
      <vt:lpstr>Comparison operators</vt:lpstr>
      <vt:lpstr>Comparison operators</vt:lpstr>
      <vt:lpstr>Assignment operators</vt:lpstr>
      <vt:lpstr>Logical operators</vt:lpstr>
      <vt:lpstr>Practice </vt:lpstr>
      <vt:lpstr>Question to the class…. </vt:lpstr>
      <vt:lpstr>Variables</vt:lpstr>
      <vt:lpstr>Practice </vt:lpstr>
      <vt:lpstr>Practice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125</cp:revision>
  <dcterms:created xsi:type="dcterms:W3CDTF">2013-07-22T13:57:49Z</dcterms:created>
  <dcterms:modified xsi:type="dcterms:W3CDTF">2017-03-15T01:00:38Z</dcterms:modified>
</cp:coreProperties>
</file>