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9" r:id="rId11"/>
    <p:sldId id="321" r:id="rId12"/>
    <p:sldId id="324" r:id="rId13"/>
    <p:sldId id="322" r:id="rId14"/>
    <p:sldId id="323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00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20" y="1710747"/>
            <a:ext cx="2780242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A class in Ruby always starts with the keyword </a:t>
            </a:r>
            <a:r>
              <a:rPr lang="en-US" sz="1350" i="1" dirty="0"/>
              <a:t>class</a:t>
            </a:r>
            <a:r>
              <a:rPr lang="en-US" sz="1350" dirty="0"/>
              <a:t> followed by the name of the class. The name should always be in initial capitals.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/>
              <a:t>You can initialize values in the class using : initialize , that is a special method in Ruby programs.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Song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#Code initialized when class is instanced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instance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Basically represent a method that need to be defined after a new object of the method is created :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Example_of_class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first_method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puts “My first instance method”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Example_of_class.new.first_method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" My first instance method"</a:t>
            </a:r>
          </a:p>
        </p:txBody>
      </p:sp>
    </p:spTree>
    <p:extLst>
      <p:ext uri="{BB962C8B-B14F-4D97-AF65-F5344CB8AC3E}">
        <p14:creationId xmlns:p14="http://schemas.microsoft.com/office/powerpoint/2010/main" val="32925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instance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 in a class :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/>
              <a:t>You </a:t>
            </a:r>
            <a:r>
              <a:rPr lang="en-US" sz="1350" dirty="0" smtClean="0"/>
              <a:t>send parameter to an instance class, but you should consider that those parameters need to be define in the </a:t>
            </a:r>
            <a:r>
              <a:rPr lang="en-US" sz="1350" dirty="0" err="1" smtClean="0"/>
              <a:t>init</a:t>
            </a:r>
            <a:r>
              <a:rPr lang="en-US" sz="1350" dirty="0" smtClean="0"/>
              <a:t> method.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Items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quantity,name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#Code initialized when class is instanced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you need to instance a class your should :</a:t>
            </a:r>
          </a:p>
          <a:p>
            <a:pPr marL="0" indent="0">
              <a:buNone/>
            </a:pP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Items.new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(3,radio)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(3,radio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are parameters that will be used in the constructor of the class.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ruby class with two methods :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One method to calculate and print the area of a circle :</a:t>
            </a:r>
          </a:p>
          <a:p>
            <a:pPr marL="6858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2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One method to calculate and print the perimeter 	of a circle </a:t>
            </a:r>
          </a:p>
          <a:p>
            <a:pPr marL="6858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* radius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the class and call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the methods in order to see the result printed, the radius should be asked by prompt</a:t>
            </a:r>
          </a:p>
        </p:txBody>
      </p:sp>
    </p:spTree>
    <p:extLst>
      <p:ext uri="{BB962C8B-B14F-4D97-AF65-F5344CB8AC3E}">
        <p14:creationId xmlns:p14="http://schemas.microsoft.com/office/powerpoint/2010/main" val="20971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ruby class with 1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user name and Age ,ask by prompt.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another ruby class with 1 method to :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 and print the age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minutes,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“age” is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going to receive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parameters of the class</a:t>
            </a:r>
          </a:p>
          <a:p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the class to get the values of the first method and assign this value to a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variable needs to be send to the instance of the second class as a parameter to perform the calculation.</a:t>
            </a:r>
          </a:p>
          <a:p>
            <a:pPr marL="457200" indent="-457200">
              <a:buAutoNum type="arabicPeriod"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3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b="12007"/>
          <a:stretch/>
        </p:blipFill>
        <p:spPr>
          <a:xfrm>
            <a:off x="967475" y="2256217"/>
            <a:ext cx="7358717" cy="29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50" b="1" dirty="0"/>
              <a:t>Local Variables</a:t>
            </a:r>
          </a:p>
          <a:p>
            <a:r>
              <a:rPr lang="en-US" sz="1800" dirty="0"/>
              <a:t>A variable whose name begins with a lowercase letter (a-z) or underscore (_) is a local variable or method invocation.</a:t>
            </a:r>
          </a:p>
          <a:p>
            <a:r>
              <a:rPr lang="en-US" sz="1800" dirty="0"/>
              <a:t>A local variable is only accessible from within the block of its initialization</a:t>
            </a: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test_local_variables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value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addition_of_values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value +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addition_of_values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test_local_variables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* What happened when insert in the method the sentence : puts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local_variables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50" b="1" dirty="0"/>
              <a:t>Instance Variables</a:t>
            </a:r>
          </a:p>
          <a:p>
            <a:pPr marL="0" indent="0">
              <a:buNone/>
            </a:pPr>
            <a:r>
              <a:rPr lang="en-US" sz="2400" dirty="0"/>
              <a:t>Instance variables begin with @.</a:t>
            </a:r>
          </a:p>
          <a:p>
            <a:pPr marL="0" indent="0">
              <a:buNone/>
            </a:pPr>
            <a:r>
              <a:rPr lang="en-US" sz="2400" dirty="0"/>
              <a:t>represent object state</a:t>
            </a:r>
          </a:p>
          <a:p>
            <a:pPr marL="0" indent="0">
              <a:buNone/>
            </a:pPr>
            <a:r>
              <a:rPr lang="en-US" sz="2400" dirty="0"/>
              <a:t>only visible inside the object</a:t>
            </a:r>
          </a:p>
        </p:txBody>
      </p:sp>
    </p:spTree>
    <p:extLst>
      <p:ext uri="{BB962C8B-B14F-4D97-AF65-F5344CB8AC3E}">
        <p14:creationId xmlns:p14="http://schemas.microsoft.com/office/powerpoint/2010/main" val="3634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50" b="1" dirty="0"/>
              <a:t>class Customer</a:t>
            </a:r>
          </a:p>
          <a:p>
            <a:pPr marL="0" indent="0">
              <a:buNone/>
            </a:pPr>
            <a:r>
              <a:rPr lang="en-US" sz="1650" b="1" dirty="0"/>
              <a:t>   </a:t>
            </a:r>
            <a:r>
              <a:rPr lang="en-US" sz="1650" b="1" dirty="0" err="1"/>
              <a:t>def</a:t>
            </a:r>
            <a:r>
              <a:rPr lang="en-US" sz="1650" b="1" dirty="0"/>
              <a:t> initialize(id, name, </a:t>
            </a:r>
            <a:r>
              <a:rPr lang="en-US" sz="1650" b="1" dirty="0" err="1"/>
              <a:t>addr</a:t>
            </a:r>
            <a:r>
              <a:rPr lang="en-US" sz="1650" b="1" dirty="0"/>
              <a:t>)</a:t>
            </a:r>
          </a:p>
          <a:p>
            <a:pPr marL="0" indent="0">
              <a:buNone/>
            </a:pPr>
            <a:r>
              <a:rPr lang="en-US" sz="1650" b="1" dirty="0"/>
              <a:t>      @</a:t>
            </a:r>
            <a:r>
              <a:rPr lang="en-US" sz="1650" b="1" dirty="0" err="1"/>
              <a:t>cust_id</a:t>
            </a:r>
            <a:r>
              <a:rPr lang="en-US" sz="1650" b="1" dirty="0"/>
              <a:t>=id</a:t>
            </a:r>
          </a:p>
          <a:p>
            <a:pPr marL="0" indent="0">
              <a:buNone/>
            </a:pPr>
            <a:r>
              <a:rPr lang="en-US" sz="1650" b="1" dirty="0"/>
              <a:t>      @</a:t>
            </a:r>
            <a:r>
              <a:rPr lang="en-US" sz="1650" b="1" dirty="0" err="1"/>
              <a:t>cust_name</a:t>
            </a:r>
            <a:r>
              <a:rPr lang="en-US" sz="1650" b="1" dirty="0"/>
              <a:t>=name</a:t>
            </a:r>
          </a:p>
          <a:p>
            <a:pPr marL="0" indent="0">
              <a:buNone/>
            </a:pPr>
            <a:r>
              <a:rPr lang="en-US" sz="1650" b="1" dirty="0"/>
              <a:t>      @</a:t>
            </a:r>
            <a:r>
              <a:rPr lang="en-US" sz="1650" b="1" dirty="0" err="1"/>
              <a:t>cust_addr</a:t>
            </a:r>
            <a:r>
              <a:rPr lang="en-US" sz="1650" b="1" dirty="0"/>
              <a:t>=</a:t>
            </a:r>
            <a:r>
              <a:rPr lang="en-US" sz="1650" b="1" dirty="0" err="1"/>
              <a:t>addr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end</a:t>
            </a:r>
          </a:p>
          <a:p>
            <a:pPr marL="0" indent="0">
              <a:buNone/>
            </a:pPr>
            <a:r>
              <a:rPr lang="en-US" sz="1650" b="1" dirty="0"/>
              <a:t>   </a:t>
            </a:r>
            <a:r>
              <a:rPr lang="en-US" sz="1650" b="1" dirty="0" err="1"/>
              <a:t>def</a:t>
            </a:r>
            <a:r>
              <a:rPr lang="en-US" sz="1650" b="1" dirty="0"/>
              <a:t> </a:t>
            </a:r>
            <a:r>
              <a:rPr lang="en-US" sz="1650" b="1" dirty="0" err="1"/>
              <a:t>display_details</a:t>
            </a:r>
            <a:r>
              <a:rPr lang="en-US" sz="1650" b="1" dirty="0"/>
              <a:t>()</a:t>
            </a:r>
          </a:p>
          <a:p>
            <a:pPr marL="0" indent="0">
              <a:buNone/>
            </a:pPr>
            <a:r>
              <a:rPr lang="en-US" sz="1650" b="1" dirty="0"/>
              <a:t>      puts "Customer id #{@</a:t>
            </a:r>
            <a:r>
              <a:rPr lang="en-US" sz="1650" b="1" dirty="0" err="1"/>
              <a:t>cust_id</a:t>
            </a:r>
            <a:r>
              <a:rPr lang="en-US" sz="1650" b="1" dirty="0"/>
              <a:t>}"</a:t>
            </a:r>
          </a:p>
          <a:p>
            <a:pPr marL="0" indent="0">
              <a:buNone/>
            </a:pPr>
            <a:r>
              <a:rPr lang="en-US" sz="1650" b="1" dirty="0"/>
              <a:t>      puts "Customer name #{@</a:t>
            </a:r>
            <a:r>
              <a:rPr lang="en-US" sz="1650" b="1" dirty="0" err="1"/>
              <a:t>cust_name</a:t>
            </a:r>
            <a:r>
              <a:rPr lang="en-US" sz="1650" b="1" dirty="0"/>
              <a:t>}"</a:t>
            </a:r>
          </a:p>
          <a:p>
            <a:pPr marL="0" indent="0">
              <a:buNone/>
            </a:pPr>
            <a:r>
              <a:rPr lang="en-US" sz="1650" b="1" dirty="0"/>
              <a:t>      puts "Customer address #{@</a:t>
            </a:r>
            <a:r>
              <a:rPr lang="en-US" sz="1650" b="1" dirty="0" err="1"/>
              <a:t>cust_addr</a:t>
            </a:r>
            <a:r>
              <a:rPr lang="en-US" sz="1650" b="1" dirty="0"/>
              <a:t>}"</a:t>
            </a:r>
          </a:p>
          <a:p>
            <a:pPr marL="0" indent="0">
              <a:buNone/>
            </a:pPr>
            <a:r>
              <a:rPr lang="en-US" sz="1650" b="1" dirty="0"/>
              <a:t>    end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cust1=</a:t>
            </a:r>
            <a:r>
              <a:rPr lang="en-US" sz="1650" b="1" dirty="0" err="1"/>
              <a:t>Customer.new</a:t>
            </a:r>
            <a:r>
              <a:rPr lang="en-US" sz="1650" b="1" dirty="0"/>
              <a:t>("1", "Ana", "</a:t>
            </a:r>
            <a:r>
              <a:rPr lang="en-US" sz="1650" b="1" dirty="0" err="1"/>
              <a:t>Sopocachi</a:t>
            </a:r>
            <a:r>
              <a:rPr lang="en-US" sz="1650" b="1" dirty="0"/>
              <a:t>, LP")</a:t>
            </a:r>
          </a:p>
          <a:p>
            <a:pPr marL="0" indent="0">
              <a:buNone/>
            </a:pPr>
            <a:r>
              <a:rPr lang="en-US" sz="1650" b="1" dirty="0"/>
              <a:t>cust2=</a:t>
            </a:r>
            <a:r>
              <a:rPr lang="en-US" sz="1650" b="1" dirty="0" err="1"/>
              <a:t>Customer.new</a:t>
            </a:r>
            <a:r>
              <a:rPr lang="en-US" sz="1650" b="1" dirty="0"/>
              <a:t>("2", "Juan", "</a:t>
            </a:r>
            <a:r>
              <a:rPr lang="en-US" sz="1650" b="1" dirty="0" err="1"/>
              <a:t>Melchor</a:t>
            </a:r>
            <a:r>
              <a:rPr lang="en-US" sz="1650" b="1" dirty="0"/>
              <a:t> Perez, CBBA")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cust1.display_details()</a:t>
            </a:r>
          </a:p>
          <a:p>
            <a:pPr marL="0" indent="0">
              <a:buNone/>
            </a:pPr>
            <a:r>
              <a:rPr lang="en-US" sz="1650" b="1" dirty="0"/>
              <a:t>cust2.display_details()</a:t>
            </a:r>
          </a:p>
        </p:txBody>
      </p:sp>
    </p:spTree>
    <p:extLst>
      <p:ext uri="{BB962C8B-B14F-4D97-AF65-F5344CB8AC3E}">
        <p14:creationId xmlns:p14="http://schemas.microsoft.com/office/powerpoint/2010/main" val="381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46" y="338236"/>
            <a:ext cx="6705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361"/>
            <a:ext cx="3271234" cy="3863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50" b="1" dirty="0"/>
              <a:t>Global Variables</a:t>
            </a:r>
          </a:p>
          <a:p>
            <a:pPr marL="0" indent="0">
              <a:buNone/>
            </a:pPr>
            <a:r>
              <a:rPr lang="en-US" sz="1650" dirty="0"/>
              <a:t>Global variables are valid everywhere in the script. They start with a $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9593" y="1665361"/>
            <a:ext cx="3271234" cy="4367970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dirty="0"/>
              <a:t>$</a:t>
            </a:r>
            <a:r>
              <a:rPr lang="en-US" sz="1650" dirty="0" err="1"/>
              <a:t>example_of_global</a:t>
            </a:r>
            <a:r>
              <a:rPr lang="en-US" sz="1650" dirty="0"/>
              <a:t>= 6</a:t>
            </a:r>
          </a:p>
          <a:p>
            <a:pPr marL="0" indent="0">
              <a:buNone/>
            </a:pPr>
            <a:r>
              <a:rPr lang="en-US" sz="1650" dirty="0"/>
              <a:t>module </a:t>
            </a:r>
            <a:r>
              <a:rPr lang="en-US" sz="1650" dirty="0" err="1"/>
              <a:t>ModuleTest</a:t>
            </a:r>
            <a:r>
              <a:rPr lang="en-US" sz="1650" dirty="0"/>
              <a:t>        </a:t>
            </a:r>
          </a:p>
          <a:p>
            <a:pPr marL="0" indent="0">
              <a:buNone/>
            </a:pPr>
            <a:r>
              <a:rPr lang="en-US" sz="1650" dirty="0"/>
              <a:t>    puts "Inside module"</a:t>
            </a:r>
          </a:p>
          <a:p>
            <a:pPr marL="0" indent="0">
              <a:buNone/>
            </a:pPr>
            <a:r>
              <a:rPr lang="en-US" sz="1650" dirty="0"/>
              <a:t>    puts $</a:t>
            </a:r>
            <a:r>
              <a:rPr lang="en-US" sz="1650" dirty="0" err="1"/>
              <a:t>example_of_global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end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 err="1"/>
              <a:t>def</a:t>
            </a:r>
            <a:r>
              <a:rPr lang="en-US" sz="1650" dirty="0"/>
              <a:t> </a:t>
            </a:r>
            <a:r>
              <a:rPr lang="en-US" sz="1650" dirty="0" err="1"/>
              <a:t>method_test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    puts "Inside method"</a:t>
            </a:r>
          </a:p>
          <a:p>
            <a:pPr marL="0" indent="0">
              <a:buNone/>
            </a:pPr>
            <a:r>
              <a:rPr lang="en-US" sz="1650" dirty="0"/>
              <a:t>    puts $</a:t>
            </a:r>
            <a:r>
              <a:rPr lang="en-US" sz="1650" dirty="0" err="1"/>
              <a:t>example_of_global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end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class </a:t>
            </a:r>
            <a:r>
              <a:rPr lang="en-US" sz="1650" dirty="0" err="1"/>
              <a:t>Some_test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    puts "Inside class"</a:t>
            </a:r>
          </a:p>
          <a:p>
            <a:pPr marL="0" indent="0">
              <a:buNone/>
            </a:pPr>
            <a:r>
              <a:rPr lang="en-US" sz="1650" dirty="0"/>
              <a:t>    puts $</a:t>
            </a:r>
            <a:r>
              <a:rPr lang="en-US" sz="1650" dirty="0" err="1"/>
              <a:t>example_of_global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end 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 err="1"/>
              <a:t>method_test</a:t>
            </a:r>
            <a:r>
              <a:rPr lang="en-US" sz="1650" dirty="0"/>
              <a:t> </a:t>
            </a:r>
          </a:p>
          <a:p>
            <a:pPr marL="0" indent="0">
              <a:buNone/>
            </a:pPr>
            <a:r>
              <a:rPr lang="en-US" sz="1650" dirty="0"/>
              <a:t>puts "Inside </a:t>
            </a:r>
            <a:r>
              <a:rPr lang="en-US" sz="1650" dirty="0" err="1"/>
              <a:t>toplevel</a:t>
            </a:r>
            <a:r>
              <a:rPr lang="en-US" sz="1650" dirty="0"/>
              <a:t>"</a:t>
            </a:r>
          </a:p>
          <a:p>
            <a:pPr marL="0" indent="0">
              <a:buNone/>
            </a:pPr>
            <a:r>
              <a:rPr lang="en-US" sz="1650" dirty="0"/>
              <a:t>puts $</a:t>
            </a:r>
            <a:r>
              <a:rPr lang="en-US" sz="1650" dirty="0" err="1"/>
              <a:t>example_of_global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puts </a:t>
            </a:r>
            <a:r>
              <a:rPr lang="en-US" sz="1650" dirty="0" err="1"/>
              <a:t>global_variables.include</a:t>
            </a:r>
            <a:r>
              <a:rPr lang="en-US" sz="1650" dirty="0"/>
              <a:t>? :$</a:t>
            </a:r>
            <a:r>
              <a:rPr lang="en-US" sz="1650" dirty="0" err="1"/>
              <a:t>example_of_global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8806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gets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ask for a value inserted by user </a:t>
            </a:r>
          </a:p>
          <a:p>
            <a:pPr marL="0" indent="0">
              <a:buNone/>
            </a:pPr>
            <a:r>
              <a:rPr lang="en-US" dirty="0" err="1"/>
              <a:t>Sintax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Variable_name</a:t>
            </a:r>
            <a:r>
              <a:rPr lang="en-US" dirty="0"/>
              <a:t> = gets 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that ask for some value.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Hi &lt;name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&gt;!! How are you today?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How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3228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221" y="492060"/>
            <a:ext cx="6705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3271234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Class Variables:</a:t>
            </a:r>
          </a:p>
          <a:p>
            <a:pPr marL="0" indent="0">
              <a:buNone/>
            </a:pPr>
            <a:r>
              <a:rPr lang="en-US" sz="1800" dirty="0"/>
              <a:t>Class variables begin with @@ and must be initialized before they can be used in method definitions.</a:t>
            </a:r>
            <a:endParaRPr lang="en-US" sz="16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6431" y="2383800"/>
            <a:ext cx="4259687" cy="32068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Polygon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10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self.sides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@@sides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82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825" b="1" dirty="0"/>
          </a:p>
          <a:p>
            <a:pPr marL="0" indent="0">
              <a:buNone/>
            </a:pP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30887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583" y="714251"/>
            <a:ext cx="6705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 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586" y="2416601"/>
            <a:ext cx="4259687" cy="32068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Triangle &lt; Polygon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3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Triangle.sides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825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3820" y="2416601"/>
            <a:ext cx="4259687" cy="32068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&lt; Polygon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4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15920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class variables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class named father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father should have some amount of money.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3 different child classes that are going to take some of the money.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amount that each child is taking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amount of money that Father have at the end.</a:t>
            </a:r>
          </a:p>
        </p:txBody>
      </p:sp>
    </p:spTree>
    <p:extLst>
      <p:ext uri="{BB962C8B-B14F-4D97-AF65-F5344CB8AC3E}">
        <p14:creationId xmlns:p14="http://schemas.microsoft.com/office/powerpoint/2010/main" val="27005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341"/>
            <a:ext cx="4082603" cy="4289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Getter and setter</a:t>
            </a:r>
          </a:p>
          <a:p>
            <a:pPr marL="0" indent="0">
              <a:buNone/>
            </a:pPr>
            <a:r>
              <a:rPr lang="en-US" sz="1650" dirty="0"/>
              <a:t>Will interact with instance variables :</a:t>
            </a:r>
          </a:p>
          <a:p>
            <a:pPr marL="0" indent="0">
              <a:buNone/>
            </a:pPr>
            <a:r>
              <a:rPr lang="en-US" sz="1650" dirty="0"/>
              <a:t>Setter : Set a value</a:t>
            </a:r>
          </a:p>
          <a:p>
            <a:pPr marL="0" indent="0">
              <a:buNone/>
            </a:pPr>
            <a:r>
              <a:rPr lang="en-US" sz="1650" dirty="0"/>
              <a:t>Getter : Will get the value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According the code :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Which one is the getter and which one the setter?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Delete the getter. It is still working?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</a:t>
            </a:r>
            <a:r>
              <a:rPr lang="en-US" sz="1650" b="1" dirty="0" err="1"/>
              <a:t>item_name</a:t>
            </a:r>
            <a:r>
              <a:rPr lang="en-US" sz="1650" b="1" dirty="0"/>
              <a:t>, quantity)</a:t>
            </a:r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r>
              <a:rPr lang="en-US" sz="1650" b="1" dirty="0"/>
              <a:t> =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("tv",1)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endParaRPr 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142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4082603" cy="3086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At the beginning of the class add :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:item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Remove the setter for 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else do you think that need to be added to make this code functional?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</a:t>
            </a:r>
            <a:r>
              <a:rPr lang="en-US" sz="1650" b="1" dirty="0" err="1"/>
              <a:t>attr_reader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</a:t>
            </a:r>
            <a:r>
              <a:rPr lang="en-US" sz="1650" b="1" dirty="0" err="1"/>
              <a:t>item_name</a:t>
            </a:r>
            <a:r>
              <a:rPr lang="en-US" sz="1650" b="1" dirty="0"/>
              <a:t>, quantity)</a:t>
            </a:r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r>
              <a:rPr lang="en-US" sz="1650" b="1" dirty="0"/>
              <a:t> =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("tv",1)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endParaRPr 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40571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4082603" cy="3086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At the beginning of the class add :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:item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Change both 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_* to :</a:t>
            </a:r>
          </a:p>
          <a:p>
            <a:pPr marL="0" indent="0">
              <a:buNone/>
            </a:pP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attr_accessor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attr_reader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attr_writer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initialize(quantity)</a:t>
            </a:r>
          </a:p>
          <a:p>
            <a:pPr marL="0" indent="0">
              <a:buNone/>
            </a:pPr>
            <a:r>
              <a:rPr lang="en-US" sz="1650" b="1" dirty="0"/>
              <a:t>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r>
              <a:rPr lang="en-US" sz="1650" b="1" dirty="0"/>
              <a:t>=“radio”</a:t>
            </a:r>
          </a:p>
        </p:txBody>
      </p:sp>
    </p:spTree>
    <p:extLst>
      <p:ext uri="{BB962C8B-B14F-4D97-AF65-F5344CB8AC3E}">
        <p14:creationId xmlns:p14="http://schemas.microsoft.com/office/powerpoint/2010/main" val="1135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8139448" cy="3086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defines the reader method for you. This is a convenient shortcut that you can use when your 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simply returns the value of the variable of the same name.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similar method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attr_writer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which, as you may expect, defines a setter method that 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value of the instance variable of the same name as the setter</a:t>
            </a:r>
          </a:p>
        </p:txBody>
      </p:sp>
    </p:spTree>
    <p:extLst>
      <p:ext uri="{BB962C8B-B14F-4D97-AF65-F5344CB8AC3E}">
        <p14:creationId xmlns:p14="http://schemas.microsoft.com/office/powerpoint/2010/main" val="15564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7994561" cy="3086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one class named Person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class should have one setter to the name.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getter to the greet for the person e.g. Hi &lt;name&gt;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setter and getter to a special message e.g. &lt;name&gt; Have a nice day.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0038" lvl="1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directly print the message in the instance variable or out of the class</a:t>
            </a:r>
          </a:p>
        </p:txBody>
      </p:sp>
    </p:spTree>
    <p:extLst>
      <p:ext uri="{BB962C8B-B14F-4D97-AF65-F5344CB8AC3E}">
        <p14:creationId xmlns:p14="http://schemas.microsoft.com/office/powerpoint/2010/main" val="28313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430"/>
            <a:ext cx="7994561" cy="4383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class called </a:t>
            </a: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 smtClean="0"/>
              <a:t>1 When you initialize a new instance or object of the class, allow the user to define some instance variables that tell us the year, color, and model of the car. </a:t>
            </a:r>
          </a:p>
          <a:p>
            <a:pPr marL="0" indent="0">
              <a:buNone/>
            </a:pPr>
            <a:r>
              <a:rPr lang="en-US" sz="2400" dirty="0" smtClean="0"/>
              <a:t>2 Create an instance variable that is set to 0 during instantiation of the object to track the current speed of the car as well. </a:t>
            </a:r>
          </a:p>
          <a:p>
            <a:pPr marL="0" indent="0">
              <a:buNone/>
            </a:pPr>
            <a:r>
              <a:rPr lang="en-US" sz="2400" dirty="0" smtClean="0"/>
              <a:t>3. Create instance methods that allow the car to speed up, brake, and shut the car off, this methods should print each action. </a:t>
            </a:r>
            <a:r>
              <a:rPr lang="en-US" sz="2400" dirty="0" err="1" smtClean="0"/>
              <a:t>E.g</a:t>
            </a:r>
            <a:r>
              <a:rPr lang="en-US" sz="2400" dirty="0" smtClean="0"/>
              <a:t> for speed up: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speed_up</a:t>
            </a:r>
            <a:r>
              <a:rPr lang="en-US" sz="2000" dirty="0"/>
              <a:t>(number)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@</a:t>
            </a:r>
            <a:r>
              <a:rPr lang="en-US" sz="2000" dirty="0" err="1"/>
              <a:t>current_speed</a:t>
            </a:r>
            <a:r>
              <a:rPr lang="en-US" sz="2000" dirty="0"/>
              <a:t> += number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puts “You accelerate to  </a:t>
            </a:r>
            <a:r>
              <a:rPr lang="en-US" sz="2000" dirty="0"/>
              <a:t>#{number} mph."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430"/>
            <a:ext cx="7994561" cy="438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Create a new script using the same class created before but now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Add </a:t>
            </a:r>
            <a:r>
              <a:rPr lang="en-US" sz="1800" dirty="0"/>
              <a:t>an accessor method to your </a:t>
            </a:r>
            <a:r>
              <a:rPr lang="en-US" sz="1800" dirty="0" err="1"/>
              <a:t>MyCar</a:t>
            </a:r>
            <a:r>
              <a:rPr lang="en-US" sz="1800" dirty="0"/>
              <a:t> class to change and view the color of your car. Then add an accessor method that allows you to view, but not modify, the year of your car.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8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et.chomp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Modify your previous scrip and instead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get.chomp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inserted by user</a:t>
            </a:r>
          </a:p>
          <a:p>
            <a:pPr marL="385763" indent="-385763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is the difference between this result and the previous?</a:t>
            </a:r>
          </a:p>
        </p:txBody>
      </p:sp>
    </p:spTree>
    <p:extLst>
      <p:ext uri="{BB962C8B-B14F-4D97-AF65-F5344CB8AC3E}">
        <p14:creationId xmlns:p14="http://schemas.microsoft.com/office/powerpoint/2010/main" val="20423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Chomp vs 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96" y="2238106"/>
            <a:ext cx="8348729" cy="3276869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String#chomp</a:t>
            </a:r>
            <a:r>
              <a:rPr lang="en-US" dirty="0" smtClean="0"/>
              <a:t> </a:t>
            </a:r>
            <a:r>
              <a:rPr lang="en-US" dirty="0"/>
              <a:t>operates on the end of strings</a:t>
            </a:r>
            <a:r>
              <a:rPr lang="en-US" dirty="0" smtClean="0"/>
              <a:t>,</a:t>
            </a:r>
            <a:r>
              <a:rPr lang="en-US" dirty="0"/>
              <a:t> takes an optional 'record separator' </a:t>
            </a:r>
            <a:r>
              <a:rPr lang="en-US" dirty="0" smtClean="0"/>
              <a:t>argument </a:t>
            </a:r>
            <a:r>
              <a:rPr lang="en-US" dirty="0"/>
              <a:t>If </a:t>
            </a:r>
            <a:r>
              <a:rPr lang="en-US" dirty="0" smtClean="0"/>
              <a:t>no </a:t>
            </a:r>
            <a:r>
              <a:rPr lang="en-US" dirty="0"/>
              <a:t>arguments </a:t>
            </a:r>
            <a:r>
              <a:rPr lang="en-US" dirty="0" smtClean="0"/>
              <a:t>are given it </a:t>
            </a:r>
            <a:r>
              <a:rPr lang="en-US" dirty="0"/>
              <a:t>will remove carriage returns characters from the end of the </a:t>
            </a:r>
            <a:r>
              <a:rPr lang="en-US" dirty="0" smtClean="0"/>
              <a:t>string(\</a:t>
            </a:r>
            <a:r>
              <a:rPr lang="en-US" dirty="0"/>
              <a:t>r, \n or \r\n).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String#strip</a:t>
            </a:r>
            <a:r>
              <a:rPr lang="en-US" dirty="0" smtClean="0"/>
              <a:t> </a:t>
            </a:r>
            <a:r>
              <a:rPr lang="en-US" dirty="0"/>
              <a:t>operates on the start and end of strings. </a:t>
            </a:r>
            <a:r>
              <a:rPr lang="en-US" dirty="0" smtClean="0"/>
              <a:t>It takes </a:t>
            </a:r>
            <a:r>
              <a:rPr lang="en-US" dirty="0"/>
              <a:t>no arguments.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"Some </a:t>
            </a:r>
            <a:r>
              <a:rPr lang="en-US" dirty="0" err="1" smtClean="0"/>
              <a:t>Test".</a:t>
            </a:r>
            <a:r>
              <a:rPr lang="en-US" dirty="0" err="1"/>
              <a:t>chomp</a:t>
            </a:r>
            <a:r>
              <a:rPr lang="en-US" dirty="0"/>
              <a:t>(' </a:t>
            </a:r>
            <a:r>
              <a:rPr lang="en-US" dirty="0" smtClean="0"/>
              <a:t>Test') </a:t>
            </a:r>
            <a:r>
              <a:rPr lang="en-US" dirty="0"/>
              <a:t># =&gt; </a:t>
            </a:r>
            <a:r>
              <a:rPr lang="en-US" dirty="0" smtClean="0"/>
              <a:t>“Some"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"Some Test\r\</a:t>
            </a:r>
            <a:r>
              <a:rPr lang="en-US" dirty="0" err="1" smtClean="0"/>
              <a:t>n</a:t>
            </a:r>
            <a:r>
              <a:rPr lang="en-US" dirty="0" err="1"/>
              <a:t>".chomp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Some Test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"\</a:t>
            </a:r>
            <a:r>
              <a:rPr lang="en-US" dirty="0" err="1" smtClean="0"/>
              <a:t>tRobert</a:t>
            </a:r>
            <a:r>
              <a:rPr lang="en-US" dirty="0" smtClean="0"/>
              <a:t> Martin\r\</a:t>
            </a:r>
            <a:r>
              <a:rPr lang="en-US" dirty="0" err="1" smtClean="0"/>
              <a:t>n</a:t>
            </a:r>
            <a:r>
              <a:rPr lang="en-US" dirty="0" err="1"/>
              <a:t>".strip</a:t>
            </a:r>
            <a:r>
              <a:rPr lang="en-US" dirty="0"/>
              <a:t> # =&gt; </a:t>
            </a:r>
            <a:r>
              <a:rPr lang="en-US" dirty="0" smtClean="0"/>
              <a:t>"</a:t>
            </a:r>
            <a:r>
              <a:rPr lang="en-US" dirty="0"/>
              <a:t>Robert Martin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/>
              <a:t>t</a:t>
            </a:r>
            <a:r>
              <a:rPr lang="en-US" b="1" dirty="0" err="1" smtClean="0"/>
              <a:t>o_i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an integer </a:t>
            </a:r>
            <a:r>
              <a:rPr lang="en-US" dirty="0" smtClean="0"/>
              <a:t>base</a:t>
            </a:r>
            <a:r>
              <a:rPr lang="en-US" dirty="0"/>
              <a:t> (between 2 and 36).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Extraneous </a:t>
            </a:r>
            <a:r>
              <a:rPr lang="en-US" dirty="0"/>
              <a:t>characters past the end of a valid number are ignored. If there is not a valid number at the start of </a:t>
            </a:r>
            <a:r>
              <a:rPr lang="en-US" i="1" dirty="0"/>
              <a:t>str,</a:t>
            </a:r>
            <a:r>
              <a:rPr lang="en-US" dirty="0"/>
              <a:t>0 is returned. This method never raises an exception when </a:t>
            </a:r>
            <a:r>
              <a:rPr lang="en-US" i="1" dirty="0"/>
              <a:t>base</a:t>
            </a:r>
            <a:r>
              <a:rPr lang="en-US" dirty="0"/>
              <a:t> is valid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"Give 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gets.chomp.to_i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bigger = number * 100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"A bigger number is #{bigger}."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integer.</a:t>
            </a:r>
          </a:p>
        </p:txBody>
      </p:sp>
    </p:spTree>
    <p:extLst>
      <p:ext uri="{BB962C8B-B14F-4D97-AF65-F5344CB8AC3E}">
        <p14:creationId xmlns:p14="http://schemas.microsoft.com/office/powerpoint/2010/main" val="32355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to_f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the result of interpreting leading characters in </a:t>
            </a:r>
            <a:r>
              <a:rPr lang="en-US" i="1" dirty="0" err="1"/>
              <a:t>str</a:t>
            </a:r>
            <a:r>
              <a:rPr lang="en-US" dirty="0"/>
              <a:t> as a floating point number.  </a:t>
            </a:r>
            <a:r>
              <a:rPr lang="en-US" dirty="0" smtClean="0"/>
              <a:t>Extraneous </a:t>
            </a:r>
            <a:r>
              <a:rPr lang="en-US" dirty="0"/>
              <a:t>characters past the end of a valid number are ignored.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is not a valid number at the start of </a:t>
            </a:r>
            <a:r>
              <a:rPr lang="en-US" i="1" dirty="0" err="1"/>
              <a:t>str</a:t>
            </a:r>
            <a:r>
              <a:rPr lang="en-US" i="1" dirty="0"/>
              <a:t>,</a:t>
            </a:r>
            <a:r>
              <a:rPr lang="en-US" dirty="0"/>
              <a:t> 0.0 is returned.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method never raises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5909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a script similar to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"Give me a number: "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gets.chomp.to_f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 floating number is : #{number}."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 to 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at least 4 different types of strings (number, strings with number, number with string,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and print them as floating number.</a:t>
            </a:r>
          </a:p>
        </p:txBody>
      </p:sp>
    </p:spTree>
    <p:extLst>
      <p:ext uri="{BB962C8B-B14F-4D97-AF65-F5344CB8AC3E}">
        <p14:creationId xmlns:p14="http://schemas.microsoft.com/office/powerpoint/2010/main" val="24287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to_s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urn</a:t>
            </a:r>
            <a:r>
              <a:rPr lang="en-US" dirty="0"/>
              <a:t> </a:t>
            </a:r>
            <a:r>
              <a:rPr lang="en-US" b="1" dirty="0"/>
              <a:t>any object</a:t>
            </a:r>
            <a:r>
              <a:rPr lang="en-US" dirty="0"/>
              <a:t> into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1.to_s # returns "1"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Object.new.to_s</a:t>
            </a:r>
            <a:r>
              <a:rPr lang="en-US" dirty="0" smtClean="0"/>
              <a:t> </a:t>
            </a:r>
            <a:r>
              <a:rPr lang="en-US" dirty="0"/>
              <a:t># returns "#&lt;Object:0x4932990&gt;"</a:t>
            </a:r>
          </a:p>
        </p:txBody>
      </p:sp>
    </p:spTree>
    <p:extLst>
      <p:ext uri="{BB962C8B-B14F-4D97-AF65-F5344CB8AC3E}">
        <p14:creationId xmlns:p14="http://schemas.microsoft.com/office/powerpoint/2010/main" val="21016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1234</TotalTime>
  <Words>1271</Words>
  <Application>Microsoft Office PowerPoint</Application>
  <PresentationFormat>On-screen Show (4:3)</PresentationFormat>
  <Paragraphs>296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Verdana</vt:lpstr>
      <vt:lpstr>Office Theme</vt:lpstr>
      <vt:lpstr>Karime Salomon Z.</vt:lpstr>
      <vt:lpstr>Ruby inputs</vt:lpstr>
      <vt:lpstr>Ruby inputs</vt:lpstr>
      <vt:lpstr>Chomp vs strip</vt:lpstr>
      <vt:lpstr>Managing numbers</vt:lpstr>
      <vt:lpstr>Practice </vt:lpstr>
      <vt:lpstr>Managing numbers</vt:lpstr>
      <vt:lpstr>Practice </vt:lpstr>
      <vt:lpstr>Managing strings</vt:lpstr>
      <vt:lpstr>Ruby class</vt:lpstr>
      <vt:lpstr>Ruby instance class</vt:lpstr>
      <vt:lpstr>Ruby instance class</vt:lpstr>
      <vt:lpstr>Practice</vt:lpstr>
      <vt:lpstr>Practice</vt:lpstr>
      <vt:lpstr>Ruby Variables</vt:lpstr>
      <vt:lpstr>Ruby Variables</vt:lpstr>
      <vt:lpstr>Ruby Variables</vt:lpstr>
      <vt:lpstr>Ruby Variables</vt:lpstr>
      <vt:lpstr>Ruby Variables</vt:lpstr>
      <vt:lpstr>Ruby  Variables</vt:lpstr>
      <vt:lpstr>Ruby  Variables</vt:lpstr>
      <vt:lpstr>Practice </vt:lpstr>
      <vt:lpstr>Ruby Variables</vt:lpstr>
      <vt:lpstr>Ruby Variables</vt:lpstr>
      <vt:lpstr>Ruby Variables</vt:lpstr>
      <vt:lpstr>Ruby Variables</vt:lpstr>
      <vt:lpstr>Practice</vt:lpstr>
      <vt:lpstr>Practice</vt:lpstr>
      <vt:lpstr>Practice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112</cp:revision>
  <dcterms:created xsi:type="dcterms:W3CDTF">2013-07-22T13:57:49Z</dcterms:created>
  <dcterms:modified xsi:type="dcterms:W3CDTF">2017-03-17T02:58:29Z</dcterms:modified>
</cp:coreProperties>
</file>