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20Second level</a:t>
            </a:r>
          </a:p>
          <a:p>
            <a:pPr lvl="2"/>
            <a:r>
              <a:rPr lang="en-US" dirty="0" smtClean="0"/>
              <a:t>18Third level</a:t>
            </a:r>
          </a:p>
          <a:p>
            <a:pPr lvl="3"/>
            <a:r>
              <a:rPr lang="en-US" dirty="0" smtClean="0"/>
              <a:t>16Fourth level</a:t>
            </a:r>
          </a:p>
          <a:p>
            <a:pPr lvl="4"/>
            <a:r>
              <a:rPr lang="en-US" dirty="0" smtClean="0"/>
              <a:t>16Fifth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32Click to edit Master text styles</a:t>
            </a:r>
          </a:p>
          <a:p>
            <a:pPr lvl="1"/>
            <a:r>
              <a:rPr lang="en-US" dirty="0" smtClean="0"/>
              <a:t>28Second level</a:t>
            </a:r>
          </a:p>
          <a:p>
            <a:pPr lvl="2"/>
            <a:r>
              <a:rPr lang="en-US" dirty="0" smtClean="0"/>
              <a:t>24Third level</a:t>
            </a:r>
          </a:p>
          <a:p>
            <a:pPr lvl="3"/>
            <a:r>
              <a:rPr lang="en-US" dirty="0" smtClean="0"/>
              <a:t>20Fourth level</a:t>
            </a:r>
          </a:p>
          <a:p>
            <a:pPr lvl="4"/>
            <a:r>
              <a:rPr lang="en-US" dirty="0" smtClean="0"/>
              <a:t>20Fifth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 smtClean="0"/>
              <a:t>Fundación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 smtClean="0"/>
              <a:t>Karime Salomon Z.</a:t>
            </a:r>
            <a:endParaRPr lang="en-US" sz="2400" dirty="0"/>
          </a:p>
        </p:txBody>
      </p:sp>
      <p:pic>
        <p:nvPicPr>
          <p:cNvPr id="3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20" y="1710747"/>
            <a:ext cx="2780242" cy="319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Statement Modifier</a:t>
            </a:r>
            <a:br>
              <a:rPr lang="en-US" dirty="0" smtClean="0"/>
            </a:br>
            <a:r>
              <a:rPr lang="en-US" dirty="0"/>
              <a:t>if </a:t>
            </a:r>
            <a:r>
              <a:rPr lang="en-US" i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33" y="2623668"/>
            <a:ext cx="1638836" cy="1431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puts 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97092" y="2941213"/>
            <a:ext cx="3176252" cy="9393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puts a = 7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82969" y="3227366"/>
            <a:ext cx="15253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 smtClean="0"/>
              <a:t>unless  </a:t>
            </a:r>
            <a:r>
              <a:rPr lang="en-US" i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33" y="2623668"/>
            <a:ext cx="1638836" cy="1431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unless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4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17543" y="2869976"/>
            <a:ext cx="3176252" cy="72202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182969" y="3339652"/>
            <a:ext cx="110114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if-</a:t>
            </a:r>
            <a:r>
              <a:rPr lang="en-US" dirty="0" err="1"/>
              <a:t>elsif</a:t>
            </a:r>
            <a:r>
              <a:rPr lang="en-US" dirty="0"/>
              <a:t>-else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32" y="2623668"/>
            <a:ext cx="7791719" cy="270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30000.00</a:t>
            </a:r>
          </a:p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&lt; 10000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puts " Buy it!! "</a:t>
            </a:r>
          </a:p>
          <a:p>
            <a:pPr marL="0" indent="0">
              <a:buNone/>
            </a:pPr>
            <a:r>
              <a:rPr lang="en-US" sz="13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 30000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 Think about buy it! "</a:t>
            </a:r>
          </a:p>
          <a:p>
            <a:pPr marL="0" indent="0">
              <a:buNone/>
            </a:pPr>
            <a:r>
              <a:rPr lang="en-US" sz="13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 50000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 Don’t Buy it! "</a:t>
            </a:r>
          </a:p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 Don’t even think about it!! "</a:t>
            </a:r>
          </a:p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9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short-if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2" y="1581081"/>
            <a:ext cx="8044392" cy="4640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"short-if" statement provides you with a space-saving way of evaluating an expression and returning a value.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format is: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(condition) ? (expression-if-true) : (expression-if-false)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 :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result = a == 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#or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result =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Ruby </a:t>
            </a:r>
            <a:r>
              <a:rPr lang="en-US" dirty="0" smtClean="0"/>
              <a:t>method </a:t>
            </a:r>
            <a:r>
              <a:rPr lang="en-US" dirty="0"/>
              <a:t>is used to create parameterized, reusable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Sintaxis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(arguments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# Code to be executed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Methods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1608" y="2343150"/>
          <a:ext cx="7459014" cy="26385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Use parenthesis</a:t>
                      </a:r>
                      <a:endParaRPr lang="en-US" sz="2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not Use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dirty="0" smtClean="0"/>
                        <a:t>parenthesis</a:t>
                      </a:r>
                      <a:endParaRPr lang="en-US" sz="21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965">
                <a:tc>
                  <a:txBody>
                    <a:bodyPr/>
                    <a:lstStyle/>
                    <a:p>
                      <a:r>
                        <a:rPr lang="en-US" sz="2100" kern="1200" dirty="0" err="1" smtClean="0">
                          <a:effectLst/>
                        </a:rPr>
                        <a:t>def</a:t>
                      </a:r>
                      <a:r>
                        <a:rPr lang="en-US" sz="2100" dirty="0" smtClean="0"/>
                        <a:t> welcome</a:t>
                      </a:r>
                      <a:r>
                        <a:rPr lang="en-US" sz="2100" kern="1200" dirty="0" smtClean="0">
                          <a:effectLst/>
                        </a:rPr>
                        <a:t>(</a:t>
                      </a:r>
                      <a:r>
                        <a:rPr lang="en-US" sz="2100" dirty="0" smtClean="0"/>
                        <a:t>name</a:t>
                      </a:r>
                      <a:r>
                        <a:rPr lang="en-US" sz="2100" kern="1200" dirty="0" smtClean="0">
                          <a:effectLst/>
                        </a:rPr>
                        <a:t>)</a:t>
                      </a:r>
                      <a:r>
                        <a:rPr lang="en-US" sz="2100" dirty="0" smtClean="0"/>
                        <a:t> </a:t>
                      </a:r>
                    </a:p>
                    <a:p>
                      <a:r>
                        <a:rPr lang="en-US" sz="2100" dirty="0" smtClean="0"/>
                        <a:t>     puts </a:t>
                      </a:r>
                      <a:r>
                        <a:rPr lang="en-US" sz="2100" kern="1200" dirty="0" smtClean="0">
                          <a:effectLst/>
                        </a:rPr>
                        <a:t>“Welcome #{name}"</a:t>
                      </a:r>
                      <a:r>
                        <a:rPr lang="en-US" sz="2100" dirty="0" smtClean="0"/>
                        <a:t> </a:t>
                      </a:r>
                      <a:endParaRPr lang="en-US" sz="2100" kern="1200" dirty="0" smtClean="0">
                        <a:effectLst/>
                      </a:endParaRPr>
                    </a:p>
                    <a:p>
                      <a:r>
                        <a:rPr lang="en-US" sz="2100" kern="1200" dirty="0" smtClean="0">
                          <a:effectLst/>
                        </a:rPr>
                        <a:t>end</a:t>
                      </a:r>
                      <a:r>
                        <a:rPr lang="en-US" sz="2100" dirty="0" smtClean="0"/>
                        <a:t> </a:t>
                      </a:r>
                    </a:p>
                    <a:p>
                      <a:r>
                        <a:rPr lang="en-US" sz="2100" dirty="0" smtClean="0"/>
                        <a:t>welcome</a:t>
                      </a:r>
                      <a:r>
                        <a:rPr lang="en-US" sz="2100" kern="1200" dirty="0" smtClean="0">
                          <a:effectLst/>
                        </a:rPr>
                        <a:t>(“my friend")</a:t>
                      </a:r>
                      <a:r>
                        <a:rPr lang="en-US" sz="2100" dirty="0" smtClean="0"/>
                        <a:t> 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kern="1200" dirty="0" err="1" smtClean="0">
                          <a:effectLst/>
                        </a:rPr>
                        <a:t>def</a:t>
                      </a:r>
                      <a:r>
                        <a:rPr lang="en-US" sz="2100" dirty="0" smtClean="0"/>
                        <a:t> welcome</a:t>
                      </a:r>
                      <a:r>
                        <a:rPr lang="en-US" sz="2100" kern="1200" dirty="0" smtClean="0">
                          <a:effectLst/>
                        </a:rPr>
                        <a:t>(</a:t>
                      </a:r>
                      <a:r>
                        <a:rPr lang="en-US" sz="2100" dirty="0" smtClean="0"/>
                        <a:t>name</a:t>
                      </a:r>
                      <a:r>
                        <a:rPr lang="en-US" sz="2100" kern="1200" dirty="0" smtClean="0">
                          <a:effectLst/>
                        </a:rPr>
                        <a:t>)</a:t>
                      </a:r>
                      <a:r>
                        <a:rPr lang="en-US" sz="2100" dirty="0" smtClean="0"/>
                        <a:t> </a:t>
                      </a:r>
                    </a:p>
                    <a:p>
                      <a:r>
                        <a:rPr lang="en-US" sz="2100" dirty="0" smtClean="0"/>
                        <a:t>      puts </a:t>
                      </a:r>
                      <a:r>
                        <a:rPr lang="en-US" sz="2100" kern="1200" dirty="0" smtClean="0">
                          <a:effectLst/>
                        </a:rPr>
                        <a:t>“Welcome #{name}"</a:t>
                      </a:r>
                      <a:r>
                        <a:rPr lang="en-US" sz="2100" dirty="0" smtClean="0"/>
                        <a:t> </a:t>
                      </a:r>
                      <a:endParaRPr lang="en-US" sz="2100" kern="1200" dirty="0" smtClean="0">
                        <a:effectLst/>
                      </a:endParaRPr>
                    </a:p>
                    <a:p>
                      <a:r>
                        <a:rPr lang="en-US" sz="2100" kern="1200" dirty="0" smtClean="0">
                          <a:effectLst/>
                        </a:rPr>
                        <a:t>end</a:t>
                      </a:r>
                      <a:r>
                        <a:rPr lang="en-US" sz="2100" dirty="0" smtClean="0"/>
                        <a:t> </a:t>
                      </a:r>
                    </a:p>
                    <a:p>
                      <a:r>
                        <a:rPr lang="en-US" sz="2100" dirty="0" smtClean="0"/>
                        <a:t>welcome </a:t>
                      </a:r>
                      <a:r>
                        <a:rPr lang="en-US" sz="2100" kern="1200" dirty="0" smtClean="0">
                          <a:effectLst/>
                        </a:rPr>
                        <a:t>"visitor"</a:t>
                      </a:r>
                      <a:endParaRPr lang="en-US" sz="210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8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98">
                <a:tc>
                  <a:txBody>
                    <a:bodyPr/>
                    <a:lstStyle/>
                    <a:p>
                      <a:r>
                        <a:rPr lang="nb-NO" sz="2100" kern="1200" dirty="0" smtClean="0">
                          <a:effectLst/>
                        </a:rPr>
                        <a:t>puts "hello".</a:t>
                      </a:r>
                      <a:r>
                        <a:rPr lang="nb-NO" sz="2100" dirty="0" smtClean="0"/>
                        <a:t>upcase</a:t>
                      </a:r>
                      <a:r>
                        <a:rPr lang="nb-NO" sz="2100" kern="1200" dirty="0" smtClean="0">
                          <a:effectLst/>
                        </a:rPr>
                        <a:t>()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100" kern="1200" dirty="0" smtClean="0">
                          <a:effectLst/>
                        </a:rPr>
                        <a:t>puts "hello".</a:t>
                      </a:r>
                      <a:r>
                        <a:rPr lang="nb-NO" sz="2100" dirty="0" smtClean="0"/>
                        <a:t>upcase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7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521151"/>
            <a:ext cx="8348729" cy="39652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called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should receive 2 arguments : name and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5763" indent="-385763"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Using short-if expression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evaluate the id value according :</a:t>
            </a:r>
          </a:p>
          <a:p>
            <a:pPr marL="857250" lvl="1" indent="-45720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Only if ID is greater than 100 print the message “Thanks to be our customer” otherwise only print “Thanks”</a:t>
            </a:r>
          </a:p>
          <a:p>
            <a:pPr marL="857250" lvl="1" indent="-45720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change to uppercase the name</a:t>
            </a:r>
          </a:p>
          <a:p>
            <a:pPr marL="385763" indent="-385763"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text, e.g. :</a:t>
            </a:r>
          </a:p>
          <a:p>
            <a:pPr marL="600075" lvl="2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Hi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name_in_uppercase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00075" lvl="2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Your are our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cutomer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&lt;ID&gt;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message_according_id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same ruby file create the call to 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85763" indent="-385763">
              <a:buAutoNum type="alphaLcParenR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parenthesis  sending some data</a:t>
            </a:r>
          </a:p>
          <a:p>
            <a:pPr marL="385763" indent="-385763">
              <a:buAutoNum type="alphaLcParenR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using parenthesis sending another 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Methods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1608" y="2343150"/>
          <a:ext cx="7945194" cy="24583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4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 grid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100" dirty="0" smtClean="0"/>
                        <a:t>Return values from a function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96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 err="1" smtClean="0"/>
                        <a:t>def</a:t>
                      </a:r>
                      <a:r>
                        <a:rPr lang="en-US" sz="2100" dirty="0" smtClean="0"/>
                        <a:t> multiply(</a:t>
                      </a:r>
                      <a:r>
                        <a:rPr lang="en-US" sz="2100" dirty="0" err="1" smtClean="0"/>
                        <a:t>a,b</a:t>
                      </a:r>
                      <a:r>
                        <a:rPr lang="en-US" sz="21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  product = a * 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  </a:t>
                      </a:r>
                      <a:r>
                        <a:rPr lang="en-US" sz="2100" b="1" dirty="0" smtClean="0"/>
                        <a:t>return</a:t>
                      </a:r>
                      <a:r>
                        <a:rPr lang="en-US" sz="2100" dirty="0" smtClean="0"/>
                        <a:t> product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end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puts multiply(2,3)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 err="1" smtClean="0"/>
                        <a:t>def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mult</a:t>
                      </a:r>
                      <a:r>
                        <a:rPr lang="en-US" sz="2100" dirty="0" smtClean="0"/>
                        <a:t>(</a:t>
                      </a:r>
                      <a:r>
                        <a:rPr lang="en-US" sz="2100" dirty="0" err="1" smtClean="0"/>
                        <a:t>a,b</a:t>
                      </a:r>
                      <a:r>
                        <a:rPr lang="en-US" sz="210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   product = a * 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end</a:t>
                      </a:r>
                    </a:p>
                    <a:p>
                      <a:pPr marL="0" indent="0">
                        <a:buNone/>
                      </a:pPr>
                      <a:endParaRPr lang="en-US" sz="2100" dirty="0" smtClean="0"/>
                    </a:p>
                    <a:p>
                      <a:pPr marL="0" indent="0">
                        <a:buNone/>
                      </a:pPr>
                      <a:r>
                        <a:rPr lang="en-US" sz="2100" dirty="0" smtClean="0"/>
                        <a:t>puts </a:t>
                      </a:r>
                      <a:r>
                        <a:rPr lang="en-US" sz="2100" dirty="0" err="1" smtClean="0"/>
                        <a:t>mult</a:t>
                      </a:r>
                      <a:r>
                        <a:rPr lang="en-US" sz="2100" dirty="0" smtClean="0"/>
                        <a:t>(2,3)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def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mult</a:t>
                      </a:r>
                      <a:r>
                        <a:rPr lang="en-US" sz="2100" dirty="0" smtClean="0"/>
                        <a:t>(</a:t>
                      </a:r>
                      <a:r>
                        <a:rPr lang="en-US" sz="2100" dirty="0" err="1" smtClean="0"/>
                        <a:t>a,b</a:t>
                      </a:r>
                      <a:r>
                        <a:rPr lang="en-US" sz="2100" dirty="0" smtClean="0"/>
                        <a:t>)</a:t>
                      </a:r>
                    </a:p>
                    <a:p>
                      <a:r>
                        <a:rPr lang="en-US" sz="2100" dirty="0" smtClean="0"/>
                        <a:t>    a * b</a:t>
                      </a:r>
                    </a:p>
                    <a:p>
                      <a:r>
                        <a:rPr lang="en-US" sz="2100" dirty="0" smtClean="0"/>
                        <a:t>end</a:t>
                      </a:r>
                    </a:p>
                    <a:p>
                      <a:endParaRPr lang="en-US" sz="2100" dirty="0" smtClean="0"/>
                    </a:p>
                    <a:p>
                      <a:r>
                        <a:rPr lang="en-US" sz="2100" dirty="0" smtClean="0"/>
                        <a:t>puts </a:t>
                      </a:r>
                      <a:r>
                        <a:rPr lang="en-US" sz="2100" dirty="0" err="1" smtClean="0"/>
                        <a:t>mult</a:t>
                      </a:r>
                      <a:r>
                        <a:rPr lang="en-US" sz="2100" dirty="0" smtClean="0"/>
                        <a:t>(3,3)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512607"/>
            <a:ext cx="8348729" cy="3973794"/>
          </a:xfrm>
        </p:spPr>
        <p:txBody>
          <a:bodyPr>
            <a:normAutofit fontScale="55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Methods that transform Celsius 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(((9* Celsius ) /5) + 32)</a:t>
            </a:r>
          </a:p>
          <a:p>
            <a:pPr marL="642938" lvl="1" indent="-342900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method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should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receive a Celsius value</a:t>
            </a:r>
          </a:p>
          <a:p>
            <a:pPr marL="685800" lvl="1" indent="-385763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Pickup any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the return displayed.	</a:t>
            </a:r>
          </a:p>
          <a:p>
            <a:pPr marL="385763" indent="-385763">
              <a:buAutoNum type="arabicPeriod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2. Write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 that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 Fahrenheit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Celsius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Celsius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- 32))/9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5838" lvl="2" indent="-385763">
              <a:buFont typeface="+mj-lt"/>
              <a:buAutoNum type="alphaLcParenR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 should receive a Celsius value</a:t>
            </a:r>
          </a:p>
          <a:p>
            <a:pPr marL="985838" lvl="2" indent="-385763">
              <a:buFont typeface="+mj-lt"/>
              <a:buAutoNum type="alphaLcParenR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Pickup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any other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return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Tips : use the correct format of number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 float?)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Optional argument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Ruby lets you assign values to arguments which may, or may not be </a:t>
            </a:r>
            <a:r>
              <a:rPr lang="en-US" dirty="0" smtClean="0"/>
              <a:t>supplied</a:t>
            </a:r>
          </a:p>
          <a:p>
            <a:pPr marL="0" indent="0">
              <a:buNone/>
            </a:pPr>
            <a:r>
              <a:rPr lang="en-US" dirty="0" err="1" smtClean="0"/>
              <a:t>Sintax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smtClean="0"/>
              <a:t>count(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a=1,b=2,c=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puts "#{a},#{b},#{c}"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dirty="0"/>
              <a:t>count</a:t>
            </a:r>
            <a:r>
              <a:rPr lang="en-US" dirty="0" smtClean="0"/>
              <a:t>          =&gt;  1,2,3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count 9        =&gt;  9,2,11</a:t>
            </a:r>
          </a:p>
          <a:p>
            <a:pPr marL="0" indent="0">
              <a:buNone/>
            </a:pPr>
            <a:r>
              <a:rPr lang="en-US" dirty="0"/>
              <a:t>count </a:t>
            </a:r>
            <a:r>
              <a:rPr lang="en-US" dirty="0" smtClean="0"/>
              <a:t>9,8     =&gt;  9,8,17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 </a:t>
            </a:r>
            <a:r>
              <a:rPr lang="en-US" dirty="0" smtClean="0"/>
              <a:t>9,5,1  =&gt;  9,5,1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341"/>
            <a:ext cx="4082603" cy="4289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Getter and setter</a:t>
            </a:r>
          </a:p>
          <a:p>
            <a:pPr marL="0" indent="0">
              <a:buNone/>
            </a:pPr>
            <a:r>
              <a:rPr lang="en-US" sz="1650" dirty="0"/>
              <a:t>Will interact with instance variables :</a:t>
            </a:r>
          </a:p>
          <a:p>
            <a:pPr marL="0" indent="0">
              <a:buNone/>
            </a:pPr>
            <a:r>
              <a:rPr lang="en-US" sz="1650" dirty="0"/>
              <a:t>Setter : Set a value</a:t>
            </a:r>
          </a:p>
          <a:p>
            <a:pPr marL="0" indent="0">
              <a:buNone/>
            </a:pPr>
            <a:r>
              <a:rPr lang="en-US" sz="1650" dirty="0"/>
              <a:t>Getter : Will get the value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According the code :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Which one is the getter and which one the setter?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Delete the getter. It is still working?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</a:t>
            </a:r>
            <a:r>
              <a:rPr lang="en-US" sz="1650" b="1" dirty="0" err="1"/>
              <a:t>item_name</a:t>
            </a:r>
            <a:r>
              <a:rPr lang="en-US" sz="1650" b="1" dirty="0"/>
              <a:t>, quantity)</a:t>
            </a:r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r>
              <a:rPr lang="en-US" sz="1650" b="1" dirty="0"/>
              <a:t> =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("tv",1)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endParaRPr 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1422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1515763"/>
            <a:ext cx="8348729" cy="4712042"/>
          </a:xfrm>
        </p:spPr>
        <p:txBody>
          <a:bodyPr>
            <a:normAutofit fontScale="47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 1 method that prints a passenger name ,a destination city and the price of ticket in dollars.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name should be received from the user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no destination is defined the value by default should be CBBA.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 price of the ticket should be received by user, and the transformation to dollars should be returned from the method. </a:t>
            </a:r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 should be  float (</a:t>
            </a:r>
            <a:r>
              <a:rPr lang="en-US" sz="2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150.25)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Perform the calculation using variables, to return the value </a:t>
            </a:r>
            <a:r>
              <a:rPr lang="en-US" sz="2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don’t use return word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When you call the method, </a:t>
            </a:r>
            <a:r>
              <a:rPr lang="en-US" sz="2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don’t use parenthesis</a:t>
            </a:r>
          </a:p>
          <a:p>
            <a:pPr marL="985838" lvl="2" indent="-385763">
              <a:buFont typeface="+mj-lt"/>
              <a:buAutoNum type="arabicPeriod"/>
            </a:pP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After call the method don’t forget to print the value returned.</a:t>
            </a:r>
          </a:p>
        </p:txBody>
      </p:sp>
    </p:spTree>
    <p:extLst>
      <p:ext uri="{BB962C8B-B14F-4D97-AF65-F5344CB8AC3E}">
        <p14:creationId xmlns:p14="http://schemas.microsoft.com/office/powerpoint/2010/main" val="25904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Let’s consider you are in a new team :</a:t>
            </a:r>
          </a:p>
          <a:p>
            <a:pPr lvl="1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Define which code guideline you would suggest for :</a:t>
            </a:r>
          </a:p>
          <a:p>
            <a:pPr lvl="2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Format 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float, string)</a:t>
            </a:r>
          </a:p>
          <a:p>
            <a:pPr lvl="2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pPr lvl="2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pPr lvl="2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Variables, Getter/Setter</a:t>
            </a:r>
          </a:p>
          <a:p>
            <a:pPr lvl="2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condition</a:t>
            </a:r>
          </a:p>
          <a:p>
            <a:pPr marL="514350" lvl="1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Please Add your suggestion and define one example for each one.</a:t>
            </a:r>
          </a:p>
        </p:txBody>
      </p:sp>
    </p:spTree>
    <p:extLst>
      <p:ext uri="{BB962C8B-B14F-4D97-AF65-F5344CB8AC3E}">
        <p14:creationId xmlns:p14="http://schemas.microsoft.com/office/powerpoint/2010/main" val="55894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multiple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Ruby lets you assign values to arguments which may, or may not be </a:t>
            </a:r>
            <a:r>
              <a:rPr lang="en-US" dirty="0" smtClean="0"/>
              <a:t>supplied</a:t>
            </a:r>
          </a:p>
          <a:p>
            <a:pPr marL="0" indent="0">
              <a:buNone/>
            </a:pPr>
            <a:r>
              <a:rPr lang="en-US" dirty="0" err="1" smtClean="0"/>
              <a:t>Sintax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multiple_return_sintaxis</a:t>
            </a:r>
            <a:r>
              <a:rPr lang="en-US" dirty="0" smtClean="0"/>
              <a:t>(arg1)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calculation_1 = arg1 * 100</a:t>
            </a:r>
          </a:p>
          <a:p>
            <a:pPr marL="0" indent="0">
              <a:buNone/>
            </a:pPr>
            <a:r>
              <a:rPr lang="en-US" dirty="0"/>
              <a:t>   calculation_2= </a:t>
            </a:r>
            <a:r>
              <a:rPr lang="en-US" dirty="0" smtClean="0"/>
              <a:t> arg1 </a:t>
            </a:r>
            <a:r>
              <a:rPr lang="en-US" dirty="0"/>
              <a:t>/ 100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return calculation_1 , calculation_2</a:t>
            </a:r>
          </a:p>
          <a:p>
            <a:pPr marL="0" indent="0">
              <a:buNone/>
            </a:pPr>
            <a:r>
              <a:rPr lang="en-US" b="1" dirty="0" smtClean="0"/>
              <a:t>end</a:t>
            </a:r>
          </a:p>
          <a:p>
            <a:pPr marL="0" indent="0">
              <a:buNone/>
            </a:pPr>
            <a:r>
              <a:rPr lang="en-US" sz="1650" dirty="0" err="1"/>
              <a:t>value_added</a:t>
            </a:r>
            <a:r>
              <a:rPr lang="en-US" sz="1650" dirty="0"/>
              <a:t>, </a:t>
            </a:r>
            <a:r>
              <a:rPr lang="en-US" sz="1650" dirty="0" err="1"/>
              <a:t>value_divided</a:t>
            </a:r>
            <a:r>
              <a:rPr lang="en-US" sz="1650" dirty="0"/>
              <a:t> = </a:t>
            </a:r>
            <a:r>
              <a:rPr lang="en-US" sz="1650" dirty="0" err="1"/>
              <a:t>multiple_return_sintaxis</a:t>
            </a:r>
            <a:r>
              <a:rPr lang="en-US" sz="1650" dirty="0"/>
              <a:t>(25)</a:t>
            </a:r>
          </a:p>
          <a:p>
            <a:pPr marL="0" indent="0">
              <a:buNone/>
            </a:pPr>
            <a:r>
              <a:rPr lang="en-US" sz="1650" dirty="0"/>
              <a:t>puts “Value Added = #{</a:t>
            </a:r>
            <a:r>
              <a:rPr lang="en-US" sz="1650" dirty="0" err="1"/>
              <a:t>value_added</a:t>
            </a:r>
            <a:r>
              <a:rPr lang="en-US" sz="1650" dirty="0"/>
              <a:t>}, Value divided= #{</a:t>
            </a:r>
            <a:r>
              <a:rPr lang="en-US" sz="1650" dirty="0" err="1"/>
              <a:t>value_divided</a:t>
            </a:r>
            <a:r>
              <a:rPr lang="en-US" sz="1650" dirty="0"/>
              <a:t> }"</a:t>
            </a:r>
            <a:endParaRPr 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5498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071" y="2209531"/>
            <a:ext cx="8348729" cy="3276869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Considered your previous script of convert seconds in minutes and seconds in hours :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Ask from prompt the value of the seconds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Perform the calculation of minutes and hours into one function, return both values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the values of the variables.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A block consists of chunks of code.</a:t>
            </a:r>
          </a:p>
          <a:p>
            <a:r>
              <a:rPr lang="en-US" sz="1350" dirty="0"/>
              <a:t>You assign a name to a block.</a:t>
            </a:r>
          </a:p>
          <a:p>
            <a:r>
              <a:rPr lang="en-US" sz="1350" dirty="0"/>
              <a:t>The code in the block is always enclosed within braces ({}) or between do- end.</a:t>
            </a:r>
          </a:p>
          <a:p>
            <a:r>
              <a:rPr lang="en-US" sz="1350" dirty="0"/>
              <a:t>A block is always invoked from a function with the same name as that of the block. This means that if you have a block with the name </a:t>
            </a:r>
            <a:r>
              <a:rPr lang="en-US" sz="1350" i="1" dirty="0"/>
              <a:t>test</a:t>
            </a:r>
            <a:r>
              <a:rPr lang="en-US" sz="1350" dirty="0"/>
              <a:t>, then you use the </a:t>
            </a:r>
            <a:r>
              <a:rPr lang="en-US" sz="1350" dirty="0" err="1"/>
              <a:t>function</a:t>
            </a:r>
            <a:r>
              <a:rPr lang="en-US" sz="1350" i="1" dirty="0" err="1"/>
              <a:t>test</a:t>
            </a:r>
            <a:r>
              <a:rPr lang="en-US" sz="1350" dirty="0"/>
              <a:t> to invoke this block.</a:t>
            </a:r>
          </a:p>
          <a:p>
            <a:r>
              <a:rPr lang="en-US" sz="1350" dirty="0"/>
              <a:t>You invoke a block by using the </a:t>
            </a:r>
            <a:r>
              <a:rPr lang="en-US" sz="1350" i="1" dirty="0"/>
              <a:t>yield</a:t>
            </a:r>
            <a:r>
              <a:rPr lang="en-US" sz="1350" dirty="0"/>
              <a:t> statement.</a:t>
            </a: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test_block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"You are in the method"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yield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"You are again back to the method"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yield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test_block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{puts "You are in the block"}</a:t>
            </a:r>
          </a:p>
        </p:txBody>
      </p:sp>
    </p:spTree>
    <p:extLst>
      <p:ext uri="{BB962C8B-B14F-4D97-AF65-F5344CB8AC3E}">
        <p14:creationId xmlns:p14="http://schemas.microsoft.com/office/powerpoint/2010/main" val="3035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dirty="0"/>
              <a:t>If you provide a code block when you call a method then inside the method :</a:t>
            </a:r>
          </a:p>
          <a:p>
            <a:pPr lvl="1"/>
            <a:r>
              <a:rPr lang="en-US" sz="1200" dirty="0"/>
              <a:t>you can yield control to that code block </a:t>
            </a:r>
          </a:p>
          <a:p>
            <a:pPr lvl="1"/>
            <a:r>
              <a:rPr lang="en-US" sz="1200" dirty="0"/>
              <a:t> suspend execution of the method; </a:t>
            </a:r>
          </a:p>
          <a:p>
            <a:pPr lvl="1"/>
            <a:r>
              <a:rPr lang="en-US" sz="1200" dirty="0"/>
              <a:t>execute the code in the block; a</a:t>
            </a:r>
          </a:p>
          <a:p>
            <a:pPr lvl="1"/>
            <a:r>
              <a:rPr lang="en-US" sz="1200" dirty="0"/>
              <a:t>and return control to the method body, right after the call to </a:t>
            </a:r>
            <a:r>
              <a:rPr lang="en-US" sz="1200" b="1" dirty="0"/>
              <a:t>yield</a:t>
            </a:r>
          </a:p>
          <a:p>
            <a:pPr marL="342900" lvl="1" indent="0">
              <a:buNone/>
            </a:pPr>
            <a:endParaRPr lang="en-US" sz="1200" b="1" dirty="0"/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value_1 = 10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5.times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value_1 |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" value_1 inside the block: #{value_1 }"  </a:t>
            </a:r>
          </a:p>
          <a:p>
            <a:pPr marL="3429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" value_1 outside the block: #{value_1 }" </a:t>
            </a:r>
          </a:p>
        </p:txBody>
      </p:sp>
    </p:spTree>
    <p:extLst>
      <p:ext uri="{BB962C8B-B14F-4D97-AF65-F5344CB8AC3E}">
        <p14:creationId xmlns:p14="http://schemas.microsoft.com/office/powerpoint/2010/main" val="3275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dirty="0"/>
              <a:t>You can also use multiple parameters into a block, no matter is block parameters have the same name of a local variable</a:t>
            </a:r>
            <a:endParaRPr lang="en-US" sz="1200" b="1" dirty="0"/>
          </a:p>
          <a:p>
            <a:pPr marL="342900" lvl="1" indent="0">
              <a:buNone/>
            </a:pPr>
            <a:endParaRPr lang="en-US" sz="1200" b="1" dirty="0"/>
          </a:p>
          <a:p>
            <a:pPr marL="3429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5.times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value_2;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3429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value_1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value_2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" value_1 inside the block: #{value_1 }"  </a:t>
            </a:r>
          </a:p>
          <a:p>
            <a:pPr marL="342900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" value_1 outside the block: #{value_1 }" </a:t>
            </a:r>
          </a:p>
          <a:p>
            <a:pPr marL="3429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200" dirty="0"/>
              <a:t>Try deleting the block parameter value_1, the result is the same?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8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1400" dirty="0"/>
              <a:t>Create a method using the yield statement, so that you can perform an operation(sum, </a:t>
            </a:r>
            <a:r>
              <a:rPr lang="en-US" sz="1400" dirty="0" err="1"/>
              <a:t>product,etc</a:t>
            </a:r>
            <a:r>
              <a:rPr lang="en-US" sz="1400" dirty="0"/>
              <a:t>) into the block and you will modify a local variable into the block and you will print that value into the method but outside the block.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method_block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##some code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result=0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“The value obtained is #{result}”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  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{result = 15 *25}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result==0? 25+15:25*5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puts “I changed the value into the block”</a:t>
            </a:r>
          </a:p>
          <a:p>
            <a:pPr marL="8001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 any other code  that you would like to introduce into the method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800100" lvl="2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{result = 15 /25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/>
          </a:p>
          <a:p>
            <a:r>
              <a:rPr lang="en-US" sz="1400" dirty="0"/>
              <a:t>2.       Research how to call to a block with parameters using the Yield statement. Please give an example of it.</a:t>
            </a:r>
          </a:p>
        </p:txBody>
      </p:sp>
    </p:spTree>
    <p:extLst>
      <p:ext uri="{BB962C8B-B14F-4D97-AF65-F5344CB8AC3E}">
        <p14:creationId xmlns:p14="http://schemas.microsoft.com/office/powerpoint/2010/main" val="31852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Modules are about providing methods that you can use across multiple classes - think about them as "libraries"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Modules are a way of grouping together methods, classes, and constants. Modules give you two major benefits.</a:t>
            </a:r>
          </a:p>
          <a:p>
            <a:r>
              <a:rPr lang="en-US" sz="1800" dirty="0"/>
              <a:t>Modules provide a </a:t>
            </a:r>
            <a:r>
              <a:rPr lang="en-US" sz="1800" i="1" dirty="0"/>
              <a:t>namespace</a:t>
            </a:r>
            <a:r>
              <a:rPr lang="en-US" sz="1800" dirty="0"/>
              <a:t> and prevent name clashes.</a:t>
            </a:r>
          </a:p>
          <a:p>
            <a:r>
              <a:rPr lang="en-US" sz="1800" dirty="0"/>
              <a:t>Modules implement the </a:t>
            </a:r>
            <a:r>
              <a:rPr lang="en-US" sz="1800" i="1" dirty="0" err="1"/>
              <a:t>mixin</a:t>
            </a:r>
            <a:r>
              <a:rPr lang="en-US" sz="1800" dirty="0"/>
              <a:t> facility.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5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Ruby does not support multiple inheritance directly but Ruby Modules have another wonderful use. At a stroke, they pretty much eliminate the need for multiple inheritance, providing a facility called a </a:t>
            </a:r>
            <a:r>
              <a:rPr lang="en-US" sz="1800" i="1" dirty="0" err="1"/>
              <a:t>mixin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Mixins</a:t>
            </a:r>
            <a:r>
              <a:rPr lang="en-US" sz="1800" dirty="0"/>
              <a:t> give you a wonderfully controlled way of adding functionality to classes. However, their true power comes out when the code in the </a:t>
            </a:r>
            <a:r>
              <a:rPr lang="en-US" sz="1800" dirty="0" err="1"/>
              <a:t>mixin</a:t>
            </a:r>
            <a:r>
              <a:rPr lang="en-US" sz="1800" dirty="0"/>
              <a:t> starts to interact with code in the class that uses it.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37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4082603" cy="3086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At the beginning of the class add :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:item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Remove the setter for 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else do you think that need to be added to make this code functional?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</a:t>
            </a:r>
            <a:r>
              <a:rPr lang="en-US" sz="1650" b="1" dirty="0" err="1"/>
              <a:t>attr_reader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</a:t>
            </a:r>
            <a:r>
              <a:rPr lang="en-US" sz="1650" b="1" dirty="0" err="1"/>
              <a:t>item_name</a:t>
            </a:r>
            <a:r>
              <a:rPr lang="en-US" sz="1650" b="1" dirty="0"/>
              <a:t>, quantity)</a:t>
            </a:r>
          </a:p>
          <a:p>
            <a:pPr marL="0" indent="0">
              <a:buNone/>
            </a:pPr>
            <a:r>
              <a:rPr lang="en-US" sz="1650" b="1" dirty="0"/>
              <a:t>    @</a:t>
            </a:r>
            <a:r>
              <a:rPr lang="en-US" sz="1650" b="1" dirty="0" err="1"/>
              <a:t>item_name</a:t>
            </a:r>
            <a:r>
              <a:rPr lang="en-US" sz="1650" b="1" dirty="0"/>
              <a:t> = 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 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("tv",1)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endParaRPr 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40571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 err="1" smtClean="0"/>
              <a:t>Mixin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985"/>
            <a:ext cx="2343955" cy="34314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A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a1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a2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B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b1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2770" y="2028825"/>
            <a:ext cx="2343955" cy="343141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Sample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A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B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Sample.new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samp.a1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samp.a2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samp.b1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samp.b2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samp.s1</a:t>
            </a:r>
          </a:p>
        </p:txBody>
      </p:sp>
    </p:spTree>
    <p:extLst>
      <p:ext uri="{BB962C8B-B14F-4D97-AF65-F5344CB8AC3E}">
        <p14:creationId xmlns:p14="http://schemas.microsoft.com/office/powerpoint/2010/main" val="33370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Week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FIRST_DAY = "Sunday"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Week.weeks_in_month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puts "You have four weeks in a month"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Week.weeks_in_year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puts "You have 52 weeks in a year"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Week::FIRST_DAY</a:t>
            </a: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Week.weeks_in_month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Week.weeks_in_year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844"/>
          </a:xfrm>
        </p:spPr>
        <p:txBody>
          <a:bodyPr>
            <a:normAutofit fontScale="85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 module that print different type of greets (Hi Friend, good night, good afternoon,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another module that print different ways to say bye (good bye, see you later, take care,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both modules in a class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the different greeters using an instance of the class and calling to the module methods.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the modules to another file and include them adding the line :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require_relative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"folder/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ruby_file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 </a:t>
            </a: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Library concept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 smtClean="0"/>
              <a:t>Thanks</a:t>
            </a:r>
            <a:r>
              <a:rPr lang="en-US" sz="13800" dirty="0" smtClean="0"/>
              <a:t>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4082603" cy="3086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At the beginning of the class add :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:item</a:t>
            </a: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Change both 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_* to :</a:t>
            </a:r>
          </a:p>
          <a:p>
            <a:pPr marL="0" indent="0">
              <a:buNone/>
            </a:pP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attr_accessor</a:t>
            </a:r>
            <a:r>
              <a:rPr lang="en-U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sz="16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endParaRPr lang="en-US" sz="1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9085" y="2343150"/>
            <a:ext cx="3937715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class Item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attr_reader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attr_writer</a:t>
            </a:r>
            <a:r>
              <a:rPr lang="en-US" sz="1650" b="1" dirty="0"/>
              <a:t> :</a:t>
            </a:r>
            <a:r>
              <a:rPr lang="en-US" sz="1650" b="1" dirty="0" err="1"/>
              <a:t>item_name</a:t>
            </a:r>
            <a:endParaRPr lang="en-US" sz="1650" b="1" dirty="0"/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  </a:t>
            </a:r>
            <a:r>
              <a:rPr lang="en-US" sz="1650" b="1" dirty="0" err="1"/>
              <a:t>def</a:t>
            </a:r>
            <a:r>
              <a:rPr lang="en-US" sz="1650" b="1" dirty="0"/>
              <a:t> initialize(quantity)</a:t>
            </a:r>
          </a:p>
          <a:p>
            <a:pPr marL="0" indent="0">
              <a:buNone/>
            </a:pPr>
            <a:r>
              <a:rPr lang="en-US" sz="1650" b="1" dirty="0"/>
              <a:t> @quantity = quantity</a:t>
            </a:r>
          </a:p>
          <a:p>
            <a:pPr marL="0" indent="0">
              <a:buNone/>
            </a:pPr>
            <a:r>
              <a:rPr lang="en-US" sz="1650" b="1" dirty="0"/>
              <a:t>  end</a:t>
            </a:r>
          </a:p>
          <a:p>
            <a:pPr marL="0" indent="0">
              <a:buNone/>
            </a:pPr>
            <a:r>
              <a:rPr lang="en-US" sz="1650" b="1" dirty="0"/>
              <a:t>  </a:t>
            </a:r>
          </a:p>
          <a:p>
            <a:pPr marL="0" indent="0">
              <a:buNone/>
            </a:pPr>
            <a:r>
              <a:rPr lang="en-US" sz="1650" b="1" dirty="0"/>
              <a:t>end</a:t>
            </a:r>
          </a:p>
          <a:p>
            <a:pPr marL="0" indent="0">
              <a:buNone/>
            </a:pPr>
            <a:endParaRPr lang="en-US" sz="1650" b="1" dirty="0"/>
          </a:p>
          <a:p>
            <a:pPr marL="0" indent="0">
              <a:buNone/>
            </a:pPr>
            <a:r>
              <a:rPr lang="en-US" sz="1650" b="1" dirty="0"/>
              <a:t>item = </a:t>
            </a:r>
            <a:r>
              <a:rPr lang="en-US" sz="1650" b="1" dirty="0" err="1"/>
              <a:t>Item.new</a:t>
            </a:r>
            <a:r>
              <a:rPr lang="en-US" sz="1650" b="1" dirty="0"/>
              <a:t>(1)</a:t>
            </a:r>
          </a:p>
          <a:p>
            <a:pPr marL="0" indent="0">
              <a:buNone/>
            </a:pPr>
            <a:r>
              <a:rPr lang="en-US" sz="1650" b="1" dirty="0"/>
              <a:t>puts </a:t>
            </a:r>
            <a:r>
              <a:rPr lang="en-US" sz="1650" b="1" dirty="0" err="1"/>
              <a:t>item.item_name</a:t>
            </a:r>
            <a:r>
              <a:rPr lang="en-US" sz="1650" b="1" dirty="0"/>
              <a:t>=“radio”</a:t>
            </a:r>
          </a:p>
        </p:txBody>
      </p:sp>
    </p:spTree>
    <p:extLst>
      <p:ext uri="{BB962C8B-B14F-4D97-AF65-F5344CB8AC3E}">
        <p14:creationId xmlns:p14="http://schemas.microsoft.com/office/powerpoint/2010/main" val="1135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8139448" cy="3086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defines the reader method for you. This is a convenient shortcut that you can use when your 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simply returns the value of the variable of the same name.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similar method </a:t>
            </a:r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attr_writer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which, as you may expect, defines a setter method that </a:t>
            </a:r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value of the instance variable of the same name as the setter</a:t>
            </a:r>
          </a:p>
        </p:txBody>
      </p:sp>
    </p:spTree>
    <p:extLst>
      <p:ext uri="{BB962C8B-B14F-4D97-AF65-F5344CB8AC3E}">
        <p14:creationId xmlns:p14="http://schemas.microsoft.com/office/powerpoint/2010/main" val="15564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0"/>
            <a:ext cx="7994561" cy="30861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one class named Person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class should have one setter to the name.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getter to the greet for the person e.g. Hi &lt;name&gt;</a:t>
            </a:r>
          </a:p>
          <a:p>
            <a:pPr>
              <a:buAutoNum type="arabicPeriod"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setter and getter to a special message e.g. &lt;name&gt; Have a nice day.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0038" lvl="1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directly print the message in the instance variable or out of the class</a:t>
            </a:r>
          </a:p>
        </p:txBody>
      </p:sp>
    </p:spTree>
    <p:extLst>
      <p:ext uri="{BB962C8B-B14F-4D97-AF65-F5344CB8AC3E}">
        <p14:creationId xmlns:p14="http://schemas.microsoft.com/office/powerpoint/2010/main" val="28313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430"/>
            <a:ext cx="7994561" cy="4383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class called </a:t>
            </a:r>
            <a:r>
              <a:rPr 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 smtClean="0"/>
              <a:t>1 When you initialize a new instance or object of the class, allow the user to define some instance variables that tell us the year, color, and model of the car. </a:t>
            </a:r>
          </a:p>
          <a:p>
            <a:pPr marL="0" indent="0">
              <a:buNone/>
            </a:pPr>
            <a:r>
              <a:rPr lang="en-US" sz="2400" dirty="0" smtClean="0"/>
              <a:t>2 Create an instance variable that is set to 0 during instantiation of the object to track the current speed of the car as well. </a:t>
            </a:r>
          </a:p>
          <a:p>
            <a:pPr marL="0" indent="0">
              <a:buNone/>
            </a:pPr>
            <a:r>
              <a:rPr lang="en-US" sz="2400" dirty="0" smtClean="0"/>
              <a:t>3. Create instance methods that allow the car to speed up, brake, and shut the car off, this methods should print each action. </a:t>
            </a:r>
            <a:r>
              <a:rPr lang="en-US" sz="2400" dirty="0" err="1" smtClean="0"/>
              <a:t>E.g</a:t>
            </a:r>
            <a:r>
              <a:rPr lang="en-US" sz="2400" dirty="0" smtClean="0"/>
              <a:t> for speed up: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speed_up</a:t>
            </a:r>
            <a:r>
              <a:rPr lang="en-US" sz="2000" dirty="0"/>
              <a:t>(number)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@</a:t>
            </a:r>
            <a:r>
              <a:rPr lang="en-US" sz="2000" dirty="0" err="1"/>
              <a:t>current_speed</a:t>
            </a:r>
            <a:r>
              <a:rPr lang="en-US" sz="2000" dirty="0"/>
              <a:t> += number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puts “You accelerate to  </a:t>
            </a:r>
            <a:r>
              <a:rPr lang="en-US" sz="2000" dirty="0"/>
              <a:t>#{number} mph."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430"/>
            <a:ext cx="7994561" cy="438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Create a new script using the same class created before but now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Add </a:t>
            </a:r>
            <a:r>
              <a:rPr lang="en-US" sz="1800" dirty="0"/>
              <a:t>an accessor method to your </a:t>
            </a:r>
            <a:r>
              <a:rPr lang="en-US" sz="1800" dirty="0" err="1"/>
              <a:t>MyCar</a:t>
            </a:r>
            <a:r>
              <a:rPr lang="en-US" sz="1800" dirty="0"/>
              <a:t> class to change and view the color of your car. Then add an accessor method that allows you to view, but not modify, the year of your car.</a:t>
            </a:r>
            <a:endParaRPr 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8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if </a:t>
            </a:r>
            <a:r>
              <a:rPr lang="en-US" i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33" y="2623668"/>
            <a:ext cx="1638836" cy="1431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puts 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42928" y="2198577"/>
            <a:ext cx="3176252" cy="9393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6573" y="3713840"/>
            <a:ext cx="3176252" cy="9393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a</a:t>
            </a: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182969" y="2503918"/>
            <a:ext cx="1859959" cy="835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2969" y="3363397"/>
            <a:ext cx="1859959" cy="909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1254</TotalTime>
  <Words>1763</Words>
  <Application>Microsoft Office PowerPoint</Application>
  <PresentationFormat>On-screen Show (4:3)</PresentationFormat>
  <Paragraphs>365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Verdana</vt:lpstr>
      <vt:lpstr>Office Theme</vt:lpstr>
      <vt:lpstr>Karime Salomon Z.</vt:lpstr>
      <vt:lpstr>Ruby Variables</vt:lpstr>
      <vt:lpstr>Ruby Variables</vt:lpstr>
      <vt:lpstr>Ruby Variables</vt:lpstr>
      <vt:lpstr>Ruby Variables</vt:lpstr>
      <vt:lpstr>Practice</vt:lpstr>
      <vt:lpstr>Practice</vt:lpstr>
      <vt:lpstr>Practice</vt:lpstr>
      <vt:lpstr>Ruby Control Statements if expression</vt:lpstr>
      <vt:lpstr>Ruby Statement Modifier if expression</vt:lpstr>
      <vt:lpstr>Ruby Control Statements unless  expression</vt:lpstr>
      <vt:lpstr>Ruby Control Statements if-elsif-else expression </vt:lpstr>
      <vt:lpstr>Ruby Control Statements short-if expression</vt:lpstr>
      <vt:lpstr>Ruby Methods </vt:lpstr>
      <vt:lpstr>Ruby Methods </vt:lpstr>
      <vt:lpstr>Practice </vt:lpstr>
      <vt:lpstr>Ruby Methods </vt:lpstr>
      <vt:lpstr>Practice </vt:lpstr>
      <vt:lpstr>Ruby Optional argument values</vt:lpstr>
      <vt:lpstr>Practice </vt:lpstr>
      <vt:lpstr>Practice</vt:lpstr>
      <vt:lpstr>Ruby multiple return</vt:lpstr>
      <vt:lpstr>Practice </vt:lpstr>
      <vt:lpstr>Ruby Block</vt:lpstr>
      <vt:lpstr>Ruby Block</vt:lpstr>
      <vt:lpstr>Ruby Block</vt:lpstr>
      <vt:lpstr>Ruby Block</vt:lpstr>
      <vt:lpstr>Ruby Module</vt:lpstr>
      <vt:lpstr>Ruby Mixin?</vt:lpstr>
      <vt:lpstr>Ruby Mixin?</vt:lpstr>
      <vt:lpstr>Ruby Module</vt:lpstr>
      <vt:lpstr>Practice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118</cp:revision>
  <dcterms:created xsi:type="dcterms:W3CDTF">2013-07-22T13:57:49Z</dcterms:created>
  <dcterms:modified xsi:type="dcterms:W3CDTF">2017-03-20T20:26:20Z</dcterms:modified>
</cp:coreProperties>
</file>