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91" r:id="rId2"/>
    <p:sldId id="364" r:id="rId3"/>
    <p:sldId id="365" r:id="rId4"/>
    <p:sldId id="366" r:id="rId5"/>
    <p:sldId id="367" r:id="rId6"/>
    <p:sldId id="370" r:id="rId7"/>
    <p:sldId id="369" r:id="rId8"/>
    <p:sldId id="371" r:id="rId9"/>
    <p:sldId id="372" r:id="rId10"/>
    <p:sldId id="373" r:id="rId11"/>
    <p:sldId id="368" r:id="rId12"/>
    <p:sldId id="300" r:id="rId13"/>
    <p:sldId id="30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6BE4"/>
    <a:srgbClr val="3054E4"/>
    <a:srgbClr val="1338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91459" autoAdjust="0"/>
  </p:normalViewPr>
  <p:slideViewPr>
    <p:cSldViewPr snapToGrid="0" snapToObjects="1">
      <p:cViewPr>
        <p:scale>
          <a:sx n="90" d="100"/>
          <a:sy n="90" d="100"/>
        </p:scale>
        <p:origin x="138" y="8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1" d="100"/>
          <a:sy n="101" d="100"/>
        </p:scale>
        <p:origin x="-4480" y="-12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4AAAD-6B48-B841-9972-973B2385BCF0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CA99F-6164-2948-B1A9-73F87203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74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AF251-C9AD-724E-8D04-2F9DFE7DD059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F1E20-54D1-0842-908B-D93EB7C89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Para </a:t>
            </a:r>
            <a:r>
              <a:rPr lang="en-US" dirty="0" err="1" smtClean="0"/>
              <a:t>que</a:t>
            </a:r>
            <a:r>
              <a:rPr lang="en-US" dirty="0" smtClean="0"/>
              <a:t> viva solo en el scenario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singletn_example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||=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Base.new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Para </a:t>
            </a:r>
            <a:r>
              <a:rPr lang="en-US" dirty="0" err="1" smtClean="0"/>
              <a:t>que</a:t>
            </a:r>
            <a:r>
              <a:rPr lang="en-US" dirty="0" smtClean="0"/>
              <a:t> viva 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todo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ejecucion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@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singletn_example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||=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Base.new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F1E20-54D1-0842-908B-D93EB7C89D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W+ always override</a:t>
            </a:r>
            <a:r>
              <a:rPr lang="en-US" baseline="0" dirty="0" smtClean="0"/>
              <a:t> the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F1E20-54D1-0842-908B-D93EB7C89D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2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3013" y="3598884"/>
            <a:ext cx="7772400" cy="1470025"/>
          </a:xfrm>
        </p:spPr>
        <p:txBody>
          <a:bodyPr anchor="t" anchorCtr="0"/>
          <a:lstStyle>
            <a:lvl1pPr algn="l">
              <a:defRPr b="1" i="0" cap="all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013" y="2560653"/>
            <a:ext cx="7772400" cy="1130299"/>
          </a:xfrm>
        </p:spPr>
        <p:txBody>
          <a:bodyPr anchor="b" anchorCtr="0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5329" y="652501"/>
            <a:ext cx="1449440" cy="5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9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98884"/>
            <a:ext cx="7772400" cy="1489526"/>
          </a:xfrm>
        </p:spPr>
        <p:txBody>
          <a:bodyPr anchor="t"/>
          <a:lstStyle>
            <a:lvl1pPr algn="l">
              <a:defRPr sz="4400" b="0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59389"/>
            <a:ext cx="7772400" cy="113156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5329" y="652501"/>
            <a:ext cx="1449440" cy="5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3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7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5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20Second level</a:t>
            </a:r>
          </a:p>
          <a:p>
            <a:pPr lvl="2"/>
            <a:r>
              <a:rPr lang="en-US" dirty="0" smtClean="0"/>
              <a:t>18Third level</a:t>
            </a:r>
          </a:p>
          <a:p>
            <a:pPr lvl="3"/>
            <a:r>
              <a:rPr lang="en-US" dirty="0" smtClean="0"/>
              <a:t>16Fourth level</a:t>
            </a:r>
          </a:p>
          <a:p>
            <a:pPr lvl="4"/>
            <a:r>
              <a:rPr lang="en-US" dirty="0" smtClean="0"/>
              <a:t>16Fifth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3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83020"/>
            <a:ext cx="5486400" cy="566738"/>
          </a:xfrm>
        </p:spPr>
        <p:txBody>
          <a:bodyPr anchor="b">
            <a:normAutofit/>
          </a:bodyPr>
          <a:lstStyle>
            <a:lvl1pPr algn="l">
              <a:defRPr sz="2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57122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941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676" y="5058823"/>
            <a:ext cx="6462711" cy="696559"/>
          </a:xfrm>
        </p:spPr>
        <p:txBody>
          <a:bodyPr anchor="b">
            <a:noAutofit/>
          </a:bodyPr>
          <a:lstStyle>
            <a:lvl1pPr algn="l">
              <a:defRPr sz="5400" b="0" baseline="0">
                <a:solidFill>
                  <a:srgbClr val="FF5000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5329" y="652501"/>
            <a:ext cx="1449440" cy="5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2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32Click to edit Master text styles</a:t>
            </a:r>
          </a:p>
          <a:p>
            <a:pPr lvl="1"/>
            <a:r>
              <a:rPr lang="en-US" dirty="0" smtClean="0"/>
              <a:t>28Second level</a:t>
            </a:r>
          </a:p>
          <a:p>
            <a:pPr lvl="2"/>
            <a:r>
              <a:rPr lang="en-US" dirty="0" smtClean="0"/>
              <a:t>24Third level</a:t>
            </a:r>
          </a:p>
          <a:p>
            <a:pPr lvl="3"/>
            <a:r>
              <a:rPr lang="en-US" dirty="0" smtClean="0"/>
              <a:t>20Fourth level</a:t>
            </a:r>
          </a:p>
          <a:p>
            <a:pPr lvl="4"/>
            <a:r>
              <a:rPr lang="en-US" dirty="0" smtClean="0"/>
              <a:t>20Fifth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1C530662-3203-5942-9249-D9CEFB0967A8}" type="datetimeFigureOut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CB6E4"/>
                </a:solidFill>
              </a:defRPr>
            </a:lvl1pPr>
          </a:lstStyle>
          <a:p>
            <a:r>
              <a:rPr lang="en-US" dirty="0" err="1" smtClean="0"/>
              <a:t>Fundación</a:t>
            </a:r>
            <a:r>
              <a:rPr lang="en-US" dirty="0" smtClean="0"/>
              <a:t> </a:t>
            </a:r>
            <a:r>
              <a:rPr lang="en-US" dirty="0" err="1" smtClean="0"/>
              <a:t>Jala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CB6E4"/>
                </a:solidFill>
              </a:defRPr>
            </a:lvl1pPr>
          </a:lstStyle>
          <a:p>
            <a:fld id="{2B710A94-EFC8-C14E-9233-C4668D873D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2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7" r:id="rId6"/>
    <p:sldLayoutId id="2147483658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776" y="5592223"/>
            <a:ext cx="6462711" cy="696559"/>
          </a:xfrm>
        </p:spPr>
        <p:txBody>
          <a:bodyPr/>
          <a:lstStyle/>
          <a:p>
            <a:r>
              <a:rPr lang="en-US" sz="2400" dirty="0" smtClean="0"/>
              <a:t>Karime Salomon Z.</a:t>
            </a:r>
            <a:endParaRPr lang="en-US" sz="2400" dirty="0"/>
          </a:p>
        </p:txBody>
      </p:sp>
      <p:pic>
        <p:nvPicPr>
          <p:cNvPr id="3" name="Picture 2" descr="http://instalaya.com/wp-content/uploads/2011/04/Ruby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520" y="1710747"/>
            <a:ext cx="2780242" cy="319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09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Practice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089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Assume that you need to perform load testing for an application.</a:t>
            </a:r>
          </a:p>
          <a:p>
            <a:pPr marL="0" indent="0">
              <a:buNone/>
            </a:pPr>
            <a:r>
              <a:rPr lang="en-US" dirty="0" smtClean="0"/>
              <a:t>You need to create a list similar to :</a:t>
            </a:r>
          </a:p>
          <a:p>
            <a:pPr marL="0" indent="0">
              <a:buNone/>
            </a:pPr>
            <a:r>
              <a:rPr lang="en-US" sz="2000" dirty="0" smtClean="0"/>
              <a:t>|USER      |PASSWORD|TRAVEL_DATE|DESTINATION|</a:t>
            </a:r>
          </a:p>
          <a:p>
            <a:pPr marL="0" indent="0">
              <a:buNone/>
            </a:pPr>
            <a:r>
              <a:rPr lang="en-US" sz="2000" dirty="0" smtClean="0"/>
              <a:t>|USER_01|PASS_02      |04/26/2016       |CBBA|</a:t>
            </a:r>
          </a:p>
          <a:p>
            <a:pPr marL="0" indent="0">
              <a:buNone/>
            </a:pPr>
            <a:r>
              <a:rPr lang="en-US" sz="2000" dirty="0" smtClean="0"/>
              <a:t>You should create the same list for 100 user using random dates and following the patter user_01, user_02, </a:t>
            </a:r>
            <a:r>
              <a:rPr lang="en-US" sz="2000" dirty="0" err="1" smtClean="0"/>
              <a:t>etc</a:t>
            </a:r>
            <a:r>
              <a:rPr lang="en-US" sz="2000" dirty="0" smtClean="0"/>
              <a:t> etc.</a:t>
            </a:r>
          </a:p>
          <a:p>
            <a:pPr marL="0" indent="0">
              <a:buNone/>
            </a:pPr>
            <a:r>
              <a:rPr lang="en-US" sz="2000" dirty="0" smtClean="0"/>
              <a:t>Destination could be any city of Bolivia.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1810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Ruby 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Basics (gets, format, comments,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 (Mixing and Library use)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Variables (setter and getter)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Arrays – Hashes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Control statements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Iterators</a:t>
            </a:r>
          </a:p>
          <a:p>
            <a:r>
              <a:rPr lang="en-US" sz="13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Singletong</a:t>
            </a:r>
            <a:endParaRPr lang="en-US" sz="13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32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jorge gironas\Downloads\Google Image Result for http---www.juventudportugalete.org-image.axd%3Fpicture%3D2011%252F10%252FpreguntaAlcalde.jp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882" y="1258349"/>
            <a:ext cx="2867073" cy="314987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05719" y="4408227"/>
            <a:ext cx="61774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BO" sz="7200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Questions?</a:t>
            </a:r>
            <a:endParaRPr lang="en-US" sz="7200" dirty="0">
              <a:solidFill>
                <a:srgbClr val="00B0F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36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37" y="3143560"/>
            <a:ext cx="7281289" cy="918897"/>
          </a:xfrm>
        </p:spPr>
        <p:txBody>
          <a:bodyPr/>
          <a:lstStyle/>
          <a:p>
            <a:pPr algn="ctr"/>
            <a:r>
              <a:rPr lang="en-US" sz="8800" dirty="0" smtClean="0"/>
              <a:t>Thanks</a:t>
            </a:r>
            <a:r>
              <a:rPr lang="en-US" sz="13800" dirty="0" smtClean="0"/>
              <a:t>!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61745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</a:t>
            </a:r>
            <a:r>
              <a:rPr lang="en-US" dirty="0" smtClean="0"/>
              <a:t>Singletons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Singleton is a design pattern that restricts instantiation of a class to only one instance that is globally available. 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It is useful when you need that instance to be accessible in different parts of the application, usually for logging functionality, communication with external systems, database access, etc</a:t>
            </a:r>
            <a:r>
              <a:rPr lang="en-US" sz="1350" dirty="0"/>
              <a:t>.</a:t>
            </a: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93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Ruby Singletons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82889"/>
            <a:ext cx="2922224" cy="50769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350" dirty="0"/>
              <a:t>class Base  </a:t>
            </a:r>
          </a:p>
          <a:p>
            <a:pPr marL="0" indent="0">
              <a:buNone/>
            </a:pPr>
            <a:r>
              <a:rPr lang="en-US" sz="1350" dirty="0"/>
              <a:t> 	</a:t>
            </a:r>
            <a:r>
              <a:rPr lang="en-US" sz="1350" dirty="0" err="1"/>
              <a:t>def</a:t>
            </a:r>
            <a:r>
              <a:rPr lang="en-US" sz="1350" dirty="0"/>
              <a:t> initialize</a:t>
            </a:r>
          </a:p>
          <a:p>
            <a:pPr marL="0" indent="0">
              <a:buNone/>
            </a:pPr>
            <a:r>
              <a:rPr lang="en-US" sz="1350" dirty="0"/>
              <a:t>         @value= 0</a:t>
            </a:r>
          </a:p>
          <a:p>
            <a:pPr marL="0" indent="0">
              <a:buNone/>
            </a:pPr>
            <a:r>
              <a:rPr lang="en-US" sz="1350" dirty="0"/>
              <a:t> 	end</a:t>
            </a:r>
          </a:p>
          <a:p>
            <a:pPr marL="0" indent="0">
              <a:buNone/>
            </a:pPr>
            <a:r>
              <a:rPr lang="en-US" sz="1350" dirty="0"/>
              <a:t> 	</a:t>
            </a:r>
            <a:r>
              <a:rPr lang="en-US" sz="1350" dirty="0" err="1"/>
              <a:t>def</a:t>
            </a:r>
            <a:r>
              <a:rPr lang="en-US" sz="1350" dirty="0"/>
              <a:t> any</a:t>
            </a:r>
          </a:p>
          <a:p>
            <a:pPr marL="0" indent="0">
              <a:buNone/>
            </a:pPr>
            <a:r>
              <a:rPr lang="en-US" sz="1350" dirty="0"/>
              <a:t>         @value= 10</a:t>
            </a:r>
          </a:p>
          <a:p>
            <a:pPr marL="0" indent="0">
              <a:buNone/>
            </a:pPr>
            <a:r>
              <a:rPr lang="en-US" sz="1350" dirty="0"/>
              <a:t> 	end</a:t>
            </a:r>
          </a:p>
          <a:p>
            <a:pPr marL="0" indent="0">
              <a:buNone/>
            </a:pPr>
            <a:r>
              <a:rPr lang="en-US" sz="1350" dirty="0"/>
              <a:t> 	 </a:t>
            </a:r>
            <a:r>
              <a:rPr lang="en-US" sz="1350" dirty="0" err="1"/>
              <a:t>def</a:t>
            </a:r>
            <a:r>
              <a:rPr lang="en-US" sz="1350" dirty="0"/>
              <a:t> some</a:t>
            </a:r>
          </a:p>
          <a:p>
            <a:pPr marL="0" indent="0">
              <a:buNone/>
            </a:pPr>
            <a:r>
              <a:rPr lang="en-US" sz="1350" dirty="0"/>
              <a:t>         @value</a:t>
            </a:r>
          </a:p>
          <a:p>
            <a:pPr marL="0" indent="0">
              <a:buNone/>
            </a:pPr>
            <a:r>
              <a:rPr lang="en-US" sz="1350" dirty="0"/>
              <a:t> 	end</a:t>
            </a:r>
          </a:p>
          <a:p>
            <a:pPr marL="0" indent="0">
              <a:buNone/>
            </a:pPr>
            <a:r>
              <a:rPr lang="en-US" sz="1350" dirty="0"/>
              <a:t> end  </a:t>
            </a:r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r>
              <a:rPr lang="en-US" sz="1350" dirty="0"/>
              <a:t> b1 = </a:t>
            </a:r>
            <a:r>
              <a:rPr lang="en-US" sz="1350" dirty="0" err="1"/>
              <a:t>Base.new</a:t>
            </a:r>
            <a:r>
              <a:rPr lang="en-US" sz="1350" dirty="0"/>
              <a:t>  </a:t>
            </a:r>
          </a:p>
          <a:p>
            <a:pPr marL="0" indent="0">
              <a:buNone/>
            </a:pPr>
            <a:r>
              <a:rPr lang="en-US" sz="1350" dirty="0"/>
              <a:t> p b1.any # Output =&gt; 10  </a:t>
            </a:r>
          </a:p>
          <a:p>
            <a:pPr marL="0" indent="0">
              <a:buNone/>
            </a:pPr>
            <a:r>
              <a:rPr lang="en-US" sz="1350" dirty="0"/>
              <a:t> b2 = </a:t>
            </a:r>
            <a:r>
              <a:rPr lang="en-US" sz="1350" dirty="0" err="1"/>
              <a:t>Base.new</a:t>
            </a:r>
            <a:r>
              <a:rPr lang="en-US" sz="1350" dirty="0"/>
              <a:t>  </a:t>
            </a:r>
          </a:p>
          <a:p>
            <a:pPr marL="0" indent="0">
              <a:buNone/>
            </a:pPr>
            <a:r>
              <a:rPr lang="en-US" sz="1350" dirty="0"/>
              <a:t> p b2.some # Output =&gt; 0</a:t>
            </a: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72320" y="1282889"/>
            <a:ext cx="3782917" cy="507696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50" dirty="0"/>
              <a:t>require 'singleton'  </a:t>
            </a:r>
          </a:p>
          <a:p>
            <a:pPr marL="0" indent="0">
              <a:buNone/>
            </a:pPr>
            <a:r>
              <a:rPr lang="en-US" sz="1350" dirty="0"/>
              <a:t> class Base  </a:t>
            </a:r>
          </a:p>
          <a:p>
            <a:pPr marL="0" indent="0">
              <a:buNone/>
            </a:pPr>
            <a:r>
              <a:rPr lang="en-US" sz="1350" dirty="0"/>
              <a:t>  include Singleton  </a:t>
            </a:r>
          </a:p>
          <a:p>
            <a:pPr marL="0" indent="0">
              <a:buNone/>
            </a:pPr>
            <a:r>
              <a:rPr lang="en-US" sz="1350" dirty="0"/>
              <a:t> 	</a:t>
            </a:r>
            <a:r>
              <a:rPr lang="en-US" sz="1350" dirty="0" err="1"/>
              <a:t>def</a:t>
            </a:r>
            <a:r>
              <a:rPr lang="en-US" sz="1350" dirty="0"/>
              <a:t> initialize</a:t>
            </a:r>
          </a:p>
          <a:p>
            <a:pPr marL="0" indent="0">
              <a:buNone/>
            </a:pPr>
            <a:r>
              <a:rPr lang="en-US" sz="1350" dirty="0"/>
              <a:t>         @value= 0</a:t>
            </a:r>
          </a:p>
          <a:p>
            <a:pPr marL="0" indent="0">
              <a:buNone/>
            </a:pPr>
            <a:r>
              <a:rPr lang="en-US" sz="1350" dirty="0"/>
              <a:t> 	end</a:t>
            </a:r>
          </a:p>
          <a:p>
            <a:pPr marL="0" indent="0">
              <a:buNone/>
            </a:pPr>
            <a:r>
              <a:rPr lang="en-US" sz="1350" dirty="0"/>
              <a:t> 	</a:t>
            </a:r>
            <a:r>
              <a:rPr lang="en-US" sz="1350" dirty="0" err="1"/>
              <a:t>def</a:t>
            </a:r>
            <a:r>
              <a:rPr lang="en-US" sz="1350" dirty="0"/>
              <a:t> any</a:t>
            </a:r>
          </a:p>
          <a:p>
            <a:pPr marL="0" indent="0">
              <a:buNone/>
            </a:pPr>
            <a:r>
              <a:rPr lang="en-US" sz="1350" dirty="0"/>
              <a:t>         @value= 10</a:t>
            </a:r>
          </a:p>
          <a:p>
            <a:pPr marL="0" indent="0">
              <a:buNone/>
            </a:pPr>
            <a:r>
              <a:rPr lang="en-US" sz="1350" dirty="0"/>
              <a:t> 	end</a:t>
            </a:r>
          </a:p>
          <a:p>
            <a:pPr marL="0" indent="0">
              <a:buNone/>
            </a:pPr>
            <a:r>
              <a:rPr lang="en-US" sz="1350" dirty="0"/>
              <a:t> 	 </a:t>
            </a:r>
            <a:r>
              <a:rPr lang="en-US" sz="1350" dirty="0" err="1"/>
              <a:t>def</a:t>
            </a:r>
            <a:r>
              <a:rPr lang="en-US" sz="1350" dirty="0"/>
              <a:t> some</a:t>
            </a:r>
          </a:p>
          <a:p>
            <a:pPr marL="0" indent="0">
              <a:buNone/>
            </a:pPr>
            <a:r>
              <a:rPr lang="en-US" sz="1350" dirty="0"/>
              <a:t>         @value</a:t>
            </a:r>
          </a:p>
          <a:p>
            <a:pPr marL="0" indent="0">
              <a:buNone/>
            </a:pPr>
            <a:r>
              <a:rPr lang="en-US" sz="1350" dirty="0"/>
              <a:t> 	end</a:t>
            </a:r>
          </a:p>
          <a:p>
            <a:pPr marL="0" indent="0">
              <a:buNone/>
            </a:pPr>
            <a:r>
              <a:rPr lang="en-US" sz="1350" dirty="0"/>
              <a:t> end </a:t>
            </a:r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r>
              <a:rPr lang="en-US" sz="1350" dirty="0"/>
              <a:t> b1 = </a:t>
            </a:r>
            <a:r>
              <a:rPr lang="en-US" sz="1350" dirty="0" err="1"/>
              <a:t>Base.new</a:t>
            </a:r>
            <a:r>
              <a:rPr lang="en-US" sz="1350" dirty="0"/>
              <a:t>  </a:t>
            </a:r>
          </a:p>
          <a:p>
            <a:pPr marL="0" indent="0">
              <a:buNone/>
            </a:pPr>
            <a:r>
              <a:rPr lang="en-US" sz="1350" dirty="0"/>
              <a:t>private method `new' called for </a:t>
            </a:r>
            <a:r>
              <a:rPr lang="en-US" sz="1350" dirty="0" err="1"/>
              <a:t>Base:Class</a:t>
            </a:r>
            <a:r>
              <a:rPr lang="en-US" sz="1350" dirty="0"/>
              <a:t> (</a:t>
            </a:r>
            <a:r>
              <a:rPr lang="en-US" sz="1350" dirty="0" err="1"/>
              <a:t>NoMethodError</a:t>
            </a:r>
            <a:r>
              <a:rPr lang="en-US" sz="1350" dirty="0"/>
              <a:t>)</a:t>
            </a: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39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</a:t>
            </a:r>
            <a:r>
              <a:rPr lang="en-US" dirty="0" smtClean="0"/>
              <a:t>Singletons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6609" y="1417638"/>
            <a:ext cx="3776030" cy="509234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50" dirty="0"/>
              <a:t>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 'singleton'  </a:t>
            </a: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 Base  </a:t>
            </a: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include Singleton  </a:t>
            </a: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initialize</a:t>
            </a: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@value= 0</a:t>
            </a: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	end</a:t>
            </a: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any</a:t>
            </a: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@value= 10</a:t>
            </a: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	end</a:t>
            </a: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some</a:t>
            </a: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@value</a:t>
            </a: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	end</a:t>
            </a: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  </a:t>
            </a:r>
          </a:p>
          <a:p>
            <a:pPr marL="0" indent="0">
              <a:buNone/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b1 =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Base.instance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b1.any # Output =&gt; 10  </a:t>
            </a: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b2 =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Base.instance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b2.some # Output =&gt; 10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02617" y="1417638"/>
            <a:ext cx="4086290" cy="5092344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Base  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initialize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@value= 0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	end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any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@value= 10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	end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some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@value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	end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  </a:t>
            </a:r>
          </a:p>
          <a:p>
            <a:pPr marL="0" indent="0">
              <a:buNone/>
            </a:pP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singletn_example</a:t>
            </a: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singletn_example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||=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Base.new</a:t>
            </a: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singletn_example.any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# Output =&gt; 10  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singletn_example.object_id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# Output =&gt; 20402200  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singletn_example.some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# Output =&gt; 10 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singletn_example.object_id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# Output =&gt; 20402200  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Base.new.object_id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# Output =&gt; 20402040  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Base.new.some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# Output =&gt; 0</a:t>
            </a:r>
          </a:p>
        </p:txBody>
      </p:sp>
    </p:spTree>
    <p:extLst>
      <p:ext uri="{BB962C8B-B14F-4D97-AF65-F5344CB8AC3E}">
        <p14:creationId xmlns:p14="http://schemas.microsoft.com/office/powerpoint/2010/main" val="185767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50" dirty="0"/>
              <a:t>Using instanced class and also applying singleton :</a:t>
            </a:r>
          </a:p>
          <a:p>
            <a:pPr>
              <a:buAutoNum type="arabicPeriod"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a class that initialized the values of :</a:t>
            </a:r>
          </a:p>
          <a:p>
            <a:pPr marL="685800" lvl="2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 : Guest</a:t>
            </a:r>
          </a:p>
          <a:p>
            <a:pPr marL="685800" lvl="2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Message : Welcome to the city</a:t>
            </a:r>
          </a:p>
          <a:p>
            <a:pPr marL="685800" lvl="2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Visitors : 0</a:t>
            </a:r>
          </a:p>
          <a:p>
            <a:pPr>
              <a:buFont typeface="+mj-lt"/>
              <a:buAutoNum type="arabicPeriod"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Inside the class add a method to :</a:t>
            </a:r>
          </a:p>
          <a:p>
            <a:pPr marL="642938" lvl="1" indent="-257175">
              <a:buAutoNum type="arabicPeriod"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a user</a:t>
            </a:r>
          </a:p>
          <a:p>
            <a:pPr marL="642938" lvl="1" indent="-257175">
              <a:buAutoNum type="arabicPeriod"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a welcome message</a:t>
            </a:r>
          </a:p>
          <a:p>
            <a:pPr marL="642938" lvl="1" indent="-257175">
              <a:buAutoNum type="arabicPeriod"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Increment visitors amount</a:t>
            </a:r>
          </a:p>
          <a:p>
            <a:pPr marL="642938" lvl="1" indent="-257175">
              <a:buAutoNum type="arabicPeriod"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Save all the users, and messages in a hash</a:t>
            </a:r>
          </a:p>
          <a:p>
            <a:pPr marL="642938" lvl="1" indent="-257175">
              <a:buAutoNum type="arabicPeriod"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attr_accesor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print the last user defined</a:t>
            </a:r>
          </a:p>
          <a:p>
            <a:pPr marL="385763" lvl="1" indent="0"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5763" lvl="1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Explain which differences you see between both definitions</a:t>
            </a:r>
          </a:p>
        </p:txBody>
      </p:sp>
    </p:spTree>
    <p:extLst>
      <p:ext uri="{BB962C8B-B14F-4D97-AF65-F5344CB8AC3E}">
        <p14:creationId xmlns:p14="http://schemas.microsoft.com/office/powerpoint/2010/main" val="370554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5594"/>
            <a:ext cx="8229600" cy="51997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350" dirty="0" smtClean="0"/>
              <a:t>Lets’ assume you are a user for a user for an online shopping page (like amazon)</a:t>
            </a:r>
          </a:p>
          <a:p>
            <a:pPr>
              <a:buAutoNum type="arabicPeriod"/>
            </a:pPr>
            <a:r>
              <a:rPr lang="en-US" sz="1350" dirty="0" smtClean="0"/>
              <a:t>Create a class considering :</a:t>
            </a:r>
          </a:p>
          <a:p>
            <a:pPr lvl="1">
              <a:buAutoNum type="arabicPeriod"/>
            </a:pPr>
            <a:r>
              <a:rPr lang="en-US" sz="1600" dirty="0" smtClean="0"/>
              <a:t>Initial  amount of items to buy are 0</a:t>
            </a:r>
          </a:p>
          <a:p>
            <a:pPr lvl="1">
              <a:buAutoNum type="arabicPeriod"/>
            </a:pPr>
            <a:r>
              <a:rPr lang="en-US" sz="1600" dirty="0" smtClean="0"/>
              <a:t>Initial list of items with the specific price for each one</a:t>
            </a:r>
          </a:p>
          <a:p>
            <a:pPr lvl="1">
              <a:buAutoNum type="arabicPeriod"/>
            </a:pPr>
            <a:r>
              <a:rPr lang="en-US" sz="1600" dirty="0" smtClean="0"/>
              <a:t>Initial list of items with the quantity of each one</a:t>
            </a:r>
          </a:p>
          <a:p>
            <a:pPr lvl="1">
              <a:buAutoNum type="arabicPeriod"/>
            </a:pPr>
            <a:r>
              <a:rPr lang="en-US" sz="1600" dirty="0" smtClean="0"/>
              <a:t>Initial discount for each item as 0</a:t>
            </a:r>
          </a:p>
          <a:p>
            <a:pPr lvl="1">
              <a:buAutoNum type="arabicPeriod"/>
            </a:pPr>
            <a:r>
              <a:rPr lang="en-US" sz="1600" dirty="0" smtClean="0"/>
              <a:t>Create a method to buy an item(ask for the item and for the amount, after an item is buy, you should decrease the quantity from the list of items)</a:t>
            </a:r>
          </a:p>
          <a:p>
            <a:pPr lvl="1">
              <a:buAutoNum type="arabicPeriod"/>
            </a:pPr>
            <a:r>
              <a:rPr lang="en-US" sz="1600" dirty="0" smtClean="0"/>
              <a:t>Create a method to calculated the price according the item/</a:t>
            </a:r>
            <a:r>
              <a:rPr lang="en-US" sz="1600" dirty="0" err="1" smtClean="0"/>
              <a:t>quatity</a:t>
            </a:r>
            <a:r>
              <a:rPr lang="en-US" sz="1600" dirty="0" smtClean="0"/>
              <a:t> selected</a:t>
            </a:r>
          </a:p>
          <a:p>
            <a:pPr marL="457200" lvl="1" indent="0">
              <a:buNone/>
            </a:pPr>
            <a:r>
              <a:rPr lang="en-US" sz="1600" dirty="0" smtClean="0"/>
              <a:t>Outside the class call to the methods in order to perform the actions :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1400" dirty="0" smtClean="0"/>
              <a:t> define which items/</a:t>
            </a:r>
            <a:r>
              <a:rPr lang="en-US" sz="1400" dirty="0" err="1" smtClean="0"/>
              <a:t>quntity</a:t>
            </a:r>
            <a:r>
              <a:rPr lang="en-US" sz="1400" dirty="0" smtClean="0"/>
              <a:t> will be buy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1400" dirty="0" smtClean="0"/>
              <a:t>Print the </a:t>
            </a:r>
            <a:r>
              <a:rPr lang="en-US" sz="1400" dirty="0" err="1" smtClean="0"/>
              <a:t>ist</a:t>
            </a:r>
            <a:r>
              <a:rPr lang="en-US" sz="1400" dirty="0" smtClean="0"/>
              <a:t> of items and the price calculated for each one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1400" dirty="0" smtClean="0"/>
              <a:t>Print the balance of each item</a:t>
            </a:r>
            <a:endParaRPr lang="en-US" sz="1600" dirty="0"/>
          </a:p>
          <a:p>
            <a:pPr marL="514350" indent="-457200">
              <a:buFont typeface="+mj-lt"/>
              <a:buAutoNum type="arabicPeriod"/>
            </a:pPr>
            <a:r>
              <a:rPr lang="en-US" sz="2000" dirty="0" smtClean="0"/>
              <a:t>Answer the question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 smtClean="0"/>
              <a:t>Should be better to use singleton for this implementation? Why?</a:t>
            </a:r>
          </a:p>
          <a:p>
            <a:pPr marL="914400" lvl="1" indent="-457200">
              <a:buFont typeface="+mj-lt"/>
              <a:buAutoNum type="arabicPeriod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02340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File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/>
              <a:t>o</a:t>
            </a:r>
            <a:r>
              <a:rPr lang="en-US" dirty="0" smtClean="0"/>
              <a:t>pen – open a file with some specific mode (read by default – w+ for read and write)</a:t>
            </a:r>
          </a:p>
          <a:p>
            <a:r>
              <a:rPr lang="en-US" dirty="0" smtClean="0"/>
              <a:t>close - </a:t>
            </a:r>
            <a:r>
              <a:rPr lang="en-US" dirty="0"/>
              <a:t>Closes the file. Like File-&gt;Save.. in your editor.</a:t>
            </a:r>
          </a:p>
          <a:p>
            <a:r>
              <a:rPr lang="en-US" dirty="0"/>
              <a:t>read </a:t>
            </a:r>
            <a:r>
              <a:rPr lang="en-US" dirty="0" smtClean="0"/>
              <a:t>- Reads </a:t>
            </a:r>
            <a:r>
              <a:rPr lang="en-US" dirty="0"/>
              <a:t>the contents of the file. You can assign the result to a variable.</a:t>
            </a:r>
          </a:p>
          <a:p>
            <a:r>
              <a:rPr lang="en-US" dirty="0" err="1"/>
              <a:t>readline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Reads just one line of a text file.</a:t>
            </a:r>
          </a:p>
          <a:p>
            <a:r>
              <a:rPr lang="en-US" dirty="0"/>
              <a:t>truncate </a:t>
            </a:r>
            <a:r>
              <a:rPr lang="en-US" dirty="0" smtClean="0"/>
              <a:t>- </a:t>
            </a:r>
            <a:r>
              <a:rPr lang="en-US" dirty="0"/>
              <a:t>Empties the file. Watch out if you care about the file.</a:t>
            </a:r>
          </a:p>
          <a:p>
            <a:r>
              <a:rPr lang="en-US" dirty="0"/>
              <a:t>write('stuff') </a:t>
            </a:r>
            <a:r>
              <a:rPr lang="en-US" dirty="0" smtClean="0"/>
              <a:t>- </a:t>
            </a:r>
            <a:r>
              <a:rPr lang="en-US" dirty="0"/>
              <a:t>Writes "stuff" to the file.</a:t>
            </a:r>
          </a:p>
        </p:txBody>
      </p:sp>
    </p:spTree>
    <p:extLst>
      <p:ext uri="{BB962C8B-B14F-4D97-AF65-F5344CB8AC3E}">
        <p14:creationId xmlns:p14="http://schemas.microsoft.com/office/powerpoint/2010/main" val="2817206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File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089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file_example</a:t>
            </a:r>
            <a:r>
              <a:rPr lang="en-US" dirty="0"/>
              <a:t> = </a:t>
            </a:r>
            <a:r>
              <a:rPr lang="en-US" dirty="0" err="1"/>
              <a:t>File.open</a:t>
            </a:r>
            <a:r>
              <a:rPr lang="en-US" dirty="0"/>
              <a:t>('test.txt', 'w+')</a:t>
            </a:r>
          </a:p>
          <a:p>
            <a:pPr marL="0" indent="0">
              <a:buNone/>
            </a:pPr>
            <a:r>
              <a:rPr lang="en-US" dirty="0" err="1"/>
              <a:t>file_example.truncate</a:t>
            </a:r>
            <a:r>
              <a:rPr lang="en-US" dirty="0"/>
              <a:t>(0)</a:t>
            </a:r>
          </a:p>
          <a:p>
            <a:pPr marL="0" indent="0">
              <a:buNone/>
            </a:pPr>
            <a:r>
              <a:rPr lang="en-US" dirty="0" err="1"/>
              <a:t>file_example.write</a:t>
            </a:r>
            <a:r>
              <a:rPr lang="en-US" dirty="0"/>
              <a:t>('line1')</a:t>
            </a:r>
          </a:p>
          <a:p>
            <a:pPr marL="0" indent="0">
              <a:buNone/>
            </a:pPr>
            <a:r>
              <a:rPr lang="en-US" dirty="0" err="1"/>
              <a:t>file_example.close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file_example</a:t>
            </a:r>
            <a:r>
              <a:rPr lang="en-US" dirty="0"/>
              <a:t> = </a:t>
            </a:r>
            <a:r>
              <a:rPr lang="en-US" dirty="0" err="1"/>
              <a:t>File.open</a:t>
            </a:r>
            <a:r>
              <a:rPr lang="en-US" dirty="0"/>
              <a:t>('test.txt')</a:t>
            </a:r>
          </a:p>
          <a:p>
            <a:pPr marL="0" indent="0">
              <a:buNone/>
            </a:pPr>
            <a:r>
              <a:rPr lang="en-US" dirty="0"/>
              <a:t>print </a:t>
            </a:r>
            <a:r>
              <a:rPr lang="en-US" dirty="0" err="1"/>
              <a:t>file_example.read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6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Practice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089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Create a method that is going to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ask for a filename and extension  .</a:t>
            </a:r>
            <a:r>
              <a:rPr lang="en-US" dirty="0" err="1" smtClean="0"/>
              <a:t>E.g</a:t>
            </a:r>
            <a:r>
              <a:rPr lang="en-US" dirty="0" smtClean="0"/>
              <a:t> test.txt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Then you will delete all the content of the file (in case that already exist)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Then ask for the user for the amount of lines to be added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According the amount of lines, ask for each line.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Close the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Finally print the values of the file (also be sure that file is created in your current directory)</a:t>
            </a:r>
          </a:p>
          <a:p>
            <a:pPr marL="0" indent="0">
              <a:buNone/>
            </a:pPr>
            <a:r>
              <a:rPr lang="en-US" dirty="0" smtClean="0"/>
              <a:t>7.  Change the mode of the file in order to add ay new line to </a:t>
            </a:r>
            <a:r>
              <a:rPr lang="en-US" dirty="0" err="1" smtClean="0"/>
              <a:t>tehe</a:t>
            </a:r>
            <a:r>
              <a:rPr lang="en-US" dirty="0" smtClean="0"/>
              <a:t> </a:t>
            </a:r>
            <a:r>
              <a:rPr lang="en-US" dirty="0" err="1" smtClean="0"/>
              <a:t>xisting</a:t>
            </a:r>
            <a:r>
              <a:rPr lang="en-US" dirty="0" smtClean="0"/>
              <a:t> file. Run the script and push the code and the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80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466496"/>
      </a:dk2>
      <a:lt2>
        <a:srgbClr val="EEECE1"/>
      </a:lt2>
      <a:accent1>
        <a:srgbClr val="FF5000"/>
      </a:accent1>
      <a:accent2>
        <a:srgbClr val="00CDD7"/>
      </a:accent2>
      <a:accent3>
        <a:srgbClr val="C8008C"/>
      </a:accent3>
      <a:accent4>
        <a:srgbClr val="00BDFF"/>
      </a:accent4>
      <a:accent5>
        <a:srgbClr val="82C800"/>
      </a:accent5>
      <a:accent6>
        <a:srgbClr val="FF7E19"/>
      </a:accent6>
      <a:hlink>
        <a:srgbClr val="0091D4"/>
      </a:hlink>
      <a:folHlink>
        <a:srgbClr val="0078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1478</TotalTime>
  <Words>693</Words>
  <Application>Microsoft Office PowerPoint</Application>
  <PresentationFormat>On-screen Show (4:3)</PresentationFormat>
  <Paragraphs>160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Karime Salomon Z.</vt:lpstr>
      <vt:lpstr>Ruby Singletons</vt:lpstr>
      <vt:lpstr> Ruby Singletons</vt:lpstr>
      <vt:lpstr>Ruby Singletons</vt:lpstr>
      <vt:lpstr>Practice</vt:lpstr>
      <vt:lpstr>Practice</vt:lpstr>
      <vt:lpstr>File </vt:lpstr>
      <vt:lpstr>File </vt:lpstr>
      <vt:lpstr>Practice </vt:lpstr>
      <vt:lpstr>Practice </vt:lpstr>
      <vt:lpstr>Exam summary</vt:lpstr>
      <vt:lpstr>PowerPoint Presentation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WorkShop</cp:lastModifiedBy>
  <cp:revision>123</cp:revision>
  <dcterms:created xsi:type="dcterms:W3CDTF">2013-07-22T13:57:49Z</dcterms:created>
  <dcterms:modified xsi:type="dcterms:W3CDTF">2017-03-27T22:54:28Z</dcterms:modified>
</cp:coreProperties>
</file>