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E478770-7ACF-45E4-8614-B481D7762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E2F3BED0-2306-473B-806A-777005CEE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32571B6-91D7-4641-A1FB-0EB2B9CF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C73A-1B04-4AB6-A3CC-631FA984CEDB}" type="datetimeFigureOut">
              <a:rPr lang="th-TH" smtClean="0"/>
              <a:t>11/01/64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83B03AF-7D06-4214-B7A0-2933CAA8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711E3F3-DD35-4AE7-82C8-E31AA3DD1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06F5-EAB3-4741-BFE4-275E51A9A6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7722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CD04D9B-2243-4C39-87F9-E115F684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683F4250-E8CC-42C0-80D8-73EA014C7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F12012D-A251-4A8B-8664-3ED5F2C6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C73A-1B04-4AB6-A3CC-631FA984CEDB}" type="datetimeFigureOut">
              <a:rPr lang="th-TH" smtClean="0"/>
              <a:t>11/01/64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8D61483-989C-4D87-BEEF-7320568F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226B1B0-095B-4237-AB0A-56298F58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06F5-EAB3-4741-BFE4-275E51A9A6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460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C2D03045-FED0-4585-A219-983D077CE5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F65E806D-657E-4222-A163-7B160858E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7CED251-34F9-4E73-8F19-8400687F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C73A-1B04-4AB6-A3CC-631FA984CEDB}" type="datetimeFigureOut">
              <a:rPr lang="th-TH" smtClean="0"/>
              <a:t>11/01/64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B6DE661-4AF3-481C-AFD1-22BFE3BA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F3F3DED-E192-4415-A6CD-909B7B49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06F5-EAB3-4741-BFE4-275E51A9A6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133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4CE791A-8A8C-4BE0-9A65-2175CB5C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AF0A26D-B7E9-4FCB-9DC0-F35E3ED1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52607D5-D894-4AA6-942F-A551FF47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C73A-1B04-4AB6-A3CC-631FA984CEDB}" type="datetimeFigureOut">
              <a:rPr lang="th-TH" smtClean="0"/>
              <a:t>11/01/64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F3120A1-D42A-4BF6-B9D4-34E44212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EB23CD8-BCD8-4CEC-8091-5820384A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06F5-EAB3-4741-BFE4-275E51A9A6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286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DF45440-0E69-4FF4-881E-571245E9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D4783AB2-91FB-4648-987F-94CE7227A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7A2714F-6595-42C2-9B61-EE578DD1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C73A-1B04-4AB6-A3CC-631FA984CEDB}" type="datetimeFigureOut">
              <a:rPr lang="th-TH" smtClean="0"/>
              <a:t>11/01/64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A793404-FB34-4CCD-8B60-1EF1F605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698AA98-CA33-4D6E-96F9-BD469DAB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06F5-EAB3-4741-BFE4-275E51A9A6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9662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BA8AB45-A80B-4E7F-9569-A8773F65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B315D8F-0D6F-4E72-884E-974C455F5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E161CF41-8330-455C-BA0D-DC2B5C8BF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AF89DAD4-9B13-443A-B3E0-889C0DB1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C73A-1B04-4AB6-A3CC-631FA984CEDB}" type="datetimeFigureOut">
              <a:rPr lang="th-TH" smtClean="0"/>
              <a:t>11/01/64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978C46D-DF42-461C-A1D9-82E45DD1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136DB6AB-7104-4E61-93A4-0EA0E985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06F5-EAB3-4741-BFE4-275E51A9A6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0936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6584443-5040-4697-9DA4-985188FE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7E52EF42-8CF6-499B-8887-23A2E6A28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625BC03A-6008-4E26-B2C8-F93E697CB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45DDC81E-EA6E-4614-B594-A73FDEA56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7B478851-2A90-4938-80F6-A234393C1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E570C857-3F4B-4285-AABF-A877DB66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C73A-1B04-4AB6-A3CC-631FA984CEDB}" type="datetimeFigureOut">
              <a:rPr lang="th-TH" smtClean="0"/>
              <a:t>11/01/64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37777989-2643-43F7-9EB5-4E2D7095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C4D157FF-5C7B-4F14-B126-4930021D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06F5-EAB3-4741-BFE4-275E51A9A6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8880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4394A6F-924F-4856-8383-FF47AAB5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57A1BAD4-BF86-4A1B-9906-7FB1FF3B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C73A-1B04-4AB6-A3CC-631FA984CEDB}" type="datetimeFigureOut">
              <a:rPr lang="th-TH" smtClean="0"/>
              <a:t>11/01/64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A8254574-AAD9-452E-A30E-1C59AFB6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031062C3-53B7-4F87-B937-57AE124E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06F5-EAB3-4741-BFE4-275E51A9A6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988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B8A115F7-0CC7-4695-A3B6-5FF5D357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C73A-1B04-4AB6-A3CC-631FA984CEDB}" type="datetimeFigureOut">
              <a:rPr lang="th-TH" smtClean="0"/>
              <a:t>11/01/64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558A3546-B241-4F91-8E22-9250B24B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171B6AFD-EB82-40B7-B30B-400AC5BF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06F5-EAB3-4741-BFE4-275E51A9A6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410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ED2A82B-33C5-49FB-9B5B-BD0AAC908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309DB5F-3080-40A2-923B-FB94EE4D4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787B7258-D3DF-4CB7-A8F3-53E3838FF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3DAE13B-F203-481E-9357-A98E0C6B0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C73A-1B04-4AB6-A3CC-631FA984CEDB}" type="datetimeFigureOut">
              <a:rPr lang="th-TH" smtClean="0"/>
              <a:t>11/01/64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00DA056C-FB7F-4874-A20D-352064C4A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C6801B4-3AA1-457F-AA02-8830F706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06F5-EAB3-4741-BFE4-275E51A9A6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476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0A1C9B9-F015-4A58-A90C-A9A2D06B7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C3C92059-A093-404D-A70E-48722DF0F1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BB3F69E-9A02-4EBF-A1CF-C805917D7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67B95924-033D-43C9-9922-A47C4E3D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C73A-1B04-4AB6-A3CC-631FA984CEDB}" type="datetimeFigureOut">
              <a:rPr lang="th-TH" smtClean="0"/>
              <a:t>11/01/64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9D21748F-89C5-4D17-9459-5E39F011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F747E4A-9794-4EFC-8225-1FB5DE6F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06F5-EAB3-4741-BFE4-275E51A9A6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832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F015D2B5-827A-4292-B982-0DC8B8D7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AD8F24DB-EEAA-4966-B66A-AC409ED2F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D0B15AA-DAA3-4E8C-B77C-B6CCE1A23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0C73A-1B04-4AB6-A3CC-631FA984CEDB}" type="datetimeFigureOut">
              <a:rPr lang="th-TH" smtClean="0"/>
              <a:t>11/01/64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A62B1F8-F2D7-4B4F-8E7D-8EB1D6E78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72CD88E-0D4A-4703-B1F4-D265B92EE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806F5-EAB3-4741-BFE4-275E51A9A6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6708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B926CD23-D45C-4848-AEC5-C895F01BDD48}"/>
              </a:ext>
            </a:extLst>
          </p:cNvPr>
          <p:cNvSpPr/>
          <p:nvPr/>
        </p:nvSpPr>
        <p:spPr>
          <a:xfrm>
            <a:off x="3155097" y="475302"/>
            <a:ext cx="1242006" cy="49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th-TH" dirty="0"/>
          </a:p>
        </p:txBody>
      </p:sp>
      <p:sp>
        <p:nvSpPr>
          <p:cNvPr id="8" name="สี่เหลี่ยมผืนผ้า: มุมมน 7">
            <a:extLst>
              <a:ext uri="{FF2B5EF4-FFF2-40B4-BE49-F238E27FC236}">
                <a16:creationId xmlns:a16="http://schemas.microsoft.com/office/drawing/2014/main" id="{F4FF2E2F-BE55-4DCD-8B5D-969770E9EB35}"/>
              </a:ext>
            </a:extLst>
          </p:cNvPr>
          <p:cNvSpPr/>
          <p:nvPr/>
        </p:nvSpPr>
        <p:spPr>
          <a:xfrm>
            <a:off x="4961860" y="1687415"/>
            <a:ext cx="1695662" cy="49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</a:t>
            </a:r>
            <a:endParaRPr lang="th-TH" dirty="0"/>
          </a:p>
        </p:txBody>
      </p:sp>
      <p:sp>
        <p:nvSpPr>
          <p:cNvPr id="9" name="สี่เหลี่ยมผืนผ้า: มุมมน 8">
            <a:extLst>
              <a:ext uri="{FF2B5EF4-FFF2-40B4-BE49-F238E27FC236}">
                <a16:creationId xmlns:a16="http://schemas.microsoft.com/office/drawing/2014/main" id="{ABC76759-CF96-45CE-897B-966152E94C2F}"/>
              </a:ext>
            </a:extLst>
          </p:cNvPr>
          <p:cNvSpPr/>
          <p:nvPr/>
        </p:nvSpPr>
        <p:spPr>
          <a:xfrm>
            <a:off x="5199321" y="5740891"/>
            <a:ext cx="1242006" cy="49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Guest</a:t>
            </a:r>
            <a:endParaRPr lang="th-TH" dirty="0"/>
          </a:p>
        </p:txBody>
      </p:sp>
      <p:sp>
        <p:nvSpPr>
          <p:cNvPr id="10" name="สี่เหลี่ยมผืนผ้า: มุมมน 9">
            <a:extLst>
              <a:ext uri="{FF2B5EF4-FFF2-40B4-BE49-F238E27FC236}">
                <a16:creationId xmlns:a16="http://schemas.microsoft.com/office/drawing/2014/main" id="{E9444518-4AF3-4D17-8854-912DC2058395}"/>
              </a:ext>
            </a:extLst>
          </p:cNvPr>
          <p:cNvSpPr/>
          <p:nvPr/>
        </p:nvSpPr>
        <p:spPr>
          <a:xfrm>
            <a:off x="5188688" y="4402659"/>
            <a:ext cx="1242006" cy="49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th-TH" dirty="0"/>
          </a:p>
        </p:txBody>
      </p:sp>
      <p:sp>
        <p:nvSpPr>
          <p:cNvPr id="11" name="สี่เหลี่ยมผืนผ้า: มุมมน 10">
            <a:extLst>
              <a:ext uri="{FF2B5EF4-FFF2-40B4-BE49-F238E27FC236}">
                <a16:creationId xmlns:a16="http://schemas.microsoft.com/office/drawing/2014/main" id="{83BE9321-220E-4F28-8E2D-50D62AD24862}"/>
              </a:ext>
            </a:extLst>
          </p:cNvPr>
          <p:cNvSpPr/>
          <p:nvPr/>
        </p:nvSpPr>
        <p:spPr>
          <a:xfrm>
            <a:off x="5199321" y="3120201"/>
            <a:ext cx="1242006" cy="49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Staff</a:t>
            </a:r>
            <a:endParaRPr lang="th-TH" dirty="0"/>
          </a:p>
        </p:txBody>
      </p:sp>
      <p:pic>
        <p:nvPicPr>
          <p:cNvPr id="13" name="รูปภาพ 12">
            <a:extLst>
              <a:ext uri="{FF2B5EF4-FFF2-40B4-BE49-F238E27FC236}">
                <a16:creationId xmlns:a16="http://schemas.microsoft.com/office/drawing/2014/main" id="{5D7151AE-ADC7-46CB-A05F-B28075BC2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99" y="115722"/>
            <a:ext cx="1212112" cy="1212112"/>
          </a:xfrm>
          <a:prstGeom prst="rect">
            <a:avLst/>
          </a:prstGeom>
        </p:spPr>
      </p:pic>
      <p:pic>
        <p:nvPicPr>
          <p:cNvPr id="14" name="รูปภาพ 13">
            <a:extLst>
              <a:ext uri="{FF2B5EF4-FFF2-40B4-BE49-F238E27FC236}">
                <a16:creationId xmlns:a16="http://schemas.microsoft.com/office/drawing/2014/main" id="{A5581BA5-C8DD-463F-BEAC-B03FEFA89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99" y="1338467"/>
            <a:ext cx="1212112" cy="1212112"/>
          </a:xfrm>
          <a:prstGeom prst="rect">
            <a:avLst/>
          </a:prstGeom>
        </p:spPr>
      </p:pic>
      <p:pic>
        <p:nvPicPr>
          <p:cNvPr id="15" name="รูปภาพ 14">
            <a:extLst>
              <a:ext uri="{FF2B5EF4-FFF2-40B4-BE49-F238E27FC236}">
                <a16:creationId xmlns:a16="http://schemas.microsoft.com/office/drawing/2014/main" id="{F07D8E9B-EAA9-4C29-8A4A-53E96A004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99" y="2761848"/>
            <a:ext cx="1212112" cy="1212112"/>
          </a:xfrm>
          <a:prstGeom prst="rect">
            <a:avLst/>
          </a:prstGeom>
        </p:spPr>
      </p:pic>
      <p:pic>
        <p:nvPicPr>
          <p:cNvPr id="16" name="รูปภาพ 15">
            <a:extLst>
              <a:ext uri="{FF2B5EF4-FFF2-40B4-BE49-F238E27FC236}">
                <a16:creationId xmlns:a16="http://schemas.microsoft.com/office/drawing/2014/main" id="{9C277D85-1E5E-4B07-863F-5C1161DBF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99" y="4071579"/>
            <a:ext cx="1212112" cy="1212112"/>
          </a:xfrm>
          <a:prstGeom prst="rect">
            <a:avLst/>
          </a:prstGeom>
        </p:spPr>
      </p:pic>
      <p:pic>
        <p:nvPicPr>
          <p:cNvPr id="17" name="รูปภาพ 16">
            <a:extLst>
              <a:ext uri="{FF2B5EF4-FFF2-40B4-BE49-F238E27FC236}">
                <a16:creationId xmlns:a16="http://schemas.microsoft.com/office/drawing/2014/main" id="{4595E02D-2268-4F5F-8DE6-DD0437975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99" y="5381310"/>
            <a:ext cx="1212112" cy="1212112"/>
          </a:xfrm>
          <a:prstGeom prst="rect">
            <a:avLst/>
          </a:prstGeom>
        </p:spPr>
      </p:pic>
      <p:cxnSp>
        <p:nvCxnSpPr>
          <p:cNvPr id="19" name="ตัวเชื่อมต่อ: หักมุม 18">
            <a:extLst>
              <a:ext uri="{FF2B5EF4-FFF2-40B4-BE49-F238E27FC236}">
                <a16:creationId xmlns:a16="http://schemas.microsoft.com/office/drawing/2014/main" id="{866E9836-F2B2-43C7-BEF8-829FD913924D}"/>
              </a:ext>
            </a:extLst>
          </p:cNvPr>
          <p:cNvCxnSpPr>
            <a:cxnSpLocks/>
            <a:stCxn id="6" idx="1"/>
            <a:endCxn id="13" idx="3"/>
          </p:cNvCxnSpPr>
          <p:nvPr/>
        </p:nvCxnSpPr>
        <p:spPr>
          <a:xfrm rot="10800000" flipV="1">
            <a:off x="1636411" y="721776"/>
            <a:ext cx="151868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ตัวเชื่อมต่อ: หักมุม 23">
            <a:extLst>
              <a:ext uri="{FF2B5EF4-FFF2-40B4-BE49-F238E27FC236}">
                <a16:creationId xmlns:a16="http://schemas.microsoft.com/office/drawing/2014/main" id="{1C113745-D4C8-4E22-8202-6CE779F4F636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rot="16200000" flipV="1">
            <a:off x="4433315" y="311038"/>
            <a:ext cx="719163" cy="2033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ตัวเชื่อมต่อ: หักมุม 31">
            <a:extLst>
              <a:ext uri="{FF2B5EF4-FFF2-40B4-BE49-F238E27FC236}">
                <a16:creationId xmlns:a16="http://schemas.microsoft.com/office/drawing/2014/main" id="{E7DB485F-6698-4C74-B9A6-B3A471BCE5C0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rot="16200000" flipV="1">
            <a:off x="5345090" y="2644966"/>
            <a:ext cx="939836" cy="106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ตัวเชื่อมต่อ: หักมุม 34">
            <a:extLst>
              <a:ext uri="{FF2B5EF4-FFF2-40B4-BE49-F238E27FC236}">
                <a16:creationId xmlns:a16="http://schemas.microsoft.com/office/drawing/2014/main" id="{A59DB2A9-B47A-4EEC-8A33-F72F5C80F53A}"/>
              </a:ext>
            </a:extLst>
          </p:cNvPr>
          <p:cNvCxnSpPr>
            <a:cxnSpLocks/>
            <a:stCxn id="11" idx="1"/>
            <a:endCxn id="15" idx="3"/>
          </p:cNvCxnSpPr>
          <p:nvPr/>
        </p:nvCxnSpPr>
        <p:spPr>
          <a:xfrm rot="10800000" flipV="1">
            <a:off x="1636411" y="3366676"/>
            <a:ext cx="3562910" cy="12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ตัวเชื่อมต่อ: หักมุม 37">
            <a:extLst>
              <a:ext uri="{FF2B5EF4-FFF2-40B4-BE49-F238E27FC236}">
                <a16:creationId xmlns:a16="http://schemas.microsoft.com/office/drawing/2014/main" id="{6E90F936-3353-4D3B-844F-164680A94ABE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rot="5400000" flipH="1" flipV="1">
            <a:off x="5420253" y="4002589"/>
            <a:ext cx="789508" cy="106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ลูกศรเชื่อมต่อแบบตรง 43">
            <a:extLst>
              <a:ext uri="{FF2B5EF4-FFF2-40B4-BE49-F238E27FC236}">
                <a16:creationId xmlns:a16="http://schemas.microsoft.com/office/drawing/2014/main" id="{E11F81D7-3748-49DC-AAE6-FC3C98F16175}"/>
              </a:ext>
            </a:extLst>
          </p:cNvPr>
          <p:cNvCxnSpPr>
            <a:cxnSpLocks/>
            <a:stCxn id="10" idx="1"/>
            <a:endCxn id="16" idx="3"/>
          </p:cNvCxnSpPr>
          <p:nvPr/>
        </p:nvCxnSpPr>
        <p:spPr>
          <a:xfrm flipH="1">
            <a:off x="1636411" y="4649134"/>
            <a:ext cx="3552277" cy="2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ลูกศรเชื่อมต่อแบบตรง 46">
            <a:extLst>
              <a:ext uri="{FF2B5EF4-FFF2-40B4-BE49-F238E27FC236}">
                <a16:creationId xmlns:a16="http://schemas.microsoft.com/office/drawing/2014/main" id="{DAB7183F-6EB8-471E-96A7-F98949485821}"/>
              </a:ext>
            </a:extLst>
          </p:cNvPr>
          <p:cNvCxnSpPr>
            <a:cxnSpLocks/>
            <a:stCxn id="8" idx="1"/>
            <a:endCxn id="14" idx="3"/>
          </p:cNvCxnSpPr>
          <p:nvPr/>
        </p:nvCxnSpPr>
        <p:spPr>
          <a:xfrm flipH="1">
            <a:off x="1636411" y="1933890"/>
            <a:ext cx="3325449" cy="1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ลูกศรเชื่อมต่อแบบตรง 49">
            <a:extLst>
              <a:ext uri="{FF2B5EF4-FFF2-40B4-BE49-F238E27FC236}">
                <a16:creationId xmlns:a16="http://schemas.microsoft.com/office/drawing/2014/main" id="{3FFEA990-0B65-4CEA-8C1E-52CFA792B8A8}"/>
              </a:ext>
            </a:extLst>
          </p:cNvPr>
          <p:cNvCxnSpPr>
            <a:cxnSpLocks/>
            <a:stCxn id="9" idx="1"/>
            <a:endCxn id="17" idx="3"/>
          </p:cNvCxnSpPr>
          <p:nvPr/>
        </p:nvCxnSpPr>
        <p:spPr>
          <a:xfrm flipH="1">
            <a:off x="1636411" y="5987366"/>
            <a:ext cx="3562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ตัวเชื่อมต่อ: หักมุม 57">
            <a:extLst>
              <a:ext uri="{FF2B5EF4-FFF2-40B4-BE49-F238E27FC236}">
                <a16:creationId xmlns:a16="http://schemas.microsoft.com/office/drawing/2014/main" id="{54666537-8E93-41B8-9359-ACA09B2C739D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rot="16200000" flipV="1">
            <a:off x="5392367" y="5312933"/>
            <a:ext cx="845282" cy="106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00559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</Words>
  <Application>Microsoft Office PowerPoint</Application>
  <PresentationFormat>แบบจอกว้าง</PresentationFormat>
  <Paragraphs>5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ธีมของ Office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จตุรภัทร ศิริบูรณ์</dc:creator>
  <cp:lastModifiedBy>จตุรภัทร ศิริบูรณ์</cp:lastModifiedBy>
  <cp:revision>2</cp:revision>
  <dcterms:created xsi:type="dcterms:W3CDTF">2021-01-11T02:21:23Z</dcterms:created>
  <dcterms:modified xsi:type="dcterms:W3CDTF">2021-01-11T02:39:31Z</dcterms:modified>
</cp:coreProperties>
</file>