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478770-7ACF-45E4-8614-B481D7762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2F3BED0-2306-473B-806A-777005CEE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32571B6-91D7-4641-A1FB-0EB2B9C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83B03AF-7D06-4214-B7A0-2933CAA8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11E3F3-DD35-4AE7-82C8-E31AA3DD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72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04D9B-2243-4C39-87F9-E115F684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83F4250-E8CC-42C0-80D8-73EA014C7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12012D-A251-4A8B-8664-3ED5F2C6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D61483-989C-4D87-BEEF-7320568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226B1B0-095B-4237-AB0A-56298F5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60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2D03045-FED0-4585-A219-983D077CE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65E806D-657E-4222-A163-7B16085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CED251-34F9-4E73-8F19-8400687F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B6DE661-4AF3-481C-AFD1-22BFE3B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F3F3DED-E192-4415-A6CD-909B7B49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13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CE791A-8A8C-4BE0-9A65-2175CB5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AF0A26D-B7E9-4FCB-9DC0-F35E3ED1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52607D5-D894-4AA6-942F-A551FF47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F3120A1-D42A-4BF6-B9D4-34E44212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EB23CD8-BCD8-4CEC-8091-5820384A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286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F45440-0E69-4FF4-881E-571245E9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4783AB2-91FB-4648-987F-94CE7227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7A2714F-6595-42C2-9B61-EE578DD1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A793404-FB34-4CCD-8B60-1EF1F605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698AA98-CA33-4D6E-96F9-BD469DAB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6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A8AB45-A80B-4E7F-9569-A8773F6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B315D8F-0D6F-4E72-884E-974C455F5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161CF41-8330-455C-BA0D-DC2B5C8B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89DAD4-9B13-443A-B3E0-889C0DB1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78C46D-DF42-461C-A1D9-82E45DD1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36DB6AB-7104-4E61-93A4-0EA0E985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93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584443-5040-4697-9DA4-985188FE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E52EF42-8CF6-499B-8887-23A2E6A2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25BC03A-6008-4E26-B2C8-F93E697C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5DDC81E-EA6E-4614-B594-A73FDEA5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B478851-2A90-4938-80F6-A234393C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570C857-3F4B-4285-AABF-A877DB6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7777989-2643-43F7-9EB5-4E2D709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4D157FF-5C7B-4F14-B126-4930021D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80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394A6F-924F-4856-8383-FF47AAB5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7A1BAD4-BF86-4A1B-9906-7FB1FF3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8254574-AAD9-452E-A30E-1C59AFB6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31062C3-53B7-4F87-B937-57AE124E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988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8A115F7-0CC7-4695-A3B6-5FF5D357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58A3546-B241-4F91-8E22-9250B24B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71B6AFD-EB82-40B7-B30B-400AC5BF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D2A82B-33C5-49FB-9B5B-BD0AAC90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09DB5F-3080-40A2-923B-FB94EE4D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87B7258-D3DF-4CB7-A8F3-53E3838FF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3DAE13B-F203-481E-9357-A98E0C6B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0DA056C-FB7F-4874-A20D-352064C4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C6801B4-3AA1-457F-AA02-8830F706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7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A1C9B9-F015-4A58-A90C-A9A2D06B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3C92059-A093-404D-A70E-48722DF0F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BB3F69E-9A02-4EBF-A1CF-C805917D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B95924-033D-43C9-9922-A47C4E3D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D21748F-89C5-4D17-9459-5E39F011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747E4A-9794-4EFC-8225-1FB5DE6F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832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015D2B5-827A-4292-B982-0DC8B8D7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D8F24DB-EEAA-4966-B66A-AC409ED2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0B15AA-DAA3-4E8C-B77C-B6CCE1A23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C73A-1B04-4AB6-A3CC-631FA984CEDB}" type="datetimeFigureOut">
              <a:rPr lang="th-TH" smtClean="0"/>
              <a:t>11/01/64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A62B1F8-F2D7-4B4F-8E7D-8EB1D6E78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72CD88E-0D4A-4703-B1F4-D265B92EE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06F5-EAB3-4741-BFE4-275E51A9A6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70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926CD23-D45C-4848-AEC5-C895F01BDD48}"/>
              </a:ext>
            </a:extLst>
          </p:cNvPr>
          <p:cNvSpPr/>
          <p:nvPr/>
        </p:nvSpPr>
        <p:spPr>
          <a:xfrm>
            <a:off x="5175283" y="454037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th-TH" dirty="0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F4FF2E2F-BE55-4DCD-8B5D-969770E9EB35}"/>
              </a:ext>
            </a:extLst>
          </p:cNvPr>
          <p:cNvSpPr/>
          <p:nvPr/>
        </p:nvSpPr>
        <p:spPr>
          <a:xfrm>
            <a:off x="6982046" y="1666150"/>
            <a:ext cx="1695662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th-TH" dirty="0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ABC76759-CF96-45CE-897B-966152E94C2F}"/>
              </a:ext>
            </a:extLst>
          </p:cNvPr>
          <p:cNvSpPr/>
          <p:nvPr/>
        </p:nvSpPr>
        <p:spPr>
          <a:xfrm>
            <a:off x="7219507" y="5719626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  <a:endParaRPr lang="th-TH" dirty="0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E9444518-4AF3-4D17-8854-912DC2058395}"/>
              </a:ext>
            </a:extLst>
          </p:cNvPr>
          <p:cNvSpPr/>
          <p:nvPr/>
        </p:nvSpPr>
        <p:spPr>
          <a:xfrm>
            <a:off x="7208874" y="4381394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th-TH" dirty="0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83BE9321-220E-4F28-8E2D-50D62AD24862}"/>
              </a:ext>
            </a:extLst>
          </p:cNvPr>
          <p:cNvSpPr/>
          <p:nvPr/>
        </p:nvSpPr>
        <p:spPr>
          <a:xfrm>
            <a:off x="7219507" y="3098936"/>
            <a:ext cx="1242006" cy="49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  <a:endParaRPr lang="th-TH" dirty="0"/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5D7151AE-ADC7-46CB-A05F-B28075BC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85" y="94457"/>
            <a:ext cx="1212112" cy="1212112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A5581BA5-C8DD-463F-BEAC-B03FEFA8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85" y="1317202"/>
            <a:ext cx="1212112" cy="1212112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F07D8E9B-EAA9-4C29-8A4A-53E96A00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85" y="2740583"/>
            <a:ext cx="1212112" cy="1212112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9C277D85-1E5E-4B07-863F-5C1161DB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85" y="4050314"/>
            <a:ext cx="1212112" cy="1212112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4595E02D-2268-4F5F-8DE6-DD043797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85" y="5360045"/>
            <a:ext cx="1212112" cy="1212112"/>
          </a:xfrm>
          <a:prstGeom prst="rect">
            <a:avLst/>
          </a:prstGeom>
        </p:spPr>
      </p:pic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866E9836-F2B2-43C7-BEF8-829FD913924D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rot="10800000" flipV="1">
            <a:off x="3656597" y="700511"/>
            <a:ext cx="1518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1C113745-D4C8-4E22-8202-6CE779F4F63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6453501" y="289773"/>
            <a:ext cx="719163" cy="2033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ตัวเชื่อมต่อ: หักมุม 31">
            <a:extLst>
              <a:ext uri="{FF2B5EF4-FFF2-40B4-BE49-F238E27FC236}">
                <a16:creationId xmlns:a16="http://schemas.microsoft.com/office/drawing/2014/main" id="{E7DB485F-6698-4C74-B9A6-B3A471BCE5C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7365276" y="2623701"/>
            <a:ext cx="939836" cy="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: หักมุม 34">
            <a:extLst>
              <a:ext uri="{FF2B5EF4-FFF2-40B4-BE49-F238E27FC236}">
                <a16:creationId xmlns:a16="http://schemas.microsoft.com/office/drawing/2014/main" id="{A59DB2A9-B47A-4EEC-8A33-F72F5C80F53A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rot="10800000" flipV="1">
            <a:off x="3656597" y="3345411"/>
            <a:ext cx="3562910" cy="1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ตัวเชื่อมต่อ: หักมุม 37">
            <a:extLst>
              <a:ext uri="{FF2B5EF4-FFF2-40B4-BE49-F238E27FC236}">
                <a16:creationId xmlns:a16="http://schemas.microsoft.com/office/drawing/2014/main" id="{6E90F936-3353-4D3B-844F-164680A94AB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5400000" flipH="1" flipV="1">
            <a:off x="7440439" y="3981324"/>
            <a:ext cx="789508" cy="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>
            <a:extLst>
              <a:ext uri="{FF2B5EF4-FFF2-40B4-BE49-F238E27FC236}">
                <a16:creationId xmlns:a16="http://schemas.microsoft.com/office/drawing/2014/main" id="{E11F81D7-3748-49DC-AAE6-FC3C98F16175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3656597" y="4627869"/>
            <a:ext cx="3552277" cy="2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DAB7183F-6EB8-471E-96A7-F98949485821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3656597" y="1912625"/>
            <a:ext cx="3325449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3FFEA990-0B65-4CEA-8C1E-52CFA792B8A8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3656597" y="5966101"/>
            <a:ext cx="356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ตัวเชื่อมต่อ: หักมุม 57">
            <a:extLst>
              <a:ext uri="{FF2B5EF4-FFF2-40B4-BE49-F238E27FC236}">
                <a16:creationId xmlns:a16="http://schemas.microsoft.com/office/drawing/2014/main" id="{54666537-8E93-41B8-9359-ACA09B2C739D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7412553" y="5291668"/>
            <a:ext cx="845282" cy="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กล่องข้อความ 59">
            <a:extLst>
              <a:ext uri="{FF2B5EF4-FFF2-40B4-BE49-F238E27FC236}">
                <a16:creationId xmlns:a16="http://schemas.microsoft.com/office/drawing/2014/main" id="{C37ED88D-2C07-4475-9668-5EC9F29C1D11}"/>
              </a:ext>
            </a:extLst>
          </p:cNvPr>
          <p:cNvSpPr txBox="1"/>
          <p:nvPr/>
        </p:nvSpPr>
        <p:spPr>
          <a:xfrm>
            <a:off x="6602819" y="41163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th-TH" dirty="0"/>
              <a:t>สามารถจัดการได้ทุกอย่าง</a:t>
            </a:r>
          </a:p>
        </p:txBody>
      </p: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F5DF28FD-9C50-49B7-A745-F9BCF5F9B49B}"/>
              </a:ext>
            </a:extLst>
          </p:cNvPr>
          <p:cNvSpPr txBox="1"/>
          <p:nvPr/>
        </p:nvSpPr>
        <p:spPr>
          <a:xfrm>
            <a:off x="8895089" y="1635879"/>
            <a:ext cx="3037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-Delete </a:t>
            </a:r>
            <a:r>
              <a:rPr lang="th-TH" dirty="0"/>
              <a:t>บทความคนอื่นได้</a:t>
            </a:r>
          </a:p>
        </p:txBody>
      </p:sp>
      <p:sp>
        <p:nvSpPr>
          <p:cNvPr id="62" name="กล่องข้อความ 61">
            <a:extLst>
              <a:ext uri="{FF2B5EF4-FFF2-40B4-BE49-F238E27FC236}">
                <a16:creationId xmlns:a16="http://schemas.microsoft.com/office/drawing/2014/main" id="{E3AF76E3-2BA8-4DD5-9E74-B47BA2084008}"/>
              </a:ext>
            </a:extLst>
          </p:cNvPr>
          <p:cNvSpPr txBox="1"/>
          <p:nvPr/>
        </p:nvSpPr>
        <p:spPr>
          <a:xfrm>
            <a:off x="8677708" y="2941328"/>
            <a:ext cx="905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-Create </a:t>
            </a:r>
          </a:p>
          <a:p>
            <a:r>
              <a:rPr lang="en-US" sz="1600" dirty="0"/>
              <a:t>-Update </a:t>
            </a:r>
          </a:p>
          <a:p>
            <a:r>
              <a:rPr lang="en-US" sz="1600" dirty="0"/>
              <a:t>-Delete</a:t>
            </a:r>
          </a:p>
          <a:p>
            <a:r>
              <a:rPr lang="en-US" sz="1600" dirty="0"/>
              <a:t>- View</a:t>
            </a:r>
            <a:endParaRPr lang="th-TH" sz="1600" dirty="0"/>
          </a:p>
        </p:txBody>
      </p:sp>
      <p:sp>
        <p:nvSpPr>
          <p:cNvPr id="63" name="กล่องข้อความ 62">
            <a:extLst>
              <a:ext uri="{FF2B5EF4-FFF2-40B4-BE49-F238E27FC236}">
                <a16:creationId xmlns:a16="http://schemas.microsoft.com/office/drawing/2014/main" id="{E8F5BF40-1FBD-40A9-A7A5-D196BFDC9A70}"/>
              </a:ext>
            </a:extLst>
          </p:cNvPr>
          <p:cNvSpPr txBox="1"/>
          <p:nvPr/>
        </p:nvSpPr>
        <p:spPr>
          <a:xfrm>
            <a:off x="8677708" y="4212370"/>
            <a:ext cx="858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-Create </a:t>
            </a:r>
          </a:p>
          <a:p>
            <a:r>
              <a:rPr lang="en-US" sz="1600" dirty="0"/>
              <a:t>-Update</a:t>
            </a:r>
          </a:p>
          <a:p>
            <a:r>
              <a:rPr lang="en-US" sz="1600" dirty="0"/>
              <a:t>-View</a:t>
            </a:r>
            <a:endParaRPr lang="th-TH" sz="1600" dirty="0"/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AC8B9018-D5D9-4D97-A2E3-1B0A75A9B361}"/>
              </a:ext>
            </a:extLst>
          </p:cNvPr>
          <p:cNvSpPr txBox="1"/>
          <p:nvPr/>
        </p:nvSpPr>
        <p:spPr>
          <a:xfrm>
            <a:off x="8651928" y="5719626"/>
            <a:ext cx="905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-Create</a:t>
            </a:r>
          </a:p>
          <a:p>
            <a:r>
              <a:rPr lang="en-US" sz="1600" dirty="0"/>
              <a:t>-Update </a:t>
            </a:r>
          </a:p>
          <a:p>
            <a:r>
              <a:rPr lang="en-US" sz="1600" dirty="0"/>
              <a:t>-View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63900559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แบบจอกว้าง</PresentationFormat>
  <Paragraphs>17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จตุรภัทร ศิริบูรณ์</dc:creator>
  <cp:lastModifiedBy>จตุรภัทร ศิริบูรณ์</cp:lastModifiedBy>
  <cp:revision>4</cp:revision>
  <dcterms:created xsi:type="dcterms:W3CDTF">2021-01-11T02:21:23Z</dcterms:created>
  <dcterms:modified xsi:type="dcterms:W3CDTF">2021-01-11T02:45:40Z</dcterms:modified>
</cp:coreProperties>
</file>