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750" r:id="rId2"/>
    <p:sldId id="1505" r:id="rId3"/>
    <p:sldId id="1517" r:id="rId4"/>
    <p:sldId id="1526" r:id="rId5"/>
    <p:sldId id="1363" r:id="rId6"/>
    <p:sldId id="15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59490EA-ED5E-4F70-854F-0DB50DCB7705}">
          <p14:sldIdLst>
            <p14:sldId id="1750"/>
            <p14:sldId id="1505"/>
            <p14:sldId id="1517"/>
            <p14:sldId id="1526"/>
            <p14:sldId id="1363"/>
            <p14:sldId id="15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Nagel" initials="PN" lastIdx="1" clrIdx="0">
    <p:extLst>
      <p:ext uri="{19B8F6BF-5375-455C-9EA6-DF929625EA0E}">
        <p15:presenceInfo xmlns:p15="http://schemas.microsoft.com/office/powerpoint/2012/main" userId="c80b9f6a9d293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00"/>
    <a:srgbClr val="0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BDACC-C07B-455D-85F7-0505A99A95A0}" v="19" dt="2021-07-01T14:45:05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4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agel" userId="c80b9f6a9d293296" providerId="LiveId" clId="{D20BDACC-C07B-455D-85F7-0505A99A95A0}"/>
    <pc:docChg chg="undo custSel addSld delSld modSld sldOrd modSection">
      <pc:chgData name="Paul Nagel" userId="c80b9f6a9d293296" providerId="LiveId" clId="{D20BDACC-C07B-455D-85F7-0505A99A95A0}" dt="2021-07-01T14:46:12.944" v="964" actId="478"/>
      <pc:docMkLst>
        <pc:docMk/>
      </pc:docMkLst>
      <pc:sldChg chg="addSp modSp add mod ord">
        <pc:chgData name="Paul Nagel" userId="c80b9f6a9d293296" providerId="LiveId" clId="{D20BDACC-C07B-455D-85F7-0505A99A95A0}" dt="2021-07-01T11:12:06.240" v="67" actId="14100"/>
        <pc:sldMkLst>
          <pc:docMk/>
          <pc:sldMk cId="3330882601" sldId="1363"/>
        </pc:sldMkLst>
        <pc:spChg chg="mod">
          <ac:chgData name="Paul Nagel" userId="c80b9f6a9d293296" providerId="LiveId" clId="{D20BDACC-C07B-455D-85F7-0505A99A95A0}" dt="2021-07-01T11:11:56.697" v="66" actId="207"/>
          <ac:spMkLst>
            <pc:docMk/>
            <pc:sldMk cId="3330882601" sldId="1363"/>
            <ac:spMk id="3" creationId="{D114639B-771C-4201-A8EE-930C40EB2B58}"/>
          </ac:spMkLst>
        </pc:spChg>
        <pc:spChg chg="add mod ord">
          <ac:chgData name="Paul Nagel" userId="c80b9f6a9d293296" providerId="LiveId" clId="{D20BDACC-C07B-455D-85F7-0505A99A95A0}" dt="2021-07-01T11:12:06.240" v="67" actId="14100"/>
          <ac:spMkLst>
            <pc:docMk/>
            <pc:sldMk cId="3330882601" sldId="1363"/>
            <ac:spMk id="28" creationId="{D5A58F7A-2CB1-4785-B7B9-0E70C4143658}"/>
          </ac:spMkLst>
        </pc:spChg>
      </pc:sldChg>
      <pc:sldChg chg="modSp mod">
        <pc:chgData name="Paul Nagel" userId="c80b9f6a9d293296" providerId="LiveId" clId="{D20BDACC-C07B-455D-85F7-0505A99A95A0}" dt="2021-07-01T10:51:48.069" v="36" actId="20577"/>
        <pc:sldMkLst>
          <pc:docMk/>
          <pc:sldMk cId="1295509861" sldId="1505"/>
        </pc:sldMkLst>
        <pc:spChg chg="mod">
          <ac:chgData name="Paul Nagel" userId="c80b9f6a9d293296" providerId="LiveId" clId="{D20BDACC-C07B-455D-85F7-0505A99A95A0}" dt="2021-07-01T10:51:48.069" v="36" actId="20577"/>
          <ac:spMkLst>
            <pc:docMk/>
            <pc:sldMk cId="1295509861" sldId="1505"/>
            <ac:spMk id="9" creationId="{3F2C9549-2B9B-498E-8AA0-19201612334D}"/>
          </ac:spMkLst>
        </pc:spChg>
        <pc:spChg chg="mod">
          <ac:chgData name="Paul Nagel" userId="c80b9f6a9d293296" providerId="LiveId" clId="{D20BDACC-C07B-455D-85F7-0505A99A95A0}" dt="2021-07-01T07:26:01.384" v="29" actId="20577"/>
          <ac:spMkLst>
            <pc:docMk/>
            <pc:sldMk cId="1295509861" sldId="1505"/>
            <ac:spMk id="25" creationId="{9BEAC3EB-C6C6-42EB-B132-6F240A7ABC71}"/>
          </ac:spMkLst>
        </pc:spChg>
      </pc:sldChg>
      <pc:sldChg chg="del">
        <pc:chgData name="Paul Nagel" userId="c80b9f6a9d293296" providerId="LiveId" clId="{D20BDACC-C07B-455D-85F7-0505A99A95A0}" dt="2021-07-01T10:52:08.090" v="37" actId="47"/>
        <pc:sldMkLst>
          <pc:docMk/>
          <pc:sldMk cId="2294676981" sldId="1506"/>
        </pc:sldMkLst>
      </pc:sldChg>
      <pc:sldChg chg="del">
        <pc:chgData name="Paul Nagel" userId="c80b9f6a9d293296" providerId="LiveId" clId="{D20BDACC-C07B-455D-85F7-0505A99A95A0}" dt="2021-07-01T11:12:33.741" v="68" actId="47"/>
        <pc:sldMkLst>
          <pc:docMk/>
          <pc:sldMk cId="461392603" sldId="1507"/>
        </pc:sldMkLst>
      </pc:sldChg>
      <pc:sldChg chg="del">
        <pc:chgData name="Paul Nagel" userId="c80b9f6a9d293296" providerId="LiveId" clId="{D20BDACC-C07B-455D-85F7-0505A99A95A0}" dt="2021-07-01T11:40:38.136" v="84" actId="47"/>
        <pc:sldMkLst>
          <pc:docMk/>
          <pc:sldMk cId="1307592434" sldId="1508"/>
        </pc:sldMkLst>
      </pc:sldChg>
      <pc:sldChg chg="addSp delSp modSp add mod">
        <pc:chgData name="Paul Nagel" userId="c80b9f6a9d293296" providerId="LiveId" clId="{D20BDACC-C07B-455D-85F7-0505A99A95A0}" dt="2021-07-01T11:51:46.924" v="650" actId="166"/>
        <pc:sldMkLst>
          <pc:docMk/>
          <pc:sldMk cId="381369378" sldId="1517"/>
        </pc:sldMkLst>
        <pc:spChg chg="mod">
          <ac:chgData name="Paul Nagel" userId="c80b9f6a9d293296" providerId="LiveId" clId="{D20BDACC-C07B-455D-85F7-0505A99A95A0}" dt="2021-07-01T11:42:57.367" v="260" actId="20577"/>
          <ac:spMkLst>
            <pc:docMk/>
            <pc:sldMk cId="381369378" sldId="1517"/>
            <ac:spMk id="3" creationId="{2224B7D3-3AE0-4B65-A059-27C948945C16}"/>
          </ac:spMkLst>
        </pc:spChg>
        <pc:spChg chg="mod">
          <ac:chgData name="Paul Nagel" userId="c80b9f6a9d293296" providerId="LiveId" clId="{D20BDACC-C07B-455D-85F7-0505A99A95A0}" dt="2021-07-01T11:43:20.624" v="311" actId="20577"/>
          <ac:spMkLst>
            <pc:docMk/>
            <pc:sldMk cId="381369378" sldId="1517"/>
            <ac:spMk id="9" creationId="{96F3198D-EA5D-4BD7-8E43-E8843140DA6D}"/>
          </ac:spMkLst>
        </pc:spChg>
        <pc:spChg chg="mod">
          <ac:chgData name="Paul Nagel" userId="c80b9f6a9d293296" providerId="LiveId" clId="{D20BDACC-C07B-455D-85F7-0505A99A95A0}" dt="2021-07-01T11:48:30.202" v="550" actId="1076"/>
          <ac:spMkLst>
            <pc:docMk/>
            <pc:sldMk cId="381369378" sldId="1517"/>
            <ac:spMk id="12" creationId="{E8C94FFE-D6BF-43E4-BB76-D28F6268174D}"/>
          </ac:spMkLst>
        </pc:spChg>
        <pc:spChg chg="mod">
          <ac:chgData name="Paul Nagel" userId="c80b9f6a9d293296" providerId="LiveId" clId="{D20BDACC-C07B-455D-85F7-0505A99A95A0}" dt="2021-07-01T11:43:31.179" v="342" actId="20577"/>
          <ac:spMkLst>
            <pc:docMk/>
            <pc:sldMk cId="381369378" sldId="1517"/>
            <ac:spMk id="14" creationId="{BFFCE63F-CA52-45E0-90F0-B0FAD0C49406}"/>
          </ac:spMkLst>
        </pc:spChg>
        <pc:spChg chg="mod">
          <ac:chgData name="Paul Nagel" userId="c80b9f6a9d293296" providerId="LiveId" clId="{D20BDACC-C07B-455D-85F7-0505A99A95A0}" dt="2021-07-01T11:45:18.161" v="458" actId="20577"/>
          <ac:spMkLst>
            <pc:docMk/>
            <pc:sldMk cId="381369378" sldId="1517"/>
            <ac:spMk id="15" creationId="{C3DB9BCC-3922-4F09-BB7B-A3BE4736401B}"/>
          </ac:spMkLst>
        </pc:spChg>
        <pc:spChg chg="mod">
          <ac:chgData name="Paul Nagel" userId="c80b9f6a9d293296" providerId="LiveId" clId="{D20BDACC-C07B-455D-85F7-0505A99A95A0}" dt="2021-07-01T11:45:04.454" v="439" actId="1076"/>
          <ac:spMkLst>
            <pc:docMk/>
            <pc:sldMk cId="381369378" sldId="1517"/>
            <ac:spMk id="19" creationId="{AC646F3C-28FD-4038-849D-94A7EDA63480}"/>
          </ac:spMkLst>
        </pc:spChg>
        <pc:spChg chg="add del mod topLvl">
          <ac:chgData name="Paul Nagel" userId="c80b9f6a9d293296" providerId="LiveId" clId="{D20BDACC-C07B-455D-85F7-0505A99A95A0}" dt="2021-07-01T11:49:58.283" v="636" actId="478"/>
          <ac:spMkLst>
            <pc:docMk/>
            <pc:sldMk cId="381369378" sldId="1517"/>
            <ac:spMk id="22" creationId="{C4B9452A-36A4-45A8-99D9-5D782C12ECB8}"/>
          </ac:spMkLst>
        </pc:spChg>
        <pc:spChg chg="add del mod topLvl">
          <ac:chgData name="Paul Nagel" userId="c80b9f6a9d293296" providerId="LiveId" clId="{D20BDACC-C07B-455D-85F7-0505A99A95A0}" dt="2021-07-01T11:50:02.370" v="638" actId="14100"/>
          <ac:spMkLst>
            <pc:docMk/>
            <pc:sldMk cId="381369378" sldId="1517"/>
            <ac:spMk id="24" creationId="{82E7A453-BCB1-4394-A45B-70FB57909C63}"/>
          </ac:spMkLst>
        </pc:spChg>
        <pc:spChg chg="add del mod topLvl">
          <ac:chgData name="Paul Nagel" userId="c80b9f6a9d293296" providerId="LiveId" clId="{D20BDACC-C07B-455D-85F7-0505A99A95A0}" dt="2021-07-01T11:49:56.995" v="635" actId="478"/>
          <ac:spMkLst>
            <pc:docMk/>
            <pc:sldMk cId="381369378" sldId="1517"/>
            <ac:spMk id="25" creationId="{C8E4BE8C-2126-45F1-8331-1219C019A3F7}"/>
          </ac:spMkLst>
        </pc:spChg>
        <pc:spChg chg="mod">
          <ac:chgData name="Paul Nagel" userId="c80b9f6a9d293296" providerId="LiveId" clId="{D20BDACC-C07B-455D-85F7-0505A99A95A0}" dt="2021-07-01T11:44:22.752" v="411" actId="20577"/>
          <ac:spMkLst>
            <pc:docMk/>
            <pc:sldMk cId="381369378" sldId="1517"/>
            <ac:spMk id="28" creationId="{2A3DEE45-B705-40BC-BC54-5858DCC0834C}"/>
          </ac:spMkLst>
        </pc:spChg>
        <pc:spChg chg="mod">
          <ac:chgData name="Paul Nagel" userId="c80b9f6a9d293296" providerId="LiveId" clId="{D20BDACC-C07B-455D-85F7-0505A99A95A0}" dt="2021-07-01T11:45:52.199" v="492"/>
          <ac:spMkLst>
            <pc:docMk/>
            <pc:sldMk cId="381369378" sldId="1517"/>
            <ac:spMk id="29" creationId="{CE5A8CC6-9670-4347-8EE2-5CC294E7022B}"/>
          </ac:spMkLst>
        </pc:spChg>
        <pc:spChg chg="mod">
          <ac:chgData name="Paul Nagel" userId="c80b9f6a9d293296" providerId="LiveId" clId="{D20BDACC-C07B-455D-85F7-0505A99A95A0}" dt="2021-07-01T11:46:38.652" v="518" actId="20577"/>
          <ac:spMkLst>
            <pc:docMk/>
            <pc:sldMk cId="381369378" sldId="1517"/>
            <ac:spMk id="31" creationId="{9BF120C0-DBE1-428A-B515-812DE302A624}"/>
          </ac:spMkLst>
        </pc:spChg>
        <pc:spChg chg="add mod">
          <ac:chgData name="Paul Nagel" userId="c80b9f6a9d293296" providerId="LiveId" clId="{D20BDACC-C07B-455D-85F7-0505A99A95A0}" dt="2021-07-01T11:46:33.500" v="516" actId="1076"/>
          <ac:spMkLst>
            <pc:docMk/>
            <pc:sldMk cId="381369378" sldId="1517"/>
            <ac:spMk id="35" creationId="{A80566BD-122A-4475-BC33-4CE1F0786376}"/>
          </ac:spMkLst>
        </pc:spChg>
        <pc:spChg chg="add mod">
          <ac:chgData name="Paul Nagel" userId="c80b9f6a9d293296" providerId="LiveId" clId="{D20BDACC-C07B-455D-85F7-0505A99A95A0}" dt="2021-07-01T11:48:07.600" v="544" actId="1076"/>
          <ac:spMkLst>
            <pc:docMk/>
            <pc:sldMk cId="381369378" sldId="1517"/>
            <ac:spMk id="36" creationId="{CEF53F6A-C659-408B-AD82-A48AAEF10D28}"/>
          </ac:spMkLst>
        </pc:spChg>
        <pc:spChg chg="add mod">
          <ac:chgData name="Paul Nagel" userId="c80b9f6a9d293296" providerId="LiveId" clId="{D20BDACC-C07B-455D-85F7-0505A99A95A0}" dt="2021-07-01T11:48:15.563" v="547" actId="14100"/>
          <ac:spMkLst>
            <pc:docMk/>
            <pc:sldMk cId="381369378" sldId="1517"/>
            <ac:spMk id="37" creationId="{51770CD0-CB1D-4FF0-8FDA-DBB085045BB1}"/>
          </ac:spMkLst>
        </pc:spChg>
        <pc:spChg chg="add mod">
          <ac:chgData name="Paul Nagel" userId="c80b9f6a9d293296" providerId="LiveId" clId="{D20BDACC-C07B-455D-85F7-0505A99A95A0}" dt="2021-07-01T11:47:28.922" v="536" actId="20577"/>
          <ac:spMkLst>
            <pc:docMk/>
            <pc:sldMk cId="381369378" sldId="1517"/>
            <ac:spMk id="38" creationId="{F369BEEB-9180-484A-9C50-B11561A33D39}"/>
          </ac:spMkLst>
        </pc:spChg>
        <pc:spChg chg="add mod">
          <ac:chgData name="Paul Nagel" userId="c80b9f6a9d293296" providerId="LiveId" clId="{D20BDACC-C07B-455D-85F7-0505A99A95A0}" dt="2021-07-01T11:49:15.681" v="601" actId="14100"/>
          <ac:spMkLst>
            <pc:docMk/>
            <pc:sldMk cId="381369378" sldId="1517"/>
            <ac:spMk id="39" creationId="{766F0EAF-BC1D-43ED-A43D-A9B4285D209F}"/>
          </ac:spMkLst>
        </pc:spChg>
        <pc:spChg chg="add mod">
          <ac:chgData name="Paul Nagel" userId="c80b9f6a9d293296" providerId="LiveId" clId="{D20BDACC-C07B-455D-85F7-0505A99A95A0}" dt="2021-07-01T11:48:46.076" v="564" actId="1076"/>
          <ac:spMkLst>
            <pc:docMk/>
            <pc:sldMk cId="381369378" sldId="1517"/>
            <ac:spMk id="40" creationId="{8DFFFC02-055D-47C2-9C83-6B3B85F2F303}"/>
          </ac:spMkLst>
        </pc:spChg>
        <pc:spChg chg="add mod">
          <ac:chgData name="Paul Nagel" userId="c80b9f6a9d293296" providerId="LiveId" clId="{D20BDACC-C07B-455D-85F7-0505A99A95A0}" dt="2021-07-01T11:49:12.374" v="600" actId="1076"/>
          <ac:spMkLst>
            <pc:docMk/>
            <pc:sldMk cId="381369378" sldId="1517"/>
            <ac:spMk id="41" creationId="{BA003862-6EF5-4D31-9D20-348737085ED8}"/>
          </ac:spMkLst>
        </pc:spChg>
        <pc:spChg chg="mod">
          <ac:chgData name="Paul Nagel" userId="c80b9f6a9d293296" providerId="LiveId" clId="{D20BDACC-C07B-455D-85F7-0505A99A95A0}" dt="2021-07-01T11:42:22.222" v="108" actId="20577"/>
          <ac:spMkLst>
            <pc:docMk/>
            <pc:sldMk cId="381369378" sldId="1517"/>
            <ac:spMk id="43" creationId="{F211709C-1625-4AE0-B52C-7586CE7C7E1C}"/>
          </ac:spMkLst>
        </pc:spChg>
        <pc:spChg chg="del">
          <ac:chgData name="Paul Nagel" userId="c80b9f6a9d293296" providerId="LiveId" clId="{D20BDACC-C07B-455D-85F7-0505A99A95A0}" dt="2021-07-01T11:46:44.616" v="519" actId="478"/>
          <ac:spMkLst>
            <pc:docMk/>
            <pc:sldMk cId="381369378" sldId="1517"/>
            <ac:spMk id="44" creationId="{8FBC4904-F431-4771-93CA-E9382C615F93}"/>
          </ac:spMkLst>
        </pc:spChg>
        <pc:grpChg chg="add del">
          <ac:chgData name="Paul Nagel" userId="c80b9f6a9d293296" providerId="LiveId" clId="{D20BDACC-C07B-455D-85F7-0505A99A95A0}" dt="2021-07-01T11:49:58.283" v="636" actId="478"/>
          <ac:grpSpMkLst>
            <pc:docMk/>
            <pc:sldMk cId="381369378" sldId="1517"/>
            <ac:grpSpMk id="20" creationId="{8CDA95C2-4232-4959-9971-59F753AFEE6E}"/>
          </ac:grpSpMkLst>
        </pc:grpChg>
        <pc:grpChg chg="add del mod topLvl">
          <ac:chgData name="Paul Nagel" userId="c80b9f6a9d293296" providerId="LiveId" clId="{D20BDACC-C07B-455D-85F7-0505A99A95A0}" dt="2021-07-01T11:49:56.995" v="635" actId="478"/>
          <ac:grpSpMkLst>
            <pc:docMk/>
            <pc:sldMk cId="381369378" sldId="1517"/>
            <ac:grpSpMk id="21" creationId="{96D026C5-8D02-4D46-8EC1-7BED6F82CAE9}"/>
          </ac:grpSpMkLst>
        </pc:grpChg>
        <pc:picChg chg="add mod">
          <ac:chgData name="Paul Nagel" userId="c80b9f6a9d293296" providerId="LiveId" clId="{D20BDACC-C07B-455D-85F7-0505A99A95A0}" dt="2021-07-01T11:51:38.208" v="649" actId="1076"/>
          <ac:picMkLst>
            <pc:docMk/>
            <pc:sldMk cId="381369378" sldId="1517"/>
            <ac:picMk id="6" creationId="{4C941CB3-5B33-426E-A206-C44D7E9542E5}"/>
          </ac:picMkLst>
        </pc:picChg>
        <pc:picChg chg="add mod ord">
          <ac:chgData name="Paul Nagel" userId="c80b9f6a9d293296" providerId="LiveId" clId="{D20BDACC-C07B-455D-85F7-0505A99A95A0}" dt="2021-07-01T11:51:46.924" v="650" actId="166"/>
          <ac:picMkLst>
            <pc:docMk/>
            <pc:sldMk cId="381369378" sldId="1517"/>
            <ac:picMk id="51" creationId="{A1E089A1-CB76-4A75-BC33-EB78CB30C50A}"/>
          </ac:picMkLst>
        </pc:picChg>
      </pc:sldChg>
      <pc:sldChg chg="delSp modSp add mod ord">
        <pc:chgData name="Paul Nagel" userId="c80b9f6a9d293296" providerId="LiveId" clId="{D20BDACC-C07B-455D-85F7-0505A99A95A0}" dt="2021-07-01T14:42:19.905" v="942" actId="20577"/>
        <pc:sldMkLst>
          <pc:docMk/>
          <pc:sldMk cId="3169378804" sldId="1526"/>
        </pc:sldMkLst>
        <pc:spChg chg="del topLvl">
          <ac:chgData name="Paul Nagel" userId="c80b9f6a9d293296" providerId="LiveId" clId="{D20BDACC-C07B-455D-85F7-0505A99A95A0}" dt="2021-07-01T14:38:07.315" v="837" actId="478"/>
          <ac:spMkLst>
            <pc:docMk/>
            <pc:sldMk cId="3169378804" sldId="1526"/>
            <ac:spMk id="14" creationId="{7AA6A368-A0A3-4B29-BF99-68038C166415}"/>
          </ac:spMkLst>
        </pc:spChg>
        <pc:spChg chg="del">
          <ac:chgData name="Paul Nagel" userId="c80b9f6a9d293296" providerId="LiveId" clId="{D20BDACC-C07B-455D-85F7-0505A99A95A0}" dt="2021-07-01T14:38:05.607" v="836" actId="478"/>
          <ac:spMkLst>
            <pc:docMk/>
            <pc:sldMk cId="3169378804" sldId="1526"/>
            <ac:spMk id="15" creationId="{59BE9D0E-D3BB-4328-8FE7-B78E9B84B527}"/>
          </ac:spMkLst>
        </pc:spChg>
        <pc:spChg chg="del">
          <ac:chgData name="Paul Nagel" userId="c80b9f6a9d293296" providerId="LiveId" clId="{D20BDACC-C07B-455D-85F7-0505A99A95A0}" dt="2021-07-01T14:38:04.227" v="835" actId="478"/>
          <ac:spMkLst>
            <pc:docMk/>
            <pc:sldMk cId="3169378804" sldId="1526"/>
            <ac:spMk id="16" creationId="{F623F39B-65AE-4EDC-A162-92A7D1A57654}"/>
          </ac:spMkLst>
        </pc:spChg>
        <pc:spChg chg="del">
          <ac:chgData name="Paul Nagel" userId="c80b9f6a9d293296" providerId="LiveId" clId="{D20BDACC-C07B-455D-85F7-0505A99A95A0}" dt="2021-07-01T14:38:02.582" v="834" actId="478"/>
          <ac:spMkLst>
            <pc:docMk/>
            <pc:sldMk cId="3169378804" sldId="1526"/>
            <ac:spMk id="17" creationId="{8D434FB9-9241-4C19-ABC8-06D4FC37E326}"/>
          </ac:spMkLst>
        </pc:spChg>
        <pc:spChg chg="mod">
          <ac:chgData name="Paul Nagel" userId="c80b9f6a9d293296" providerId="LiveId" clId="{D20BDACC-C07B-455D-85F7-0505A99A95A0}" dt="2021-07-01T14:42:19.905" v="942" actId="20577"/>
          <ac:spMkLst>
            <pc:docMk/>
            <pc:sldMk cId="3169378804" sldId="1526"/>
            <ac:spMk id="21" creationId="{8E1448B0-A570-4ACC-B0E5-A985562C2345}"/>
          </ac:spMkLst>
        </pc:spChg>
        <pc:spChg chg="mod">
          <ac:chgData name="Paul Nagel" userId="c80b9f6a9d293296" providerId="LiveId" clId="{D20BDACC-C07B-455D-85F7-0505A99A95A0}" dt="2021-07-01T14:37:59.638" v="833" actId="20577"/>
          <ac:spMkLst>
            <pc:docMk/>
            <pc:sldMk cId="3169378804" sldId="1526"/>
            <ac:spMk id="22" creationId="{313BDC90-0103-4E94-83AE-BAA901E8B4E3}"/>
          </ac:spMkLst>
        </pc:spChg>
        <pc:grpChg chg="del">
          <ac:chgData name="Paul Nagel" userId="c80b9f6a9d293296" providerId="LiveId" clId="{D20BDACC-C07B-455D-85F7-0505A99A95A0}" dt="2021-07-01T14:38:07.315" v="837" actId="478"/>
          <ac:grpSpMkLst>
            <pc:docMk/>
            <pc:sldMk cId="3169378804" sldId="1526"/>
            <ac:grpSpMk id="2" creationId="{A0A2A308-0EF1-405F-A964-4AF9F76DF282}"/>
          </ac:grpSpMkLst>
        </pc:grpChg>
        <pc:grpChg chg="del">
          <ac:chgData name="Paul Nagel" userId="c80b9f6a9d293296" providerId="LiveId" clId="{D20BDACC-C07B-455D-85F7-0505A99A95A0}" dt="2021-07-01T14:38:05.607" v="836" actId="478"/>
          <ac:grpSpMkLst>
            <pc:docMk/>
            <pc:sldMk cId="3169378804" sldId="1526"/>
            <ac:grpSpMk id="18" creationId="{F15DF2D9-29A7-4746-B3B3-BBB036B33E71}"/>
          </ac:grpSpMkLst>
        </pc:grpChg>
        <pc:grpChg chg="del">
          <ac:chgData name="Paul Nagel" userId="c80b9f6a9d293296" providerId="LiveId" clId="{D20BDACC-C07B-455D-85F7-0505A99A95A0}" dt="2021-07-01T14:38:02.582" v="834" actId="478"/>
          <ac:grpSpMkLst>
            <pc:docMk/>
            <pc:sldMk cId="3169378804" sldId="1526"/>
            <ac:grpSpMk id="19" creationId="{6F85EC1C-BC64-4B3C-BA03-4AF00A2EFCF5}"/>
          </ac:grpSpMkLst>
        </pc:grpChg>
        <pc:grpChg chg="mod topLvl">
          <ac:chgData name="Paul Nagel" userId="c80b9f6a9d293296" providerId="LiveId" clId="{D20BDACC-C07B-455D-85F7-0505A99A95A0}" dt="2021-07-01T14:38:13.146" v="838" actId="1076"/>
          <ac:grpSpMkLst>
            <pc:docMk/>
            <pc:sldMk cId="3169378804" sldId="1526"/>
            <ac:grpSpMk id="20" creationId="{21385D4B-FFC8-4F6E-9733-3CCF3843232A}"/>
          </ac:grpSpMkLst>
        </pc:grpChg>
      </pc:sldChg>
      <pc:sldChg chg="addSp delSp modSp add mod">
        <pc:chgData name="Paul Nagel" userId="c80b9f6a9d293296" providerId="LiveId" clId="{D20BDACC-C07B-455D-85F7-0505A99A95A0}" dt="2021-07-01T14:46:12.944" v="964" actId="478"/>
        <pc:sldMkLst>
          <pc:docMk/>
          <pc:sldMk cId="2746139110" sldId="1578"/>
        </pc:sldMkLst>
        <pc:spChg chg="add mod">
          <ac:chgData name="Paul Nagel" userId="c80b9f6a9d293296" providerId="LiveId" clId="{D20BDACC-C07B-455D-85F7-0505A99A95A0}" dt="2021-07-01T14:45:19.149" v="956" actId="1076"/>
          <ac:spMkLst>
            <pc:docMk/>
            <pc:sldMk cId="2746139110" sldId="1578"/>
            <ac:spMk id="2" creationId="{265EFB1C-5122-45BD-8E12-183D768B3E0E}"/>
          </ac:spMkLst>
        </pc:spChg>
        <pc:spChg chg="del mod">
          <ac:chgData name="Paul Nagel" userId="c80b9f6a9d293296" providerId="LiveId" clId="{D20BDACC-C07B-455D-85F7-0505A99A95A0}" dt="2021-07-01T14:46:12.944" v="964" actId="478"/>
          <ac:spMkLst>
            <pc:docMk/>
            <pc:sldMk cId="2746139110" sldId="1578"/>
            <ac:spMk id="20" creationId="{B01EC0BE-7007-4249-9AF6-EE5EA2EE0699}"/>
          </ac:spMkLst>
        </pc:spChg>
        <pc:spChg chg="mod">
          <ac:chgData name="Paul Nagel" userId="c80b9f6a9d293296" providerId="LiveId" clId="{D20BDACC-C07B-455D-85F7-0505A99A95A0}" dt="2021-07-01T13:53:03.608" v="691" actId="6549"/>
          <ac:spMkLst>
            <pc:docMk/>
            <pc:sldMk cId="2746139110" sldId="1578"/>
            <ac:spMk id="25" creationId="{31776778-98A2-403F-B656-97858BCA9A04}"/>
          </ac:spMkLst>
        </pc:spChg>
        <pc:spChg chg="mod">
          <ac:chgData name="Paul Nagel" userId="c80b9f6a9d293296" providerId="LiveId" clId="{D20BDACC-C07B-455D-85F7-0505A99A95A0}" dt="2021-07-01T13:52:50.750" v="680" actId="20577"/>
          <ac:spMkLst>
            <pc:docMk/>
            <pc:sldMk cId="2746139110" sldId="1578"/>
            <ac:spMk id="26" creationId="{8C4ED94B-9BD4-4D65-A161-FE5C249FEC18}"/>
          </ac:spMkLst>
        </pc:spChg>
        <pc:spChg chg="mod">
          <ac:chgData name="Paul Nagel" userId="c80b9f6a9d293296" providerId="LiveId" clId="{D20BDACC-C07B-455D-85F7-0505A99A95A0}" dt="2021-07-01T13:52:58.435" v="687" actId="20577"/>
          <ac:spMkLst>
            <pc:docMk/>
            <pc:sldMk cId="2746139110" sldId="1578"/>
            <ac:spMk id="27" creationId="{11D8D587-E725-4FB7-A5F4-D6CD285FECB8}"/>
          </ac:spMkLst>
        </pc:spChg>
        <pc:spChg chg="mod">
          <ac:chgData name="Paul Nagel" userId="c80b9f6a9d293296" providerId="LiveId" clId="{D20BDACC-C07B-455D-85F7-0505A99A95A0}" dt="2021-07-01T13:53:10.495" v="705" actId="6549"/>
          <ac:spMkLst>
            <pc:docMk/>
            <pc:sldMk cId="2746139110" sldId="1578"/>
            <ac:spMk id="28" creationId="{6461869D-9B78-41CB-98C0-50C92CAEA22A}"/>
          </ac:spMkLst>
        </pc:spChg>
        <pc:spChg chg="mod">
          <ac:chgData name="Paul Nagel" userId="c80b9f6a9d293296" providerId="LiveId" clId="{D20BDACC-C07B-455D-85F7-0505A99A95A0}" dt="2021-07-01T14:45:43.361" v="961" actId="1076"/>
          <ac:spMkLst>
            <pc:docMk/>
            <pc:sldMk cId="2746139110" sldId="1578"/>
            <ac:spMk id="30" creationId="{DCE34FD1-0928-47D9-9722-A58561CF01FB}"/>
          </ac:spMkLst>
        </pc:spChg>
        <pc:spChg chg="mod">
          <ac:chgData name="Paul Nagel" userId="c80b9f6a9d293296" providerId="LiveId" clId="{D20BDACC-C07B-455D-85F7-0505A99A95A0}" dt="2021-07-01T14:42:33.327" v="943" actId="20577"/>
          <ac:spMkLst>
            <pc:docMk/>
            <pc:sldMk cId="2746139110" sldId="1578"/>
            <ac:spMk id="31" creationId="{2A03C4E4-B5EB-4686-A8E6-D1EBF0BDA5E3}"/>
          </ac:spMkLst>
        </pc:spChg>
        <pc:spChg chg="mod">
          <ac:chgData name="Paul Nagel" userId="c80b9f6a9d293296" providerId="LiveId" clId="{D20BDACC-C07B-455D-85F7-0505A99A95A0}" dt="2021-07-01T14:45:47.455" v="962" actId="1076"/>
          <ac:spMkLst>
            <pc:docMk/>
            <pc:sldMk cId="2746139110" sldId="1578"/>
            <ac:spMk id="33" creationId="{DD83C88B-2A3B-489B-AD7D-1DC6E6CCDF18}"/>
          </ac:spMkLst>
        </pc:spChg>
        <pc:spChg chg="mod">
          <ac:chgData name="Paul Nagel" userId="c80b9f6a9d293296" providerId="LiveId" clId="{D20BDACC-C07B-455D-85F7-0505A99A95A0}" dt="2021-07-01T14:45:50.666" v="963" actId="1076"/>
          <ac:spMkLst>
            <pc:docMk/>
            <pc:sldMk cId="2746139110" sldId="1578"/>
            <ac:spMk id="34" creationId="{64DEA52E-A607-49A2-A621-143E55F5A0EC}"/>
          </ac:spMkLst>
        </pc:spChg>
        <pc:spChg chg="mod">
          <ac:chgData name="Paul Nagel" userId="c80b9f6a9d293296" providerId="LiveId" clId="{D20BDACC-C07B-455D-85F7-0505A99A95A0}" dt="2021-07-01T13:52:36.382" v="658" actId="20577"/>
          <ac:spMkLst>
            <pc:docMk/>
            <pc:sldMk cId="2746139110" sldId="1578"/>
            <ac:spMk id="49" creationId="{7FF72A53-2185-4936-86C8-4F54A3E50691}"/>
          </ac:spMkLst>
        </pc:spChg>
        <pc:spChg chg="mod">
          <ac:chgData name="Paul Nagel" userId="c80b9f6a9d293296" providerId="LiveId" clId="{D20BDACC-C07B-455D-85F7-0505A99A95A0}" dt="2021-07-01T13:52:43.174" v="659" actId="6549"/>
          <ac:spMkLst>
            <pc:docMk/>
            <pc:sldMk cId="2746139110" sldId="1578"/>
            <ac:spMk id="50" creationId="{A588C96D-E052-47C6-A8FC-33FA9B9D9137}"/>
          </ac:spMkLst>
        </pc:spChg>
        <pc:spChg chg="del mod topLvl">
          <ac:chgData name="Paul Nagel" userId="c80b9f6a9d293296" providerId="LiveId" clId="{D20BDACC-C07B-455D-85F7-0505A99A95A0}" dt="2021-07-01T13:58:25.123" v="796" actId="478"/>
          <ac:spMkLst>
            <pc:docMk/>
            <pc:sldMk cId="2746139110" sldId="1578"/>
            <ac:spMk id="52" creationId="{6958FAA6-0FDF-48CC-A865-508EF5CA0EBD}"/>
          </ac:spMkLst>
        </pc:spChg>
        <pc:spChg chg="del topLvl">
          <ac:chgData name="Paul Nagel" userId="c80b9f6a9d293296" providerId="LiveId" clId="{D20BDACC-C07B-455D-85F7-0505A99A95A0}" dt="2021-07-01T13:58:18.628" v="787" actId="478"/>
          <ac:spMkLst>
            <pc:docMk/>
            <pc:sldMk cId="2746139110" sldId="1578"/>
            <ac:spMk id="53" creationId="{DBC98512-312A-47B7-BF71-F7C51C7664ED}"/>
          </ac:spMkLst>
        </pc:spChg>
        <pc:spChg chg="mod">
          <ac:chgData name="Paul Nagel" userId="c80b9f6a9d293296" providerId="LiveId" clId="{D20BDACC-C07B-455D-85F7-0505A99A95A0}" dt="2021-07-01T13:58:21.048" v="791" actId="6549"/>
          <ac:spMkLst>
            <pc:docMk/>
            <pc:sldMk cId="2746139110" sldId="1578"/>
            <ac:spMk id="56" creationId="{AE2AC0A9-60F8-4E5A-8013-C24AEEC9603C}"/>
          </ac:spMkLst>
        </pc:spChg>
        <pc:spChg chg="mod">
          <ac:chgData name="Paul Nagel" userId="c80b9f6a9d293296" providerId="LiveId" clId="{D20BDACC-C07B-455D-85F7-0505A99A95A0}" dt="2021-07-01T13:58:20.515" v="790" actId="6549"/>
          <ac:spMkLst>
            <pc:docMk/>
            <pc:sldMk cId="2746139110" sldId="1578"/>
            <ac:spMk id="57" creationId="{51CA7663-417E-4CA2-8A68-7C577C87A774}"/>
          </ac:spMkLst>
        </pc:spChg>
        <pc:spChg chg="mod">
          <ac:chgData name="Paul Nagel" userId="c80b9f6a9d293296" providerId="LiveId" clId="{D20BDACC-C07B-455D-85F7-0505A99A95A0}" dt="2021-07-01T13:58:22.912" v="794" actId="1076"/>
          <ac:spMkLst>
            <pc:docMk/>
            <pc:sldMk cId="2746139110" sldId="1578"/>
            <ac:spMk id="59" creationId="{46D34216-530D-43CE-ADFF-6133D24FC891}"/>
          </ac:spMkLst>
        </pc:spChg>
        <pc:spChg chg="del">
          <ac:chgData name="Paul Nagel" userId="c80b9f6a9d293296" providerId="LiveId" clId="{D20BDACC-C07B-455D-85F7-0505A99A95A0}" dt="2021-07-01T13:58:26.453" v="797" actId="478"/>
          <ac:spMkLst>
            <pc:docMk/>
            <pc:sldMk cId="2746139110" sldId="1578"/>
            <ac:spMk id="66" creationId="{293896D5-2D03-4D8A-A68A-1BF831E8FB10}"/>
          </ac:spMkLst>
        </pc:spChg>
        <pc:grpChg chg="mod">
          <ac:chgData name="Paul Nagel" userId="c80b9f6a9d293296" providerId="LiveId" clId="{D20BDACC-C07B-455D-85F7-0505A99A95A0}" dt="2021-07-01T14:45:32.861" v="958" actId="1076"/>
          <ac:grpSpMkLst>
            <pc:docMk/>
            <pc:sldMk cId="2746139110" sldId="1578"/>
            <ac:grpSpMk id="29" creationId="{421DE672-1961-4FE0-B142-F613E25AE727}"/>
          </ac:grpSpMkLst>
        </pc:grpChg>
        <pc:grpChg chg="del">
          <ac:chgData name="Paul Nagel" userId="c80b9f6a9d293296" providerId="LiveId" clId="{D20BDACC-C07B-455D-85F7-0505A99A95A0}" dt="2021-07-01T13:58:18.628" v="787" actId="478"/>
          <ac:grpSpMkLst>
            <pc:docMk/>
            <pc:sldMk cId="2746139110" sldId="1578"/>
            <ac:grpSpMk id="60" creationId="{0FDEC919-DFB6-422A-B0D5-647449FD02FE}"/>
          </ac:grpSpMkLst>
        </pc:grpChg>
        <pc:grpChg chg="del">
          <ac:chgData name="Paul Nagel" userId="c80b9f6a9d293296" providerId="LiveId" clId="{D20BDACC-C07B-455D-85F7-0505A99A95A0}" dt="2021-07-01T13:58:19.187" v="788" actId="478"/>
          <ac:grpSpMkLst>
            <pc:docMk/>
            <pc:sldMk cId="2746139110" sldId="1578"/>
            <ac:grpSpMk id="61" creationId="{A5FCBB0A-2980-47A2-9DF5-1516588DE1E1}"/>
          </ac:grpSpMkLst>
        </pc:grpChg>
        <pc:grpChg chg="del">
          <ac:chgData name="Paul Nagel" userId="c80b9f6a9d293296" providerId="LiveId" clId="{D20BDACC-C07B-455D-85F7-0505A99A95A0}" dt="2021-07-01T13:58:21.727" v="792" actId="478"/>
          <ac:grpSpMkLst>
            <pc:docMk/>
            <pc:sldMk cId="2746139110" sldId="1578"/>
            <ac:grpSpMk id="62" creationId="{1A0147FF-A326-4D33-B1F9-6F04160BC242}"/>
          </ac:grpSpMkLst>
        </pc:grpChg>
        <pc:grpChg chg="del">
          <ac:chgData name="Paul Nagel" userId="c80b9f6a9d293296" providerId="LiveId" clId="{D20BDACC-C07B-455D-85F7-0505A99A95A0}" dt="2021-07-01T13:58:23.712" v="795" actId="478"/>
          <ac:grpSpMkLst>
            <pc:docMk/>
            <pc:sldMk cId="2746139110" sldId="1578"/>
            <ac:grpSpMk id="63" creationId="{4D359F0F-3A89-4619-B348-CDB37C42208C}"/>
          </ac:grpSpMkLst>
        </pc:grpChg>
        <pc:grpChg chg="del">
          <ac:chgData name="Paul Nagel" userId="c80b9f6a9d293296" providerId="LiveId" clId="{D20BDACC-C07B-455D-85F7-0505A99A95A0}" dt="2021-07-01T13:58:27.299" v="798" actId="478"/>
          <ac:grpSpMkLst>
            <pc:docMk/>
            <pc:sldMk cId="2746139110" sldId="1578"/>
            <ac:grpSpMk id="64" creationId="{3857ECC0-4F30-42A2-8062-019F4D5B0B8F}"/>
          </ac:grpSpMkLst>
        </pc:grpChg>
      </pc:sldChg>
      <pc:sldChg chg="add ord">
        <pc:chgData name="Paul Nagel" userId="c80b9f6a9d293296" providerId="LiveId" clId="{D20BDACC-C07B-455D-85F7-0505A99A95A0}" dt="2021-07-01T11:29:16.623" v="71"/>
        <pc:sldMkLst>
          <pc:docMk/>
          <pc:sldMk cId="2732614561" sldId="1750"/>
        </pc:sldMkLst>
      </pc:sldChg>
      <pc:sldChg chg="addSp new del mod">
        <pc:chgData name="Paul Nagel" userId="c80b9f6a9d293296" providerId="LiveId" clId="{D20BDACC-C07B-455D-85F7-0505A99A95A0}" dt="2021-07-01T11:51:54.522" v="651" actId="47"/>
        <pc:sldMkLst>
          <pc:docMk/>
          <pc:sldMk cId="2271456936" sldId="1751"/>
        </pc:sldMkLst>
        <pc:picChg chg="add">
          <ac:chgData name="Paul Nagel" userId="c80b9f6a9d293296" providerId="LiveId" clId="{D20BDACC-C07B-455D-85F7-0505A99A95A0}" dt="2021-07-01T11:41:17.585" v="86" actId="22"/>
          <ac:picMkLst>
            <pc:docMk/>
            <pc:sldMk cId="2271456936" sldId="1751"/>
            <ac:picMk id="3" creationId="{3129DB41-1A5E-463D-AADE-A0D54B9E4286}"/>
          </ac:picMkLst>
        </pc:picChg>
      </pc:sldChg>
    </pc:docChg>
  </pc:docChgLst>
  <pc:docChgLst>
    <pc:chgData name="Paul Nagel" userId="c80b9f6a9d293296" providerId="LiveId" clId="{02F38BA0-7A89-4418-999A-14C69FBDB1B4}"/>
    <pc:docChg chg="custSel modSld sldOrd">
      <pc:chgData name="Paul Nagel" userId="c80b9f6a9d293296" providerId="LiveId" clId="{02F38BA0-7A89-4418-999A-14C69FBDB1B4}" dt="2021-06-30T14:10:09.704" v="45" actId="20578"/>
      <pc:docMkLst>
        <pc:docMk/>
      </pc:docMkLst>
      <pc:sldChg chg="addSp delSp modSp mod ord">
        <pc:chgData name="Paul Nagel" userId="c80b9f6a9d293296" providerId="LiveId" clId="{02F38BA0-7A89-4418-999A-14C69FBDB1B4}" dt="2021-06-30T14:10:09.704" v="45" actId="20578"/>
        <pc:sldMkLst>
          <pc:docMk/>
          <pc:sldMk cId="1295509861" sldId="1505"/>
        </pc:sldMkLst>
        <pc:spChg chg="add del mod">
          <ac:chgData name="Paul Nagel" userId="c80b9f6a9d293296" providerId="LiveId" clId="{02F38BA0-7A89-4418-999A-14C69FBDB1B4}" dt="2021-06-30T14:07:22.666" v="3"/>
          <ac:spMkLst>
            <pc:docMk/>
            <pc:sldMk cId="1295509861" sldId="1505"/>
            <ac:spMk id="2" creationId="{E3E4826A-EBAC-449F-87AC-09F9247C06F3}"/>
          </ac:spMkLst>
        </pc:spChg>
        <pc:spChg chg="add del mod">
          <ac:chgData name="Paul Nagel" userId="c80b9f6a9d293296" providerId="LiveId" clId="{02F38BA0-7A89-4418-999A-14C69FBDB1B4}" dt="2021-06-30T14:09:27.562" v="38" actId="478"/>
          <ac:spMkLst>
            <pc:docMk/>
            <pc:sldMk cId="1295509861" sldId="1505"/>
            <ac:spMk id="3" creationId="{50FF338A-EAC6-4297-81D4-F405A6F0FCF6}"/>
          </ac:spMkLst>
        </pc:spChg>
        <pc:spChg chg="del">
          <ac:chgData name="Paul Nagel" userId="c80b9f6a9d293296" providerId="LiveId" clId="{02F38BA0-7A89-4418-999A-14C69FBDB1B4}" dt="2021-06-30T14:07:45.890" v="10" actId="478"/>
          <ac:spMkLst>
            <pc:docMk/>
            <pc:sldMk cId="1295509861" sldId="1505"/>
            <ac:spMk id="4" creationId="{5A4DA997-F2AE-4AF7-961C-F507AD7AED36}"/>
          </ac:spMkLst>
        </pc:spChg>
        <pc:spChg chg="add del">
          <ac:chgData name="Paul Nagel" userId="c80b9f6a9d293296" providerId="LiveId" clId="{02F38BA0-7A89-4418-999A-14C69FBDB1B4}" dt="2021-06-30T14:08:58.613" v="28"/>
          <ac:spMkLst>
            <pc:docMk/>
            <pc:sldMk cId="1295509861" sldId="1505"/>
            <ac:spMk id="5" creationId="{F42E453F-5F7F-4B0F-91FD-44F5843CBF74}"/>
          </ac:spMkLst>
        </pc:spChg>
        <pc:spChg chg="add del mod">
          <ac:chgData name="Paul Nagel" userId="c80b9f6a9d293296" providerId="LiveId" clId="{02F38BA0-7A89-4418-999A-14C69FBDB1B4}" dt="2021-06-30T14:09:03.433" v="32"/>
          <ac:spMkLst>
            <pc:docMk/>
            <pc:sldMk cId="1295509861" sldId="1505"/>
            <ac:spMk id="6" creationId="{3AF580CE-2CE7-455D-9A6A-93A6D097B2CB}"/>
          </ac:spMkLst>
        </pc:spChg>
        <pc:spChg chg="add mod">
          <ac:chgData name="Paul Nagel" userId="c80b9f6a9d293296" providerId="LiveId" clId="{02F38BA0-7A89-4418-999A-14C69FBDB1B4}" dt="2021-06-30T14:09:47.694" v="44" actId="1076"/>
          <ac:spMkLst>
            <pc:docMk/>
            <pc:sldMk cId="1295509861" sldId="1505"/>
            <ac:spMk id="9" creationId="{3F2C9549-2B9B-498E-8AA0-19201612334D}"/>
          </ac:spMkLst>
        </pc:spChg>
        <pc:spChg chg="del mod">
          <ac:chgData name="Paul Nagel" userId="c80b9f6a9d293296" providerId="LiveId" clId="{02F38BA0-7A89-4418-999A-14C69FBDB1B4}" dt="2021-06-30T14:07:41.018" v="9"/>
          <ac:spMkLst>
            <pc:docMk/>
            <pc:sldMk cId="1295509861" sldId="1505"/>
            <ac:spMk id="12" creationId="{80962889-8BAF-4570-9E81-CC2394B12F99}"/>
          </ac:spMkLst>
        </pc:spChg>
        <pc:cxnChg chg="del">
          <ac:chgData name="Paul Nagel" userId="c80b9f6a9d293296" providerId="LiveId" clId="{02F38BA0-7A89-4418-999A-14C69FBDB1B4}" dt="2021-06-30T14:08:23.378" v="12" actId="478"/>
          <ac:cxnSpMkLst>
            <pc:docMk/>
            <pc:sldMk cId="1295509861" sldId="1505"/>
            <ac:cxnSpMk id="15" creationId="{80866F8B-6590-4D95-8A60-3A8015E413AF}"/>
          </ac:cxnSpMkLst>
        </pc:cxnChg>
      </pc:sldChg>
    </pc:docChg>
  </pc:docChgLst>
  <pc:docChgLst>
    <pc:chgData name="Paul Nagel" userId="c80b9f6a9d293296" providerId="LiveId" clId="{3418761F-2594-4A8F-BDE0-10178998E578}"/>
    <pc:docChg chg="undo custSel modSld">
      <pc:chgData name="Paul Nagel" userId="c80b9f6a9d293296" providerId="LiveId" clId="{3418761F-2594-4A8F-BDE0-10178998E578}" dt="2021-06-30T14:04:03.646" v="38" actId="22"/>
      <pc:docMkLst>
        <pc:docMk/>
      </pc:docMkLst>
      <pc:sldChg chg="addSp delSp modSp mod">
        <pc:chgData name="Paul Nagel" userId="c80b9f6a9d293296" providerId="LiveId" clId="{3418761F-2594-4A8F-BDE0-10178998E578}" dt="2021-06-30T14:04:03.646" v="38" actId="22"/>
        <pc:sldMkLst>
          <pc:docMk/>
          <pc:sldMk cId="1295509861" sldId="1505"/>
        </pc:sldMkLst>
        <pc:spChg chg="mod">
          <ac:chgData name="Paul Nagel" userId="c80b9f6a9d293296" providerId="LiveId" clId="{3418761F-2594-4A8F-BDE0-10178998E578}" dt="2021-06-30T13:59:16.510" v="28" actId="20577"/>
          <ac:spMkLst>
            <pc:docMk/>
            <pc:sldMk cId="1295509861" sldId="1505"/>
            <ac:spMk id="24" creationId="{BF291F33-AB60-45B2-8DE3-EB6F213CA991}"/>
          </ac:spMkLst>
        </pc:spChg>
        <pc:picChg chg="add del mod">
          <ac:chgData name="Paul Nagel" userId="c80b9f6a9d293296" providerId="LiveId" clId="{3418761F-2594-4A8F-BDE0-10178998E578}" dt="2021-06-30T14:04:03.646" v="38" actId="22"/>
          <ac:picMkLst>
            <pc:docMk/>
            <pc:sldMk cId="1295509861" sldId="1505"/>
            <ac:picMk id="3" creationId="{EB1363F5-B028-4B1B-8E3B-0AF7DCFEBDC1}"/>
          </ac:picMkLst>
        </pc:picChg>
      </pc:sldChg>
    </pc:docChg>
  </pc:docChgLst>
  <pc:docChgLst>
    <pc:chgData name="Paul Nagel" userId="c80b9f6a9d293296" providerId="LiveId" clId="{F6872729-9E53-4591-9C66-C4953A2EC782}"/>
    <pc:docChg chg="custSel addSld delSld modSld addSection delSection modSection">
      <pc:chgData name="Paul Nagel" userId="c80b9f6a9d293296" providerId="LiveId" clId="{F6872729-9E53-4591-9C66-C4953A2EC782}" dt="2021-06-30T14:29:47.707" v="71" actId="1076"/>
      <pc:docMkLst>
        <pc:docMk/>
      </pc:docMkLst>
      <pc:sldChg chg="del">
        <pc:chgData name="Paul Nagel" userId="c80b9f6a9d293296" providerId="LiveId" clId="{F6872729-9E53-4591-9C66-C4953A2EC782}" dt="2021-06-30T14:11:09.996" v="0" actId="47"/>
        <pc:sldMkLst>
          <pc:docMk/>
          <pc:sldMk cId="563079817" sldId="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27245351" sldId="2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415723" sldId="2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18814767" sldId="4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673947" sldId="4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71233141" sldId="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06770664" sldId="4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6011153" sldId="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099481900" sldId="5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9042192" sldId="5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71140052" sldId="6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77158722" sldId="60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66043445" sldId="6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81820821" sldId="6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6950333" sldId="6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55301592" sldId="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4038925" sldId="6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87033373" sldId="7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8984" sldId="7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37473376" sldId="7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70703872" sldId="7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527070" sldId="7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39313264" sldId="115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5982678" sldId="11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67825681" sldId="11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217865" sldId="115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70320434" sldId="115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75818501" sldId="11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5412031" sldId="11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50053057" sldId="11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8132684" sldId="11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82721265" sldId="11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6970540" sldId="11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4441149" sldId="11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61825270" sldId="11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68810824" sldId="11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15377135" sldId="11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63411784" sldId="11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9918045" sldId="11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76919685" sldId="11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86531991" sldId="11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62226114" sldId="11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92491463" sldId="12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8650461" sldId="12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16636632" sldId="12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71814463" sldId="12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58310902" sldId="12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76411008" sldId="12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94142929" sldId="12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54754127" sldId="12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37149539" sldId="12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58243782" sldId="128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48304277" sldId="12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49468742" sldId="12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4957581" sldId="12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3512434" sldId="13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08680906" sldId="13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42041285" sldId="13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0901358" sldId="13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14318529" sldId="13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01132702" sldId="13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8957849" sldId="13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9098608" sldId="134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80935403" sldId="136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7122261" sldId="13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65136766" sldId="13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0882601" sldId="13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2063661" sldId="13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680697" sldId="13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47869" sldId="13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3217230" sldId="13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2196680" sldId="13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1448748" sldId="13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22549625" sldId="13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2319747" sldId="13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30810339" sldId="14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42865946" sldId="14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295669983" sldId="14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73120871" sldId="14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5009368" sldId="147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7111964" sldId="14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9738502" sldId="14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7502722" sldId="14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424002" sldId="14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36305403" sldId="14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89520744" sldId="14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7598901" sldId="14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3886635" sldId="14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424592164" sldId="14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65520191" sldId="14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0084754" sldId="14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1670364" sldId="14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88870367" sldId="15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6851300" sldId="15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57075070" sldId="15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3508388" sldId="1503"/>
        </pc:sldMkLst>
      </pc:sldChg>
      <pc:sldChg chg="add del">
        <pc:chgData name="Paul Nagel" userId="c80b9f6a9d293296" providerId="LiveId" clId="{F6872729-9E53-4591-9C66-C4953A2EC782}" dt="2021-06-30T14:11:20.197" v="1"/>
        <pc:sldMkLst>
          <pc:docMk/>
          <pc:sldMk cId="1295509861" sldId="1505"/>
        </pc:sldMkLst>
      </pc:sldChg>
      <pc:sldChg chg="addSp modSp new mod modClrScheme chgLayout">
        <pc:chgData name="Paul Nagel" userId="c80b9f6a9d293296" providerId="LiveId" clId="{F6872729-9E53-4591-9C66-C4953A2EC782}" dt="2021-06-30T14:22:24.152" v="29" actId="1076"/>
        <pc:sldMkLst>
          <pc:docMk/>
          <pc:sldMk cId="2294676981" sldId="1506"/>
        </pc:sldMkLst>
        <pc:spChg chg="add mod">
          <ac:chgData name="Paul Nagel" userId="c80b9f6a9d293296" providerId="LiveId" clId="{F6872729-9E53-4591-9C66-C4953A2EC782}" dt="2021-06-30T14:22:07.265" v="7" actId="700"/>
          <ac:spMkLst>
            <pc:docMk/>
            <pc:sldMk cId="2294676981" sldId="1506"/>
            <ac:spMk id="2" creationId="{46E6185E-F009-4C63-89BC-F462E7524900}"/>
          </ac:spMkLst>
        </pc:spChg>
        <pc:spChg chg="add mod">
          <ac:chgData name="Paul Nagel" userId="c80b9f6a9d293296" providerId="LiveId" clId="{F6872729-9E53-4591-9C66-C4953A2EC782}" dt="2021-06-30T14:22:24.152" v="29" actId="1076"/>
          <ac:spMkLst>
            <pc:docMk/>
            <pc:sldMk cId="2294676981" sldId="1506"/>
            <ac:spMk id="3" creationId="{F43A3409-4AAB-4378-BCB0-26D1EFD365B8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01776469" sldId="1506"/>
        </pc:sldMkLst>
      </pc:sldChg>
      <pc:sldChg chg="addSp modSp new mod">
        <pc:chgData name="Paul Nagel" userId="c80b9f6a9d293296" providerId="LiveId" clId="{F6872729-9E53-4591-9C66-C4953A2EC782}" dt="2021-06-30T14:24:27.352" v="57" actId="20577"/>
        <pc:sldMkLst>
          <pc:docMk/>
          <pc:sldMk cId="461392603" sldId="1507"/>
        </pc:sldMkLst>
        <pc:spChg chg="add mod">
          <ac:chgData name="Paul Nagel" userId="c80b9f6a9d293296" providerId="LiveId" clId="{F6872729-9E53-4591-9C66-C4953A2EC782}" dt="2021-06-30T14:24:27.352" v="57" actId="20577"/>
          <ac:spMkLst>
            <pc:docMk/>
            <pc:sldMk cId="461392603" sldId="1507"/>
            <ac:spMk id="2" creationId="{F2B8BFCA-810E-4131-956C-70D0186926DA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13692750" sldId="1507"/>
        </pc:sldMkLst>
      </pc:sldChg>
      <pc:sldChg chg="addSp modSp new mod addCm">
        <pc:chgData name="Paul Nagel" userId="c80b9f6a9d293296" providerId="LiveId" clId="{F6872729-9E53-4591-9C66-C4953A2EC782}" dt="2021-06-30T14:29:47.707" v="71" actId="1076"/>
        <pc:sldMkLst>
          <pc:docMk/>
          <pc:sldMk cId="1307592434" sldId="1508"/>
        </pc:sldMkLst>
        <pc:spChg chg="add mod">
          <ac:chgData name="Paul Nagel" userId="c80b9f6a9d293296" providerId="LiveId" clId="{F6872729-9E53-4591-9C66-C4953A2EC782}" dt="2021-06-30T14:29:47.707" v="71" actId="1076"/>
          <ac:spMkLst>
            <pc:docMk/>
            <pc:sldMk cId="1307592434" sldId="1508"/>
            <ac:spMk id="2" creationId="{7427DFAB-4097-4FDF-AAFE-B67C7155617E}"/>
          </ac:spMkLst>
        </pc:spChg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56217113" sldId="15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3975747" sldId="15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00654581" sldId="15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0922100" sldId="15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1369378" sldId="15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47082149" sldId="15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02682265" sldId="15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823165" sldId="152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629628" sldId="15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52518703" sldId="15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69378804" sldId="15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48389873" sldId="15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26652528" sldId="15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6047162" sldId="15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6060574" sldId="15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69037234" sldId="15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08968378" sldId="15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70563334" sldId="15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956796082" sldId="15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6094688" sldId="15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847137972" sldId="15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92028112" sldId="154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73039686" sldId="154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19095772" sldId="154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44241925" sldId="15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0719494" sldId="15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91267514" sldId="15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9851344" sldId="15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82476187" sldId="155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403743" sldId="156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71670147" sldId="15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68098618" sldId="15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0575653" sldId="156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24319715" sldId="156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9653572" sldId="156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13108233" sldId="15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08623845" sldId="157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32808590" sldId="157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68320249" sldId="157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9081399" sldId="157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26565785" sldId="15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6139110" sldId="15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89195404" sldId="15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93699726" sldId="15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97780838" sldId="15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1855309" sldId="158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65900528" sldId="15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08393215" sldId="15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43701557" sldId="15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1721956" sldId="15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1411100" sldId="15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28911033" sldId="15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80350664" sldId="15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1679767" sldId="159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8611201" sldId="15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59150738" sldId="160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55071745" sldId="161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34517099" sldId="16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28105983" sldId="162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8982685" sldId="162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9864627" sldId="16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65602702" sldId="162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632440624" sldId="162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037928" sldId="163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58169491" sldId="16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39459470" sldId="16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40052502" sldId="16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94153548" sldId="164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57710923" sldId="164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74567110" sldId="165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30745913" sldId="16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136531424" sldId="165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45362942" sldId="165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145188683" sldId="166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20407929" sldId="166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27313143" sldId="16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7206675" sldId="166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39096470" sldId="166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94719407" sldId="167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9996806" sldId="16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57466192" sldId="168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13046282" sldId="169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02291585" sldId="169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83833529" sldId="16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7956404" sldId="169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5704616" sldId="170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36641170" sldId="17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97511185" sldId="172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70747935" sldId="172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49831892" sldId="172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41272815" sldId="172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94867864" sldId="173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55998279" sldId="173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55372886" sldId="173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217574649" sldId="173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35858459" sldId="173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675550037" sldId="174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587786390" sldId="174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799633245" sldId="174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12381058" sldId="174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732614561" sldId="175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269568031" sldId="175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1252833" sldId="176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95212969" sldId="177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05835541" sldId="177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87494747" sldId="177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901862280" sldId="177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57100004" sldId="178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56107664" sldId="1781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712891303" sldId="178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056570491" sldId="178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79719920" sldId="178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33178822" sldId="178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2018682" sldId="179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24790713" sldId="179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632086905" sldId="179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913556319" sldId="179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38087779" sldId="179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042810033" sldId="1799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362928" sldId="180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315051126" sldId="180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430991338" sldId="180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873889504" sldId="180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111746003" sldId="1806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558233196" sldId="180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01188247" sldId="1810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401973365" sldId="1812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3222431957" sldId="1813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670921957" sldId="1814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510976260" sldId="1815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805165304" sldId="1817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2580896549" sldId="1818"/>
        </pc:sldMkLst>
      </pc:sldChg>
      <pc:sldChg chg="del">
        <pc:chgData name="Paul Nagel" userId="c80b9f6a9d293296" providerId="LiveId" clId="{F6872729-9E53-4591-9C66-C4953A2EC782}" dt="2021-06-30T14:11:09.996" v="0" actId="47"/>
        <pc:sldMkLst>
          <pc:docMk/>
          <pc:sldMk cId="1460961789" sldId="1819"/>
        </pc:sldMkLst>
      </pc:sldChg>
      <pc:sldMasterChg chg="delSldLayout">
        <pc:chgData name="Paul Nagel" userId="c80b9f6a9d293296" providerId="LiveId" clId="{F6872729-9E53-4591-9C66-C4953A2EC782}" dt="2021-06-30T14:11:09.996" v="0" actId="47"/>
        <pc:sldMasterMkLst>
          <pc:docMk/>
          <pc:sldMasterMk cId="3720405547" sldId="2147483648"/>
        </pc:sldMasterMkLst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09619802" sldId="214748369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684619824" sldId="214748373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38399235" sldId="214748373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51258902" sldId="214748375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82144129" sldId="214748375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92017144" sldId="214748376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90819613" sldId="214748376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95919078" sldId="214748376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61973773" sldId="214748376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07790793" sldId="214748376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226097357" sldId="214748376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45170125" sldId="214748376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1302728" sldId="214748376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814392494" sldId="214748376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00928991" sldId="214748376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56237807" sldId="214748377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597171297" sldId="214748377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0118976" sldId="214748377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053298563" sldId="214748377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970040070" sldId="214748377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783492900" sldId="214748377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288049363" sldId="214748377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7569512" sldId="214748377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6153033" sldId="214748377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715585447" sldId="214748377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080873911" sldId="214748378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171533004" sldId="214748378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402794668" sldId="214748378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19426187" sldId="214748378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989526779" sldId="2147483785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841059112" sldId="2147483786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679440418" sldId="2147483787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948498505" sldId="2147483788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4174398299" sldId="2147483789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628837177" sldId="2147483790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285251311" sldId="2147483791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2375052695" sldId="2147483792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3571895555" sldId="2147483793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608793142" sldId="2147483794"/>
          </pc:sldLayoutMkLst>
        </pc:sldLayoutChg>
        <pc:sldLayoutChg chg="del">
          <pc:chgData name="Paul Nagel" userId="c80b9f6a9d293296" providerId="LiveId" clId="{F6872729-9E53-4591-9C66-C4953A2EC782}" dt="2021-06-30T14:11:09.996" v="0" actId="47"/>
          <pc:sldLayoutMkLst>
            <pc:docMk/>
            <pc:sldMasterMk cId="3720405547" sldId="2147483648"/>
            <pc:sldLayoutMk cId="1121260333" sldId="21474837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03150-6D01-4322-9C07-FA1D99990BF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75D09-FC18-4ABB-9A0A-1A038D17600E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4BAD980-5AC8-4ED3-8906-F8A8A78A794D}" type="parTrans" cxnId="{FD1E7F2A-D11B-4D78-8855-F4F7A84C1BA1}">
      <dgm:prSet/>
      <dgm:spPr/>
      <dgm:t>
        <a:bodyPr/>
        <a:lstStyle/>
        <a:p>
          <a:endParaRPr lang="en-US"/>
        </a:p>
      </dgm:t>
    </dgm:pt>
    <dgm:pt modelId="{41B0A3F4-B54F-49D4-9144-ADB813B982FA}" type="sibTrans" cxnId="{FD1E7F2A-D11B-4D78-8855-F4F7A84C1BA1}">
      <dgm:prSet/>
      <dgm:spPr/>
      <dgm:t>
        <a:bodyPr/>
        <a:lstStyle/>
        <a:p>
          <a:endParaRPr lang="en-US"/>
        </a:p>
      </dgm:t>
    </dgm:pt>
    <dgm:pt modelId="{55367724-B6AC-4B3F-802B-F28A9E8436CA}">
      <dgm:prSet phldrT="[Text]"/>
      <dgm:spPr>
        <a:ln>
          <a:noFill/>
        </a:ln>
      </dgm:spPr>
      <dgm:t>
        <a:bodyPr/>
        <a:lstStyle/>
        <a:p>
          <a:endParaRPr lang="en-US" dirty="0"/>
        </a:p>
      </dgm:t>
    </dgm:pt>
    <dgm:pt modelId="{87C44CDB-C0D3-4640-B0FA-FCA2E1306AB5}" type="parTrans" cxnId="{25DE2E11-58FF-45AD-ACD6-1A2D8C3C15E4}">
      <dgm:prSet/>
      <dgm:spPr/>
      <dgm:t>
        <a:bodyPr/>
        <a:lstStyle/>
        <a:p>
          <a:endParaRPr lang="en-US"/>
        </a:p>
      </dgm:t>
    </dgm:pt>
    <dgm:pt modelId="{55C1510F-C3BE-4CE0-97C7-E7FE8DD3C44A}" type="sibTrans" cxnId="{25DE2E11-58FF-45AD-ACD6-1A2D8C3C15E4}">
      <dgm:prSet/>
      <dgm:spPr/>
      <dgm:t>
        <a:bodyPr/>
        <a:lstStyle/>
        <a:p>
          <a:endParaRPr lang="en-US"/>
        </a:p>
      </dgm:t>
    </dgm:pt>
    <dgm:pt modelId="{CD750722-E33A-41C4-A2E0-7E92DE2FAE00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FD7CD866-3F7A-4286-AAE0-35D73160C0CB}" type="parTrans" cxnId="{5DFD9074-B72D-4ECE-AC4E-905DAEE7F7E4}">
      <dgm:prSet/>
      <dgm:spPr/>
      <dgm:t>
        <a:bodyPr/>
        <a:lstStyle/>
        <a:p>
          <a:endParaRPr lang="en-US"/>
        </a:p>
      </dgm:t>
    </dgm:pt>
    <dgm:pt modelId="{7873C83C-6717-4CA5-8F2C-EE2BF3AFF4CA}" type="sibTrans" cxnId="{5DFD9074-B72D-4ECE-AC4E-905DAEE7F7E4}">
      <dgm:prSet/>
      <dgm:spPr/>
      <dgm:t>
        <a:bodyPr/>
        <a:lstStyle/>
        <a:p>
          <a:endParaRPr lang="en-US"/>
        </a:p>
      </dgm:t>
    </dgm:pt>
    <dgm:pt modelId="{96FC9256-67F7-412C-9AA6-7413EA96865F}">
      <dgm:prSet phldrT="[Text]"/>
      <dgm:spPr/>
      <dgm:t>
        <a:bodyPr/>
        <a:lstStyle/>
        <a:p>
          <a:endParaRPr lang="en-US" dirty="0"/>
        </a:p>
      </dgm:t>
    </dgm:pt>
    <dgm:pt modelId="{6D57485B-1DF5-4013-9CFF-09374664269B}" type="parTrans" cxnId="{CF31C135-03BA-49D1-9AB3-458FC1CDF03A}">
      <dgm:prSet/>
      <dgm:spPr/>
      <dgm:t>
        <a:bodyPr/>
        <a:lstStyle/>
        <a:p>
          <a:endParaRPr lang="en-US"/>
        </a:p>
      </dgm:t>
    </dgm:pt>
    <dgm:pt modelId="{2ADDB064-6392-4934-8CBA-7DE2AEFBFEBD}" type="sibTrans" cxnId="{CF31C135-03BA-49D1-9AB3-458FC1CDF03A}">
      <dgm:prSet/>
      <dgm:spPr/>
      <dgm:t>
        <a:bodyPr/>
        <a:lstStyle/>
        <a:p>
          <a:endParaRPr lang="en-US"/>
        </a:p>
      </dgm:t>
    </dgm:pt>
    <dgm:pt modelId="{9B4D6C47-043E-44FD-A25F-1BB6D1F500F5}" type="pres">
      <dgm:prSet presAssocID="{6F203150-6D01-4322-9C07-FA1D99990BF0}" presName="Name0" presStyleCnt="0">
        <dgm:presLayoutVars>
          <dgm:chMax val="4"/>
          <dgm:resizeHandles val="exact"/>
        </dgm:presLayoutVars>
      </dgm:prSet>
      <dgm:spPr/>
    </dgm:pt>
    <dgm:pt modelId="{F4DBC6F7-FBE3-4CA8-B022-97F97C29AF50}" type="pres">
      <dgm:prSet presAssocID="{6F203150-6D01-4322-9C07-FA1D99990BF0}" presName="ellipse" presStyleLbl="trBgShp" presStyleIdx="0" presStyleCnt="1"/>
      <dgm:spPr>
        <a:gradFill rotWithShape="0">
          <a:gsLst>
            <a:gs pos="6000">
              <a:schemeClr val="tx1">
                <a:lumMod val="40000"/>
                <a:lumOff val="60000"/>
                <a:alpha val="75000"/>
              </a:schemeClr>
            </a:gs>
            <a:gs pos="100000">
              <a:schemeClr val="tx1">
                <a:lumMod val="20000"/>
                <a:lumOff val="80000"/>
                <a:alpha val="85000"/>
              </a:schemeClr>
            </a:gs>
          </a:gsLst>
          <a:lin ang="2700000" scaled="1"/>
        </a:gradFill>
      </dgm:spPr>
    </dgm:pt>
    <dgm:pt modelId="{887E8FA1-4BC8-4343-A200-DCE1BEA29CF8}" type="pres">
      <dgm:prSet presAssocID="{6F203150-6D01-4322-9C07-FA1D99990BF0}" presName="arrow1" presStyleLbl="fgShp" presStyleIdx="0" presStyleCnt="1"/>
      <dgm:spPr>
        <a:solidFill>
          <a:schemeClr val="accent4"/>
        </a:solidFill>
        <a:ln>
          <a:noFill/>
        </a:ln>
      </dgm:spPr>
    </dgm:pt>
    <dgm:pt modelId="{0ED0F9E0-CD5E-498B-B8FF-A9E68DAD63B0}" type="pres">
      <dgm:prSet presAssocID="{6F203150-6D01-4322-9C07-FA1D99990BF0}" presName="rectangle" presStyleLbl="revTx" presStyleIdx="0" presStyleCnt="1">
        <dgm:presLayoutVars>
          <dgm:bulletEnabled val="1"/>
        </dgm:presLayoutVars>
      </dgm:prSet>
      <dgm:spPr/>
    </dgm:pt>
    <dgm:pt modelId="{9408ED58-8353-4EF9-96D0-7C107ADC482E}" type="pres">
      <dgm:prSet presAssocID="{55367724-B6AC-4B3F-802B-F28A9E8436CA}" presName="item1" presStyleLbl="node1" presStyleIdx="0" presStyleCnt="3">
        <dgm:presLayoutVars>
          <dgm:bulletEnabled val="1"/>
        </dgm:presLayoutVars>
      </dgm:prSet>
      <dgm:spPr/>
    </dgm:pt>
    <dgm:pt modelId="{1FBA921D-F6F0-40AD-8749-7B93ADDFFE2C}" type="pres">
      <dgm:prSet presAssocID="{CD750722-E33A-41C4-A2E0-7E92DE2FAE00}" presName="item2" presStyleLbl="node1" presStyleIdx="1" presStyleCnt="3">
        <dgm:presLayoutVars>
          <dgm:bulletEnabled val="1"/>
        </dgm:presLayoutVars>
      </dgm:prSet>
      <dgm:spPr/>
    </dgm:pt>
    <dgm:pt modelId="{A1A5D285-80ED-4B76-BE05-442E35159832}" type="pres">
      <dgm:prSet presAssocID="{96FC9256-67F7-412C-9AA6-7413EA96865F}" presName="item3" presStyleLbl="node1" presStyleIdx="2" presStyleCnt="3">
        <dgm:presLayoutVars>
          <dgm:bulletEnabled val="1"/>
        </dgm:presLayoutVars>
      </dgm:prSet>
      <dgm:spPr/>
    </dgm:pt>
    <dgm:pt modelId="{A9FE3579-629E-4723-87FA-C03C8F7811D7}" type="pres">
      <dgm:prSet presAssocID="{6F203150-6D01-4322-9C07-FA1D99990BF0}" presName="funnel" presStyleLbl="trAlignAcc1" presStyleIdx="0" presStyleCnt="1"/>
      <dgm:spPr>
        <a:gradFill rotWithShape="0">
          <a:gsLst>
            <a:gs pos="0">
              <a:schemeClr val="tx1">
                <a:lumMod val="20000"/>
                <a:lumOff val="80000"/>
                <a:alpha val="15000"/>
              </a:schemeClr>
            </a:gs>
            <a:gs pos="100000">
              <a:schemeClr val="tx1">
                <a:lumMod val="60000"/>
                <a:lumOff val="40000"/>
                <a:alpha val="65000"/>
              </a:schemeClr>
            </a:gs>
          </a:gsLst>
          <a:lin ang="2700000" scaled="1"/>
        </a:gradFill>
        <a:ln>
          <a:noFill/>
        </a:ln>
      </dgm:spPr>
    </dgm:pt>
  </dgm:ptLst>
  <dgm:cxnLst>
    <dgm:cxn modelId="{25DE2E11-58FF-45AD-ACD6-1A2D8C3C15E4}" srcId="{6F203150-6D01-4322-9C07-FA1D99990BF0}" destId="{55367724-B6AC-4B3F-802B-F28A9E8436CA}" srcOrd="1" destOrd="0" parTransId="{87C44CDB-C0D3-4640-B0FA-FCA2E1306AB5}" sibTransId="{55C1510F-C3BE-4CE0-97C7-E7FE8DD3C44A}"/>
    <dgm:cxn modelId="{17001D24-4CEF-4EBB-B5FA-3464EB60AFF7}" type="presOf" srcId="{55367724-B6AC-4B3F-802B-F28A9E8436CA}" destId="{1FBA921D-F6F0-40AD-8749-7B93ADDFFE2C}" srcOrd="0" destOrd="0" presId="urn:microsoft.com/office/officeart/2005/8/layout/funnel1"/>
    <dgm:cxn modelId="{FD1E7F2A-D11B-4D78-8855-F4F7A84C1BA1}" srcId="{6F203150-6D01-4322-9C07-FA1D99990BF0}" destId="{C6875D09-FC18-4ABB-9A0A-1A038D17600E}" srcOrd="0" destOrd="0" parTransId="{E4BAD980-5AC8-4ED3-8906-F8A8A78A794D}" sibTransId="{41B0A3F4-B54F-49D4-9144-ADB813B982FA}"/>
    <dgm:cxn modelId="{CF31C135-03BA-49D1-9AB3-458FC1CDF03A}" srcId="{6F203150-6D01-4322-9C07-FA1D99990BF0}" destId="{96FC9256-67F7-412C-9AA6-7413EA96865F}" srcOrd="3" destOrd="0" parTransId="{6D57485B-1DF5-4013-9CFF-09374664269B}" sibTransId="{2ADDB064-6392-4934-8CBA-7DE2AEFBFEBD}"/>
    <dgm:cxn modelId="{AF8B5C6A-C485-493B-8347-451080B12A26}" type="presOf" srcId="{C6875D09-FC18-4ABB-9A0A-1A038D17600E}" destId="{A1A5D285-80ED-4B76-BE05-442E35159832}" srcOrd="0" destOrd="0" presId="urn:microsoft.com/office/officeart/2005/8/layout/funnel1"/>
    <dgm:cxn modelId="{5DFD9074-B72D-4ECE-AC4E-905DAEE7F7E4}" srcId="{6F203150-6D01-4322-9C07-FA1D99990BF0}" destId="{CD750722-E33A-41C4-A2E0-7E92DE2FAE00}" srcOrd="2" destOrd="0" parTransId="{FD7CD866-3F7A-4286-AAE0-35D73160C0CB}" sibTransId="{7873C83C-6717-4CA5-8F2C-EE2BF3AFF4CA}"/>
    <dgm:cxn modelId="{7A04F159-C5C5-48EF-8FA5-DFBAD5C77988}" type="presOf" srcId="{6F203150-6D01-4322-9C07-FA1D99990BF0}" destId="{9B4D6C47-043E-44FD-A25F-1BB6D1F500F5}" srcOrd="0" destOrd="0" presId="urn:microsoft.com/office/officeart/2005/8/layout/funnel1"/>
    <dgm:cxn modelId="{DDB6D183-CA68-4C9C-8BC4-EC0044AD8E7B}" type="presOf" srcId="{96FC9256-67F7-412C-9AA6-7413EA96865F}" destId="{0ED0F9E0-CD5E-498B-B8FF-A9E68DAD63B0}" srcOrd="0" destOrd="0" presId="urn:microsoft.com/office/officeart/2005/8/layout/funnel1"/>
    <dgm:cxn modelId="{B0C426F0-2CD1-4DBF-BD57-9C4E378D2C8D}" type="presOf" srcId="{CD750722-E33A-41C4-A2E0-7E92DE2FAE00}" destId="{9408ED58-8353-4EF9-96D0-7C107ADC482E}" srcOrd="0" destOrd="0" presId="urn:microsoft.com/office/officeart/2005/8/layout/funnel1"/>
    <dgm:cxn modelId="{4BF6A6A0-2736-40BD-B5E0-C141E15F2A8E}" type="presParOf" srcId="{9B4D6C47-043E-44FD-A25F-1BB6D1F500F5}" destId="{F4DBC6F7-FBE3-4CA8-B022-97F97C29AF50}" srcOrd="0" destOrd="0" presId="urn:microsoft.com/office/officeart/2005/8/layout/funnel1"/>
    <dgm:cxn modelId="{E4A0C520-CD8F-4635-89DB-AC8D8D2B2544}" type="presParOf" srcId="{9B4D6C47-043E-44FD-A25F-1BB6D1F500F5}" destId="{887E8FA1-4BC8-4343-A200-DCE1BEA29CF8}" srcOrd="1" destOrd="0" presId="urn:microsoft.com/office/officeart/2005/8/layout/funnel1"/>
    <dgm:cxn modelId="{6765B340-65FC-455B-9458-32361993BCDE}" type="presParOf" srcId="{9B4D6C47-043E-44FD-A25F-1BB6D1F500F5}" destId="{0ED0F9E0-CD5E-498B-B8FF-A9E68DAD63B0}" srcOrd="2" destOrd="0" presId="urn:microsoft.com/office/officeart/2005/8/layout/funnel1"/>
    <dgm:cxn modelId="{0303046A-BCC0-4410-B67A-E1129874F047}" type="presParOf" srcId="{9B4D6C47-043E-44FD-A25F-1BB6D1F500F5}" destId="{9408ED58-8353-4EF9-96D0-7C107ADC482E}" srcOrd="3" destOrd="0" presId="urn:microsoft.com/office/officeart/2005/8/layout/funnel1"/>
    <dgm:cxn modelId="{1BCBB84D-548E-4BC8-B670-7BD7F8910B7B}" type="presParOf" srcId="{9B4D6C47-043E-44FD-A25F-1BB6D1F500F5}" destId="{1FBA921D-F6F0-40AD-8749-7B93ADDFFE2C}" srcOrd="4" destOrd="0" presId="urn:microsoft.com/office/officeart/2005/8/layout/funnel1"/>
    <dgm:cxn modelId="{A9CC1B96-53A0-49E4-A5DF-8FEC4BD46557}" type="presParOf" srcId="{9B4D6C47-043E-44FD-A25F-1BB6D1F500F5}" destId="{A1A5D285-80ED-4B76-BE05-442E35159832}" srcOrd="5" destOrd="0" presId="urn:microsoft.com/office/officeart/2005/8/layout/funnel1"/>
    <dgm:cxn modelId="{F5484D80-8F08-49B1-B770-F82C6F6F225F}" type="presParOf" srcId="{9B4D6C47-043E-44FD-A25F-1BB6D1F500F5}" destId="{A9FE3579-629E-4723-87FA-C03C8F7811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C6F7-FBE3-4CA8-B022-97F97C29AF50}">
      <dsp:nvSpPr>
        <dsp:cNvPr id="0" name=""/>
        <dsp:cNvSpPr/>
      </dsp:nvSpPr>
      <dsp:spPr>
        <a:xfrm>
          <a:off x="1568238" y="184332"/>
          <a:ext cx="3658283" cy="1270473"/>
        </a:xfrm>
        <a:prstGeom prst="ellipse">
          <a:avLst/>
        </a:prstGeom>
        <a:gradFill rotWithShape="0">
          <a:gsLst>
            <a:gs pos="6000">
              <a:schemeClr val="tx1">
                <a:lumMod val="40000"/>
                <a:lumOff val="60000"/>
                <a:alpha val="75000"/>
              </a:schemeClr>
            </a:gs>
            <a:gs pos="100000">
              <a:schemeClr val="tx1">
                <a:lumMod val="20000"/>
                <a:lumOff val="80000"/>
                <a:alpha val="85000"/>
              </a:schemeClr>
            </a:gs>
          </a:gsLst>
          <a:lin ang="27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E8FA1-4BC8-4343-A200-DCE1BEA29CF8}">
      <dsp:nvSpPr>
        <dsp:cNvPr id="0" name=""/>
        <dsp:cNvSpPr/>
      </dsp:nvSpPr>
      <dsp:spPr>
        <a:xfrm>
          <a:off x="3048567" y="3295291"/>
          <a:ext cx="708969" cy="453740"/>
        </a:xfrm>
        <a:prstGeom prst="downArrow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F9E0-CD5E-498B-B8FF-A9E68DAD63B0}">
      <dsp:nvSpPr>
        <dsp:cNvPr id="0" name=""/>
        <dsp:cNvSpPr/>
      </dsp:nvSpPr>
      <dsp:spPr>
        <a:xfrm>
          <a:off x="1701524" y="3658283"/>
          <a:ext cx="3403054" cy="850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1701524" y="3658283"/>
        <a:ext cx="3403054" cy="850763"/>
      </dsp:txXfrm>
    </dsp:sp>
    <dsp:sp modelId="{9408ED58-8353-4EF9-96D0-7C107ADC482E}">
      <dsp:nvSpPr>
        <dsp:cNvPr id="0" name=""/>
        <dsp:cNvSpPr/>
      </dsp:nvSpPr>
      <dsp:spPr>
        <a:xfrm>
          <a:off x="2898265" y="1552927"/>
          <a:ext cx="1276145" cy="1276145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085152" y="1739814"/>
        <a:ext cx="902371" cy="902371"/>
      </dsp:txXfrm>
    </dsp:sp>
    <dsp:sp modelId="{1FBA921D-F6F0-40AD-8749-7B93ADDFFE2C}">
      <dsp:nvSpPr>
        <dsp:cNvPr id="0" name=""/>
        <dsp:cNvSpPr/>
      </dsp:nvSpPr>
      <dsp:spPr>
        <a:xfrm>
          <a:off x="1985112" y="595534"/>
          <a:ext cx="1276145" cy="1276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2171999" y="782421"/>
        <a:ext cx="902371" cy="902371"/>
      </dsp:txXfrm>
    </dsp:sp>
    <dsp:sp modelId="{A1A5D285-80ED-4B76-BE05-442E35159832}">
      <dsp:nvSpPr>
        <dsp:cNvPr id="0" name=""/>
        <dsp:cNvSpPr/>
      </dsp:nvSpPr>
      <dsp:spPr>
        <a:xfrm>
          <a:off x="3289616" y="286990"/>
          <a:ext cx="1276145" cy="12761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3476503" y="473877"/>
        <a:ext cx="902371" cy="902371"/>
      </dsp:txXfrm>
    </dsp:sp>
    <dsp:sp modelId="{A9FE3579-629E-4723-87FA-C03C8F7811D7}">
      <dsp:nvSpPr>
        <dsp:cNvPr id="0" name=""/>
        <dsp:cNvSpPr/>
      </dsp:nvSpPr>
      <dsp:spPr>
        <a:xfrm>
          <a:off x="1417936" y="28358"/>
          <a:ext cx="3970230" cy="3176184"/>
        </a:xfrm>
        <a:prstGeom prst="funnel">
          <a:avLst/>
        </a:prstGeom>
        <a:gradFill rotWithShape="0">
          <a:gsLst>
            <a:gs pos="0">
              <a:schemeClr val="tx1">
                <a:lumMod val="20000"/>
                <a:lumOff val="80000"/>
                <a:alpha val="15000"/>
              </a:schemeClr>
            </a:gs>
            <a:gs pos="100000">
              <a:schemeClr val="tx1">
                <a:lumMod val="60000"/>
                <a:lumOff val="40000"/>
                <a:alpha val="65000"/>
              </a:schemeClr>
            </a:gs>
          </a:gsLst>
          <a:lin ang="2700000" scaled="1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B76B-0D99-4C25-B53A-A118EFDE687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FC096-0E88-458B-8B64-DCA50E822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DF7B88-C7B8-46C8-89FC-39D6F4A910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9033" y="0"/>
            <a:ext cx="3353308" cy="6858000"/>
          </a:xfrm>
          <a:custGeom>
            <a:avLst/>
            <a:gdLst>
              <a:gd name="connsiteX0" fmla="*/ 0 w 3353308"/>
              <a:gd name="connsiteY0" fmla="*/ 0 h 6858000"/>
              <a:gd name="connsiteX1" fmla="*/ 2756783 w 3353308"/>
              <a:gd name="connsiteY1" fmla="*/ 0 h 6858000"/>
              <a:gd name="connsiteX2" fmla="*/ 2889416 w 3353308"/>
              <a:gd name="connsiteY2" fmla="*/ 391983 h 6858000"/>
              <a:gd name="connsiteX3" fmla="*/ 3353308 w 3353308"/>
              <a:gd name="connsiteY3" fmla="*/ 3460342 h 6858000"/>
              <a:gd name="connsiteX4" fmla="*/ 2889416 w 3353308"/>
              <a:gd name="connsiteY4" fmla="*/ 6528701 h 6858000"/>
              <a:gd name="connsiteX5" fmla="*/ 2777993 w 3353308"/>
              <a:gd name="connsiteY5" fmla="*/ 6858000 h 6858000"/>
              <a:gd name="connsiteX6" fmla="*/ 32105 w 3353308"/>
              <a:gd name="connsiteY6" fmla="*/ 6858000 h 6858000"/>
              <a:gd name="connsiteX7" fmla="*/ 45355 w 3353308"/>
              <a:gd name="connsiteY7" fmla="*/ 6832130 h 6858000"/>
              <a:gd name="connsiteX8" fmla="*/ 812283 w 3353308"/>
              <a:gd name="connsiteY8" fmla="*/ 3460342 h 6858000"/>
              <a:gd name="connsiteX9" fmla="*/ 45355 w 3353308"/>
              <a:gd name="connsiteY9" fmla="*/ 885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0" y="0"/>
                </a:moveTo>
                <a:lnTo>
                  <a:pt x="2756783" y="0"/>
                </a:lnTo>
                <a:lnTo>
                  <a:pt x="2889416" y="391983"/>
                </a:lnTo>
                <a:cubicBezTo>
                  <a:pt x="3190897" y="1361277"/>
                  <a:pt x="3353308" y="2391843"/>
                  <a:pt x="3353308" y="3460342"/>
                </a:cubicBezTo>
                <a:cubicBezTo>
                  <a:pt x="3353308" y="4528841"/>
                  <a:pt x="3190897" y="5559407"/>
                  <a:pt x="2889416" y="6528701"/>
                </a:cubicBezTo>
                <a:lnTo>
                  <a:pt x="2777993" y="6858000"/>
                </a:lnTo>
                <a:lnTo>
                  <a:pt x="32105" y="6858000"/>
                </a:lnTo>
                <a:lnTo>
                  <a:pt x="45355" y="6832130"/>
                </a:lnTo>
                <a:cubicBezTo>
                  <a:pt x="536849" y="5812113"/>
                  <a:pt x="812283" y="4668393"/>
                  <a:pt x="812283" y="3460342"/>
                </a:cubicBezTo>
                <a:cubicBezTo>
                  <a:pt x="812283" y="2252291"/>
                  <a:pt x="536849" y="1108571"/>
                  <a:pt x="45355" y="885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538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97B44A-197B-42AF-920D-909AEDFEB5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9971" y="1571367"/>
            <a:ext cx="4954994" cy="4991101"/>
          </a:xfrm>
          <a:custGeom>
            <a:avLst/>
            <a:gdLst>
              <a:gd name="connsiteX0" fmla="*/ 2477497 w 4954994"/>
              <a:gd name="connsiteY0" fmla="*/ 2579131 h 4991101"/>
              <a:gd name="connsiteX1" fmla="*/ 3683482 w 4954994"/>
              <a:gd name="connsiteY1" fmla="*/ 3785116 h 4991101"/>
              <a:gd name="connsiteX2" fmla="*/ 2477497 w 4954994"/>
              <a:gd name="connsiteY2" fmla="*/ 4991101 h 4991101"/>
              <a:gd name="connsiteX3" fmla="*/ 1271512 w 4954994"/>
              <a:gd name="connsiteY3" fmla="*/ 3785116 h 4991101"/>
              <a:gd name="connsiteX4" fmla="*/ 3749009 w 4954994"/>
              <a:gd name="connsiteY4" fmla="*/ 1289565 h 4991101"/>
              <a:gd name="connsiteX5" fmla="*/ 4954994 w 4954994"/>
              <a:gd name="connsiteY5" fmla="*/ 2495550 h 4991101"/>
              <a:gd name="connsiteX6" fmla="*/ 3749009 w 4954994"/>
              <a:gd name="connsiteY6" fmla="*/ 3701535 h 4991101"/>
              <a:gd name="connsiteX7" fmla="*/ 2543024 w 4954994"/>
              <a:gd name="connsiteY7" fmla="*/ 2495550 h 4991101"/>
              <a:gd name="connsiteX8" fmla="*/ 1205985 w 4954994"/>
              <a:gd name="connsiteY8" fmla="*/ 1289565 h 4991101"/>
              <a:gd name="connsiteX9" fmla="*/ 2411970 w 4954994"/>
              <a:gd name="connsiteY9" fmla="*/ 2495550 h 4991101"/>
              <a:gd name="connsiteX10" fmla="*/ 1205985 w 4954994"/>
              <a:gd name="connsiteY10" fmla="*/ 3701535 h 4991101"/>
              <a:gd name="connsiteX11" fmla="*/ 0 w 4954994"/>
              <a:gd name="connsiteY11" fmla="*/ 2495550 h 4991101"/>
              <a:gd name="connsiteX12" fmla="*/ 2477497 w 4954994"/>
              <a:gd name="connsiteY12" fmla="*/ 0 h 4991101"/>
              <a:gd name="connsiteX13" fmla="*/ 3683482 w 4954994"/>
              <a:gd name="connsiteY13" fmla="*/ 1205985 h 4991101"/>
              <a:gd name="connsiteX14" fmla="*/ 2477497 w 4954994"/>
              <a:gd name="connsiteY14" fmla="*/ 2411970 h 4991101"/>
              <a:gd name="connsiteX15" fmla="*/ 1271512 w 4954994"/>
              <a:gd name="connsiteY15" fmla="*/ 1205985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54994" h="4991101">
                <a:moveTo>
                  <a:pt x="2477497" y="2579131"/>
                </a:moveTo>
                <a:lnTo>
                  <a:pt x="3683482" y="3785116"/>
                </a:lnTo>
                <a:lnTo>
                  <a:pt x="2477497" y="4991101"/>
                </a:lnTo>
                <a:lnTo>
                  <a:pt x="1271512" y="3785116"/>
                </a:lnTo>
                <a:close/>
                <a:moveTo>
                  <a:pt x="3749009" y="1289565"/>
                </a:moveTo>
                <a:lnTo>
                  <a:pt x="4954994" y="2495550"/>
                </a:lnTo>
                <a:lnTo>
                  <a:pt x="3749009" y="3701535"/>
                </a:lnTo>
                <a:lnTo>
                  <a:pt x="2543024" y="2495550"/>
                </a:lnTo>
                <a:close/>
                <a:moveTo>
                  <a:pt x="1205985" y="1289565"/>
                </a:moveTo>
                <a:lnTo>
                  <a:pt x="2411970" y="2495550"/>
                </a:lnTo>
                <a:lnTo>
                  <a:pt x="1205985" y="3701535"/>
                </a:lnTo>
                <a:lnTo>
                  <a:pt x="0" y="2495550"/>
                </a:lnTo>
                <a:close/>
                <a:moveTo>
                  <a:pt x="2477497" y="0"/>
                </a:moveTo>
                <a:lnTo>
                  <a:pt x="3683482" y="1205985"/>
                </a:lnTo>
                <a:lnTo>
                  <a:pt x="2477497" y="2411970"/>
                </a:lnTo>
                <a:lnTo>
                  <a:pt x="1271512" y="12059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F64F84-D4D0-4105-8F48-817EEAB20D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1185" y="1571368"/>
            <a:ext cx="4991101" cy="4991101"/>
          </a:xfrm>
          <a:custGeom>
            <a:avLst/>
            <a:gdLst>
              <a:gd name="connsiteX0" fmla="*/ 2495551 w 4991101"/>
              <a:gd name="connsiteY0" fmla="*/ 0 h 4991101"/>
              <a:gd name="connsiteX1" fmla="*/ 4991101 w 4991101"/>
              <a:gd name="connsiteY1" fmla="*/ 2495551 h 4991101"/>
              <a:gd name="connsiteX2" fmla="*/ 2495551 w 4991101"/>
              <a:gd name="connsiteY2" fmla="*/ 4991101 h 4991101"/>
              <a:gd name="connsiteX3" fmla="*/ 0 w 4991101"/>
              <a:gd name="connsiteY3" fmla="*/ 2495551 h 49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1101" h="4991101">
                <a:moveTo>
                  <a:pt x="2495551" y="0"/>
                </a:moveTo>
                <a:lnTo>
                  <a:pt x="4991101" y="2495551"/>
                </a:lnTo>
                <a:lnTo>
                  <a:pt x="2495551" y="4991101"/>
                </a:lnTo>
                <a:lnTo>
                  <a:pt x="0" y="24955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5024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D90320-7C44-4210-B9D3-365CB11F0D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670300"/>
          </a:xfrm>
          <a:custGeom>
            <a:avLst/>
            <a:gdLst>
              <a:gd name="connsiteX0" fmla="*/ 0 w 12192000"/>
              <a:gd name="connsiteY0" fmla="*/ 0 h 3670300"/>
              <a:gd name="connsiteX1" fmla="*/ 12192000 w 12192000"/>
              <a:gd name="connsiteY1" fmla="*/ 0 h 3670300"/>
              <a:gd name="connsiteX2" fmla="*/ 12192000 w 12192000"/>
              <a:gd name="connsiteY2" fmla="*/ 3670300 h 3670300"/>
              <a:gd name="connsiteX3" fmla="*/ 0 w 12192000"/>
              <a:gd name="connsiteY3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70300">
                <a:moveTo>
                  <a:pt x="0" y="0"/>
                </a:moveTo>
                <a:lnTo>
                  <a:pt x="12192000" y="0"/>
                </a:lnTo>
                <a:lnTo>
                  <a:pt x="12192000" y="3670300"/>
                </a:lnTo>
                <a:lnTo>
                  <a:pt x="0" y="367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054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BD5BA-6B49-4E1D-8B01-840DBBD8F6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69659" y="0"/>
            <a:ext cx="3353308" cy="6858000"/>
          </a:xfrm>
          <a:custGeom>
            <a:avLst/>
            <a:gdLst>
              <a:gd name="connsiteX0" fmla="*/ 596525 w 3353308"/>
              <a:gd name="connsiteY0" fmla="*/ 0 h 6858000"/>
              <a:gd name="connsiteX1" fmla="*/ 3353308 w 3353308"/>
              <a:gd name="connsiteY1" fmla="*/ 0 h 6858000"/>
              <a:gd name="connsiteX2" fmla="*/ 3307953 w 3353308"/>
              <a:gd name="connsiteY2" fmla="*/ 88554 h 6858000"/>
              <a:gd name="connsiteX3" fmla="*/ 2541025 w 3353308"/>
              <a:gd name="connsiteY3" fmla="*/ 3460342 h 6858000"/>
              <a:gd name="connsiteX4" fmla="*/ 3307953 w 3353308"/>
              <a:gd name="connsiteY4" fmla="*/ 6832130 h 6858000"/>
              <a:gd name="connsiteX5" fmla="*/ 3321203 w 3353308"/>
              <a:gd name="connsiteY5" fmla="*/ 6858000 h 6858000"/>
              <a:gd name="connsiteX6" fmla="*/ 575315 w 3353308"/>
              <a:gd name="connsiteY6" fmla="*/ 6858000 h 6858000"/>
              <a:gd name="connsiteX7" fmla="*/ 463892 w 3353308"/>
              <a:gd name="connsiteY7" fmla="*/ 6528701 h 6858000"/>
              <a:gd name="connsiteX8" fmla="*/ 0 w 3353308"/>
              <a:gd name="connsiteY8" fmla="*/ 3460342 h 6858000"/>
              <a:gd name="connsiteX9" fmla="*/ 463892 w 3353308"/>
              <a:gd name="connsiteY9" fmla="*/ 3919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3308" h="6858000">
                <a:moveTo>
                  <a:pt x="596525" y="0"/>
                </a:moveTo>
                <a:lnTo>
                  <a:pt x="3353308" y="0"/>
                </a:lnTo>
                <a:lnTo>
                  <a:pt x="3307953" y="88554"/>
                </a:lnTo>
                <a:cubicBezTo>
                  <a:pt x="2816459" y="1108571"/>
                  <a:pt x="2541025" y="2252291"/>
                  <a:pt x="2541025" y="3460342"/>
                </a:cubicBezTo>
                <a:cubicBezTo>
                  <a:pt x="2541025" y="4668393"/>
                  <a:pt x="2816459" y="5812113"/>
                  <a:pt x="3307953" y="6832130"/>
                </a:cubicBezTo>
                <a:lnTo>
                  <a:pt x="3321203" y="6858000"/>
                </a:lnTo>
                <a:lnTo>
                  <a:pt x="575315" y="6858000"/>
                </a:lnTo>
                <a:lnTo>
                  <a:pt x="463892" y="6528701"/>
                </a:lnTo>
                <a:cubicBezTo>
                  <a:pt x="162411" y="5559407"/>
                  <a:pt x="0" y="4528841"/>
                  <a:pt x="0" y="3460342"/>
                </a:cubicBezTo>
                <a:cubicBezTo>
                  <a:pt x="0" y="2391843"/>
                  <a:pt x="162411" y="1361277"/>
                  <a:pt x="463892" y="3919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9635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E6FC46-78A2-48D3-AC23-8F7759DA67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5960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5A2905-B6AE-420A-91AE-B6D5C7DC5DA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13366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AEE4F9-C0B3-4F54-AE23-55140CF65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19663" y="2190750"/>
            <a:ext cx="2809875" cy="2371725"/>
          </a:xfrm>
          <a:custGeom>
            <a:avLst/>
            <a:gdLst>
              <a:gd name="connsiteX0" fmla="*/ 993136 w 2809875"/>
              <a:gd name="connsiteY0" fmla="*/ 0 h 2371725"/>
              <a:gd name="connsiteX1" fmla="*/ 2809875 w 2809875"/>
              <a:gd name="connsiteY1" fmla="*/ 0 h 2371725"/>
              <a:gd name="connsiteX2" fmla="*/ 1816739 w 2809875"/>
              <a:gd name="connsiteY2" fmla="*/ 2371725 h 2371725"/>
              <a:gd name="connsiteX3" fmla="*/ 0 w 2809875"/>
              <a:gd name="connsiteY3" fmla="*/ 237172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9875" h="2371725">
                <a:moveTo>
                  <a:pt x="993136" y="0"/>
                </a:moveTo>
                <a:lnTo>
                  <a:pt x="2809875" y="0"/>
                </a:lnTo>
                <a:lnTo>
                  <a:pt x="1816739" y="2371725"/>
                </a:lnTo>
                <a:lnTo>
                  <a:pt x="0" y="2371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1962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AF1B47-B30E-4CB3-A8DB-FE75EB60C4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47067" y="2082232"/>
            <a:ext cx="8993275" cy="3667130"/>
          </a:xfrm>
          <a:custGeom>
            <a:avLst/>
            <a:gdLst>
              <a:gd name="connsiteX0" fmla="*/ 2126936 w 8993275"/>
              <a:gd name="connsiteY0" fmla="*/ 0 h 3667130"/>
              <a:gd name="connsiteX1" fmla="*/ 8993275 w 8993275"/>
              <a:gd name="connsiteY1" fmla="*/ 0 h 3667130"/>
              <a:gd name="connsiteX2" fmla="*/ 8993275 w 8993275"/>
              <a:gd name="connsiteY2" fmla="*/ 3667130 h 3667130"/>
              <a:gd name="connsiteX3" fmla="*/ 0 w 899327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3275" h="3667130">
                <a:moveTo>
                  <a:pt x="2126936" y="0"/>
                </a:moveTo>
                <a:lnTo>
                  <a:pt x="8993275" y="0"/>
                </a:lnTo>
                <a:lnTo>
                  <a:pt x="8993275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51513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DBC271-C198-45EC-864C-61F2E6BDE2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2888" y="1013766"/>
            <a:ext cx="5491712" cy="4906666"/>
          </a:xfrm>
          <a:custGeom>
            <a:avLst/>
            <a:gdLst>
              <a:gd name="connsiteX0" fmla="*/ 1752600 w 5491712"/>
              <a:gd name="connsiteY0" fmla="*/ 4844417 h 4906666"/>
              <a:gd name="connsiteX1" fmla="*/ 1685925 w 5491712"/>
              <a:gd name="connsiteY1" fmla="*/ 4906406 h 4906666"/>
              <a:gd name="connsiteX2" fmla="*/ 1752600 w 5491712"/>
              <a:gd name="connsiteY2" fmla="*/ 4844417 h 4906666"/>
              <a:gd name="connsiteX3" fmla="*/ 1090793 w 5491712"/>
              <a:gd name="connsiteY3" fmla="*/ 4592925 h 4906666"/>
              <a:gd name="connsiteX4" fmla="*/ 1090437 w 5491712"/>
              <a:gd name="connsiteY4" fmla="*/ 4593543 h 4906666"/>
              <a:gd name="connsiteX5" fmla="*/ 1090793 w 5491712"/>
              <a:gd name="connsiteY5" fmla="*/ 4593381 h 4906666"/>
              <a:gd name="connsiteX6" fmla="*/ 983639 w 5491712"/>
              <a:gd name="connsiteY6" fmla="*/ 4141155 h 4906666"/>
              <a:gd name="connsiteX7" fmla="*/ 995851 w 5491712"/>
              <a:gd name="connsiteY7" fmla="*/ 4144247 h 4906666"/>
              <a:gd name="connsiteX8" fmla="*/ 968375 w 5491712"/>
              <a:gd name="connsiteY8" fmla="*/ 4199893 h 4906666"/>
              <a:gd name="connsiteX9" fmla="*/ 983639 w 5491712"/>
              <a:gd name="connsiteY9" fmla="*/ 4141155 h 4906666"/>
              <a:gd name="connsiteX10" fmla="*/ 649887 w 5491712"/>
              <a:gd name="connsiteY10" fmla="*/ 3914142 h 4906666"/>
              <a:gd name="connsiteX11" fmla="*/ 618996 w 5491712"/>
              <a:gd name="connsiteY11" fmla="*/ 3966190 h 4906666"/>
              <a:gd name="connsiteX12" fmla="*/ 581925 w 5491712"/>
              <a:gd name="connsiteY12" fmla="*/ 3996806 h 4906666"/>
              <a:gd name="connsiteX13" fmla="*/ 557212 w 5491712"/>
              <a:gd name="connsiteY13" fmla="*/ 3990682 h 4906666"/>
              <a:gd name="connsiteX14" fmla="*/ 563390 w 5491712"/>
              <a:gd name="connsiteY14" fmla="*/ 3978436 h 4906666"/>
              <a:gd name="connsiteX15" fmla="*/ 578836 w 5491712"/>
              <a:gd name="connsiteY15" fmla="*/ 3987621 h 4906666"/>
              <a:gd name="connsiteX16" fmla="*/ 649887 w 5491712"/>
              <a:gd name="connsiteY16" fmla="*/ 3914142 h 4906666"/>
              <a:gd name="connsiteX17" fmla="*/ 1183097 w 5491712"/>
              <a:gd name="connsiteY17" fmla="*/ 3777698 h 4906666"/>
              <a:gd name="connsiteX18" fmla="*/ 1208088 w 5491712"/>
              <a:gd name="connsiteY18" fmla="*/ 3780395 h 4906666"/>
              <a:gd name="connsiteX19" fmla="*/ 1158875 w 5491712"/>
              <a:gd name="connsiteY19" fmla="*/ 3822067 h 4906666"/>
              <a:gd name="connsiteX20" fmla="*/ 1162011 w 5491712"/>
              <a:gd name="connsiteY20" fmla="*/ 3800027 h 4906666"/>
              <a:gd name="connsiteX21" fmla="*/ 1162598 w 5491712"/>
              <a:gd name="connsiteY21" fmla="*/ 3797907 h 4906666"/>
              <a:gd name="connsiteX22" fmla="*/ 1163104 w 5491712"/>
              <a:gd name="connsiteY22" fmla="*/ 3794627 h 4906666"/>
              <a:gd name="connsiteX23" fmla="*/ 1164050 w 5491712"/>
              <a:gd name="connsiteY23" fmla="*/ 3792675 h 4906666"/>
              <a:gd name="connsiteX24" fmla="*/ 1165795 w 5491712"/>
              <a:gd name="connsiteY24" fmla="*/ 3786383 h 4906666"/>
              <a:gd name="connsiteX25" fmla="*/ 1167518 w 5491712"/>
              <a:gd name="connsiteY25" fmla="*/ 3785519 h 4906666"/>
              <a:gd name="connsiteX26" fmla="*/ 1169640 w 5491712"/>
              <a:gd name="connsiteY26" fmla="*/ 3781140 h 4906666"/>
              <a:gd name="connsiteX27" fmla="*/ 1373275 w 5491712"/>
              <a:gd name="connsiteY27" fmla="*/ 3568067 h 4906666"/>
              <a:gd name="connsiteX28" fmla="*/ 1376362 w 5491712"/>
              <a:gd name="connsiteY28" fmla="*/ 3607996 h 4906666"/>
              <a:gd name="connsiteX29" fmla="*/ 1370188 w 5491712"/>
              <a:gd name="connsiteY29" fmla="*/ 3601854 h 4906666"/>
              <a:gd name="connsiteX30" fmla="*/ 1333146 w 5491712"/>
              <a:gd name="connsiteY30" fmla="*/ 3657140 h 4906666"/>
              <a:gd name="connsiteX31" fmla="*/ 1274497 w 5491712"/>
              <a:gd name="connsiteY31" fmla="*/ 3709355 h 4906666"/>
              <a:gd name="connsiteX32" fmla="*/ 1265237 w 5491712"/>
              <a:gd name="connsiteY32" fmla="*/ 3672498 h 4906666"/>
              <a:gd name="connsiteX33" fmla="*/ 1320799 w 5491712"/>
              <a:gd name="connsiteY33" fmla="*/ 3626425 h 4906666"/>
              <a:gd name="connsiteX34" fmla="*/ 1373275 w 5491712"/>
              <a:gd name="connsiteY34" fmla="*/ 3568067 h 4906666"/>
              <a:gd name="connsiteX35" fmla="*/ 1328236 w 5491712"/>
              <a:gd name="connsiteY35" fmla="*/ 3559855 h 4906666"/>
              <a:gd name="connsiteX36" fmla="*/ 1321292 w 5491712"/>
              <a:gd name="connsiteY36" fmla="*/ 3571242 h 4906666"/>
              <a:gd name="connsiteX37" fmla="*/ 1318226 w 5491712"/>
              <a:gd name="connsiteY37" fmla="*/ 3568226 h 4906666"/>
              <a:gd name="connsiteX38" fmla="*/ 1470491 w 5491712"/>
              <a:gd name="connsiteY38" fmla="*/ 3513447 h 4906666"/>
              <a:gd name="connsiteX39" fmla="*/ 1472038 w 5491712"/>
              <a:gd name="connsiteY39" fmla="*/ 3513766 h 4906666"/>
              <a:gd name="connsiteX40" fmla="*/ 1472023 w 5491712"/>
              <a:gd name="connsiteY40" fmla="*/ 3513829 h 4906666"/>
              <a:gd name="connsiteX41" fmla="*/ 1470491 w 5491712"/>
              <a:gd name="connsiteY41" fmla="*/ 3513447 h 4906666"/>
              <a:gd name="connsiteX42" fmla="*/ 1379537 w 5491712"/>
              <a:gd name="connsiteY42" fmla="*/ 3510917 h 4906666"/>
              <a:gd name="connsiteX43" fmla="*/ 1379537 w 5491712"/>
              <a:gd name="connsiteY43" fmla="*/ 3516949 h 4906666"/>
              <a:gd name="connsiteX44" fmla="*/ 1328236 w 5491712"/>
              <a:gd name="connsiteY44" fmla="*/ 3559855 h 4906666"/>
              <a:gd name="connsiteX45" fmla="*/ 1330488 w 5491712"/>
              <a:gd name="connsiteY45" fmla="*/ 3556161 h 4906666"/>
              <a:gd name="connsiteX46" fmla="*/ 1293702 w 5491712"/>
              <a:gd name="connsiteY46" fmla="*/ 3547112 h 4906666"/>
              <a:gd name="connsiteX47" fmla="*/ 1290637 w 5491712"/>
              <a:gd name="connsiteY47" fmla="*/ 3538063 h 4906666"/>
              <a:gd name="connsiteX48" fmla="*/ 1379537 w 5491712"/>
              <a:gd name="connsiteY48" fmla="*/ 3510917 h 4906666"/>
              <a:gd name="connsiteX49" fmla="*/ 314994 w 5491712"/>
              <a:gd name="connsiteY49" fmla="*/ 3347512 h 4906666"/>
              <a:gd name="connsiteX50" fmla="*/ 326583 w 5491712"/>
              <a:gd name="connsiteY50" fmla="*/ 3348622 h 4906666"/>
              <a:gd name="connsiteX51" fmla="*/ 333793 w 5491712"/>
              <a:gd name="connsiteY51" fmla="*/ 3349312 h 4906666"/>
              <a:gd name="connsiteX52" fmla="*/ 365125 w 5491712"/>
              <a:gd name="connsiteY52" fmla="*/ 3366454 h 4906666"/>
              <a:gd name="connsiteX53" fmla="*/ 327818 w 5491712"/>
              <a:gd name="connsiteY53" fmla="*/ 3399792 h 4906666"/>
              <a:gd name="connsiteX54" fmla="*/ 290512 w 5491712"/>
              <a:gd name="connsiteY54" fmla="*/ 3387669 h 4906666"/>
              <a:gd name="connsiteX55" fmla="*/ 302607 w 5491712"/>
              <a:gd name="connsiteY55" fmla="*/ 3360488 h 4906666"/>
              <a:gd name="connsiteX56" fmla="*/ 310553 w 5491712"/>
              <a:gd name="connsiteY56" fmla="*/ 3352164 h 4906666"/>
              <a:gd name="connsiteX57" fmla="*/ 646444 w 5491712"/>
              <a:gd name="connsiteY57" fmla="*/ 3283905 h 4906666"/>
              <a:gd name="connsiteX58" fmla="*/ 615800 w 5491712"/>
              <a:gd name="connsiteY58" fmla="*/ 3332939 h 4906666"/>
              <a:gd name="connsiteX59" fmla="*/ 588219 w 5491712"/>
              <a:gd name="connsiteY59" fmla="*/ 3360521 h 4906666"/>
              <a:gd name="connsiteX60" fmla="*/ 649509 w 5491712"/>
              <a:gd name="connsiteY60" fmla="*/ 3360521 h 4906666"/>
              <a:gd name="connsiteX61" fmla="*/ 649509 w 5491712"/>
              <a:gd name="connsiteY61" fmla="*/ 3415684 h 4906666"/>
              <a:gd name="connsiteX62" fmla="*/ 649509 w 5491712"/>
              <a:gd name="connsiteY62" fmla="*/ 3789571 h 4906666"/>
              <a:gd name="connsiteX63" fmla="*/ 612735 w 5491712"/>
              <a:gd name="connsiteY63" fmla="*/ 3829411 h 4906666"/>
              <a:gd name="connsiteX64" fmla="*/ 585155 w 5491712"/>
              <a:gd name="connsiteY64" fmla="*/ 3838605 h 4906666"/>
              <a:gd name="connsiteX65" fmla="*/ 529994 w 5491712"/>
              <a:gd name="connsiteY65" fmla="*/ 3856993 h 4906666"/>
              <a:gd name="connsiteX66" fmla="*/ 548381 w 5491712"/>
              <a:gd name="connsiteY66" fmla="*/ 3817153 h 4906666"/>
              <a:gd name="connsiteX67" fmla="*/ 514672 w 5491712"/>
              <a:gd name="connsiteY67" fmla="*/ 3807959 h 4906666"/>
              <a:gd name="connsiteX68" fmla="*/ 536123 w 5491712"/>
              <a:gd name="connsiteY68" fmla="*/ 3765054 h 4906666"/>
              <a:gd name="connsiteX69" fmla="*/ 496285 w 5491712"/>
              <a:gd name="connsiteY69" fmla="*/ 3768119 h 4906666"/>
              <a:gd name="connsiteX70" fmla="*/ 450318 w 5491712"/>
              <a:gd name="connsiteY70" fmla="*/ 3777313 h 4906666"/>
              <a:gd name="connsiteX71" fmla="*/ 453382 w 5491712"/>
              <a:gd name="connsiteY71" fmla="*/ 3752795 h 4906666"/>
              <a:gd name="connsiteX72" fmla="*/ 290965 w 5491712"/>
              <a:gd name="connsiteY72" fmla="*/ 3820218 h 4906666"/>
              <a:gd name="connsiteX73" fmla="*/ 287900 w 5491712"/>
              <a:gd name="connsiteY73" fmla="*/ 3817153 h 4906666"/>
              <a:gd name="connsiteX74" fmla="*/ 398221 w 5491712"/>
              <a:gd name="connsiteY74" fmla="*/ 3743601 h 4906666"/>
              <a:gd name="connsiteX75" fmla="*/ 373706 w 5491712"/>
              <a:gd name="connsiteY75" fmla="*/ 3703761 h 4906666"/>
              <a:gd name="connsiteX76" fmla="*/ 358383 w 5491712"/>
              <a:gd name="connsiteY76" fmla="*/ 3694567 h 4906666"/>
              <a:gd name="connsiteX77" fmla="*/ 303222 w 5491712"/>
              <a:gd name="connsiteY77" fmla="*/ 3691503 h 4906666"/>
              <a:gd name="connsiteX78" fmla="*/ 244997 w 5491712"/>
              <a:gd name="connsiteY78" fmla="*/ 3725214 h 4906666"/>
              <a:gd name="connsiteX79" fmla="*/ 312416 w 5491712"/>
              <a:gd name="connsiteY79" fmla="*/ 3587305 h 4906666"/>
              <a:gd name="connsiteX80" fmla="*/ 180643 w 5491712"/>
              <a:gd name="connsiteY80" fmla="*/ 3697632 h 4906666"/>
              <a:gd name="connsiteX81" fmla="*/ 171450 w 5491712"/>
              <a:gd name="connsiteY81" fmla="*/ 3688438 h 4906666"/>
              <a:gd name="connsiteX82" fmla="*/ 217417 w 5491712"/>
              <a:gd name="connsiteY82" fmla="*/ 3627145 h 4906666"/>
              <a:gd name="connsiteX83" fmla="*/ 294029 w 5491712"/>
              <a:gd name="connsiteY83" fmla="*/ 3550529 h 4906666"/>
              <a:gd name="connsiteX84" fmla="*/ 309351 w 5491712"/>
              <a:gd name="connsiteY84" fmla="*/ 3544400 h 4906666"/>
              <a:gd name="connsiteX85" fmla="*/ 361448 w 5491712"/>
              <a:gd name="connsiteY85" fmla="*/ 3522947 h 4906666"/>
              <a:gd name="connsiteX86" fmla="*/ 444189 w 5491712"/>
              <a:gd name="connsiteY86" fmla="*/ 3446331 h 4906666"/>
              <a:gd name="connsiteX87" fmla="*/ 434995 w 5491712"/>
              <a:gd name="connsiteY87" fmla="*/ 3424878 h 4906666"/>
              <a:gd name="connsiteX88" fmla="*/ 646444 w 5491712"/>
              <a:gd name="connsiteY88" fmla="*/ 3283905 h 4906666"/>
              <a:gd name="connsiteX89" fmla="*/ 266700 w 5491712"/>
              <a:gd name="connsiteY89" fmla="*/ 3231517 h 4906666"/>
              <a:gd name="connsiteX90" fmla="*/ 210910 w 5491712"/>
              <a:gd name="connsiteY90" fmla="*/ 3299780 h 4906666"/>
              <a:gd name="connsiteX91" fmla="*/ 201612 w 5491712"/>
              <a:gd name="connsiteY91" fmla="*/ 3293574 h 4906666"/>
              <a:gd name="connsiteX92" fmla="*/ 266700 w 5491712"/>
              <a:gd name="connsiteY92" fmla="*/ 3231517 h 4906666"/>
              <a:gd name="connsiteX93" fmla="*/ 159605 w 5491712"/>
              <a:gd name="connsiteY93" fmla="*/ 1913892 h 4906666"/>
              <a:gd name="connsiteX94" fmla="*/ 180975 w 5491712"/>
              <a:gd name="connsiteY94" fmla="*/ 1925997 h 4906666"/>
              <a:gd name="connsiteX95" fmla="*/ 101600 w 5491712"/>
              <a:gd name="connsiteY95" fmla="*/ 1986520 h 4906666"/>
              <a:gd name="connsiteX96" fmla="*/ 135181 w 5491712"/>
              <a:gd name="connsiteY96" fmla="*/ 1947180 h 4906666"/>
              <a:gd name="connsiteX97" fmla="*/ 159605 w 5491712"/>
              <a:gd name="connsiteY97" fmla="*/ 1913892 h 4906666"/>
              <a:gd name="connsiteX98" fmla="*/ 649287 w 5491712"/>
              <a:gd name="connsiteY98" fmla="*/ 1891667 h 4906666"/>
              <a:gd name="connsiteX99" fmla="*/ 649287 w 5491712"/>
              <a:gd name="connsiteY99" fmla="*/ 1937705 h 4906666"/>
              <a:gd name="connsiteX100" fmla="*/ 588962 w 5491712"/>
              <a:gd name="connsiteY100" fmla="*/ 1937705 h 4906666"/>
              <a:gd name="connsiteX101" fmla="*/ 649287 w 5491712"/>
              <a:gd name="connsiteY101" fmla="*/ 1891667 h 4906666"/>
              <a:gd name="connsiteX102" fmla="*/ 560567 w 5491712"/>
              <a:gd name="connsiteY102" fmla="*/ 1459867 h 4906666"/>
              <a:gd name="connsiteX103" fmla="*/ 560897 w 5491712"/>
              <a:gd name="connsiteY103" fmla="*/ 1459961 h 4906666"/>
              <a:gd name="connsiteX104" fmla="*/ 560959 w 5491712"/>
              <a:gd name="connsiteY104" fmla="*/ 1459867 h 4906666"/>
              <a:gd name="connsiteX105" fmla="*/ 582263 w 5491712"/>
              <a:gd name="connsiteY105" fmla="*/ 1465948 h 4906666"/>
              <a:gd name="connsiteX106" fmla="*/ 621831 w 5491712"/>
              <a:gd name="connsiteY106" fmla="*/ 1459867 h 4906666"/>
              <a:gd name="connsiteX107" fmla="*/ 649400 w 5491712"/>
              <a:gd name="connsiteY107" fmla="*/ 1490470 h 4906666"/>
              <a:gd name="connsiteX108" fmla="*/ 652463 w 5491712"/>
              <a:gd name="connsiteY108" fmla="*/ 1827103 h 4906666"/>
              <a:gd name="connsiteX109" fmla="*/ 621831 w 5491712"/>
              <a:gd name="connsiteY109" fmla="*/ 1894430 h 4906666"/>
              <a:gd name="connsiteX110" fmla="*/ 560567 w 5491712"/>
              <a:gd name="connsiteY110" fmla="*/ 1940335 h 4906666"/>
              <a:gd name="connsiteX111" fmla="*/ 569756 w 5491712"/>
              <a:gd name="connsiteY111" fmla="*/ 1952576 h 4906666"/>
              <a:gd name="connsiteX112" fmla="*/ 609578 w 5491712"/>
              <a:gd name="connsiteY112" fmla="*/ 1961757 h 4906666"/>
              <a:gd name="connsiteX113" fmla="*/ 609578 w 5491712"/>
              <a:gd name="connsiteY113" fmla="*/ 1967877 h 4906666"/>
              <a:gd name="connsiteX114" fmla="*/ 582009 w 5491712"/>
              <a:gd name="connsiteY114" fmla="*/ 1973998 h 4906666"/>
              <a:gd name="connsiteX115" fmla="*/ 588135 w 5491712"/>
              <a:gd name="connsiteY115" fmla="*/ 1980119 h 4906666"/>
              <a:gd name="connsiteX116" fmla="*/ 563630 w 5491712"/>
              <a:gd name="connsiteY116" fmla="*/ 2041325 h 4906666"/>
              <a:gd name="connsiteX117" fmla="*/ 496239 w 5491712"/>
              <a:gd name="connsiteY117" fmla="*/ 2130073 h 4906666"/>
              <a:gd name="connsiteX118" fmla="*/ 480923 w 5491712"/>
              <a:gd name="connsiteY118" fmla="*/ 2139254 h 4906666"/>
              <a:gd name="connsiteX119" fmla="*/ 456418 w 5491712"/>
              <a:gd name="connsiteY119" fmla="*/ 2154556 h 4906666"/>
              <a:gd name="connsiteX120" fmla="*/ 477860 w 5491712"/>
              <a:gd name="connsiteY120" fmla="*/ 2188219 h 4906666"/>
              <a:gd name="connsiteX121" fmla="*/ 649400 w 5491712"/>
              <a:gd name="connsiteY121" fmla="*/ 1992360 h 4906666"/>
              <a:gd name="connsiteX122" fmla="*/ 649400 w 5491712"/>
              <a:gd name="connsiteY122" fmla="*/ 2022963 h 4906666"/>
              <a:gd name="connsiteX123" fmla="*/ 649400 w 5491712"/>
              <a:gd name="connsiteY123" fmla="*/ 3136913 h 4906666"/>
              <a:gd name="connsiteX124" fmla="*/ 575883 w 5491712"/>
              <a:gd name="connsiteY124" fmla="*/ 3210361 h 4906666"/>
              <a:gd name="connsiteX125" fmla="*/ 511555 w 5491712"/>
              <a:gd name="connsiteY125" fmla="*/ 3253205 h 4906666"/>
              <a:gd name="connsiteX126" fmla="*/ 468670 w 5491712"/>
              <a:gd name="connsiteY126" fmla="*/ 3265446 h 4906666"/>
              <a:gd name="connsiteX127" fmla="*/ 502366 w 5491712"/>
              <a:gd name="connsiteY127" fmla="*/ 3195059 h 4906666"/>
              <a:gd name="connsiteX128" fmla="*/ 450291 w 5491712"/>
              <a:gd name="connsiteY128" fmla="*/ 3237903 h 4906666"/>
              <a:gd name="connsiteX129" fmla="*/ 416596 w 5491712"/>
              <a:gd name="connsiteY129" fmla="*/ 3277687 h 4906666"/>
              <a:gd name="connsiteX130" fmla="*/ 349205 w 5491712"/>
              <a:gd name="connsiteY130" fmla="*/ 3323592 h 4906666"/>
              <a:gd name="connsiteX131" fmla="*/ 343079 w 5491712"/>
              <a:gd name="connsiteY131" fmla="*/ 3314411 h 4906666"/>
              <a:gd name="connsiteX132" fmla="*/ 361458 w 5491712"/>
              <a:gd name="connsiteY132" fmla="*/ 3299109 h 4906666"/>
              <a:gd name="connsiteX133" fmla="*/ 330826 w 5491712"/>
              <a:gd name="connsiteY133" fmla="*/ 3289928 h 4906666"/>
              <a:gd name="connsiteX134" fmla="*/ 398217 w 5491712"/>
              <a:gd name="connsiteY134" fmla="*/ 3250145 h 4906666"/>
              <a:gd name="connsiteX135" fmla="*/ 416596 w 5491712"/>
              <a:gd name="connsiteY135" fmla="*/ 3222602 h 4906666"/>
              <a:gd name="connsiteX136" fmla="*/ 379837 w 5491712"/>
              <a:gd name="connsiteY136" fmla="*/ 3228722 h 4906666"/>
              <a:gd name="connsiteX137" fmla="*/ 456418 w 5491712"/>
              <a:gd name="connsiteY137" fmla="*/ 3075707 h 4906666"/>
              <a:gd name="connsiteX138" fmla="*/ 444165 w 5491712"/>
              <a:gd name="connsiteY138" fmla="*/ 3051225 h 4906666"/>
              <a:gd name="connsiteX139" fmla="*/ 398217 w 5491712"/>
              <a:gd name="connsiteY139" fmla="*/ 3109371 h 4906666"/>
              <a:gd name="connsiteX140" fmla="*/ 355332 w 5491712"/>
              <a:gd name="connsiteY140" fmla="*/ 3078768 h 4906666"/>
              <a:gd name="connsiteX141" fmla="*/ 373711 w 5491712"/>
              <a:gd name="connsiteY141" fmla="*/ 3008381 h 4906666"/>
              <a:gd name="connsiteX142" fmla="*/ 281815 w 5491712"/>
              <a:gd name="connsiteY142" fmla="*/ 3078768 h 4906666"/>
              <a:gd name="connsiteX143" fmla="*/ 275688 w 5491712"/>
              <a:gd name="connsiteY143" fmla="*/ 3072647 h 4906666"/>
              <a:gd name="connsiteX144" fmla="*/ 312447 w 5491712"/>
              <a:gd name="connsiteY144" fmla="*/ 3032863 h 4906666"/>
              <a:gd name="connsiteX145" fmla="*/ 284878 w 5491712"/>
              <a:gd name="connsiteY145" fmla="*/ 2990019 h 4906666"/>
              <a:gd name="connsiteX146" fmla="*/ 300194 w 5491712"/>
              <a:gd name="connsiteY146" fmla="*/ 2956355 h 4906666"/>
              <a:gd name="connsiteX147" fmla="*/ 232803 w 5491712"/>
              <a:gd name="connsiteY147" fmla="*/ 2974717 h 4906666"/>
              <a:gd name="connsiteX148" fmla="*/ 226677 w 5491712"/>
              <a:gd name="connsiteY148" fmla="*/ 2968597 h 4906666"/>
              <a:gd name="connsiteX149" fmla="*/ 257309 w 5491712"/>
              <a:gd name="connsiteY149" fmla="*/ 2950235 h 4906666"/>
              <a:gd name="connsiteX150" fmla="*/ 143970 w 5491712"/>
              <a:gd name="connsiteY150" fmla="*/ 2931873 h 4906666"/>
              <a:gd name="connsiteX151" fmla="*/ 128654 w 5491712"/>
              <a:gd name="connsiteY151" fmla="*/ 2898210 h 4906666"/>
              <a:gd name="connsiteX152" fmla="*/ 150097 w 5491712"/>
              <a:gd name="connsiteY152" fmla="*/ 2809461 h 4906666"/>
              <a:gd name="connsiteX153" fmla="*/ 189919 w 5491712"/>
              <a:gd name="connsiteY153" fmla="*/ 2711531 h 4906666"/>
              <a:gd name="connsiteX154" fmla="*/ 205235 w 5491712"/>
              <a:gd name="connsiteY154" fmla="*/ 2653385 h 4906666"/>
              <a:gd name="connsiteX155" fmla="*/ 272625 w 5491712"/>
              <a:gd name="connsiteY155" fmla="*/ 2546275 h 4906666"/>
              <a:gd name="connsiteX156" fmla="*/ 254246 w 5491712"/>
              <a:gd name="connsiteY156" fmla="*/ 2521792 h 4906666"/>
              <a:gd name="connsiteX157" fmla="*/ 278752 w 5491712"/>
              <a:gd name="connsiteY157" fmla="*/ 2460586 h 4906666"/>
              <a:gd name="connsiteX158" fmla="*/ 275688 w 5491712"/>
              <a:gd name="connsiteY158" fmla="*/ 2445285 h 4906666"/>
              <a:gd name="connsiteX159" fmla="*/ 217487 w 5491712"/>
              <a:gd name="connsiteY159" fmla="*/ 2491189 h 4906666"/>
              <a:gd name="connsiteX160" fmla="*/ 214424 w 5491712"/>
              <a:gd name="connsiteY160" fmla="*/ 2463646 h 4906666"/>
              <a:gd name="connsiteX161" fmla="*/ 122528 w 5491712"/>
              <a:gd name="connsiteY161" fmla="*/ 2561576 h 4906666"/>
              <a:gd name="connsiteX162" fmla="*/ 101086 w 5491712"/>
              <a:gd name="connsiteY162" fmla="*/ 2515672 h 4906666"/>
              <a:gd name="connsiteX163" fmla="*/ 125591 w 5491712"/>
              <a:gd name="connsiteY163" fmla="*/ 2475888 h 4906666"/>
              <a:gd name="connsiteX164" fmla="*/ 85770 w 5491712"/>
              <a:gd name="connsiteY164" fmla="*/ 2485069 h 4906666"/>
              <a:gd name="connsiteX165" fmla="*/ 15316 w 5491712"/>
              <a:gd name="connsiteY165" fmla="*/ 2561576 h 4906666"/>
              <a:gd name="connsiteX166" fmla="*/ 3063 w 5491712"/>
              <a:gd name="connsiteY166" fmla="*/ 2552395 h 4906666"/>
              <a:gd name="connsiteX167" fmla="*/ 21442 w 5491712"/>
              <a:gd name="connsiteY167" fmla="*/ 2521792 h 4906666"/>
              <a:gd name="connsiteX168" fmla="*/ 30632 w 5491712"/>
              <a:gd name="connsiteY168" fmla="*/ 2512611 h 4906666"/>
              <a:gd name="connsiteX169" fmla="*/ 15316 w 5491712"/>
              <a:gd name="connsiteY169" fmla="*/ 2482008 h 4906666"/>
              <a:gd name="connsiteX170" fmla="*/ 0 w 5491712"/>
              <a:gd name="connsiteY170" fmla="*/ 2488129 h 4906666"/>
              <a:gd name="connsiteX171" fmla="*/ 214424 w 5491712"/>
              <a:gd name="connsiteY171" fmla="*/ 2136194 h 4906666"/>
              <a:gd name="connsiteX172" fmla="*/ 189919 w 5491712"/>
              <a:gd name="connsiteY172" fmla="*/ 2145375 h 4906666"/>
              <a:gd name="connsiteX173" fmla="*/ 205235 w 5491712"/>
              <a:gd name="connsiteY173" fmla="*/ 2105591 h 4906666"/>
              <a:gd name="connsiteX174" fmla="*/ 113338 w 5491712"/>
              <a:gd name="connsiteY174" fmla="*/ 2163737 h 4906666"/>
              <a:gd name="connsiteX175" fmla="*/ 88833 w 5491712"/>
              <a:gd name="connsiteY175" fmla="*/ 2123953 h 4906666"/>
              <a:gd name="connsiteX176" fmla="*/ 82706 w 5491712"/>
              <a:gd name="connsiteY176" fmla="*/ 2127013 h 4906666"/>
              <a:gd name="connsiteX177" fmla="*/ 94959 w 5491712"/>
              <a:gd name="connsiteY177" fmla="*/ 2053566 h 4906666"/>
              <a:gd name="connsiteX178" fmla="*/ 116402 w 5491712"/>
              <a:gd name="connsiteY178" fmla="*/ 2026023 h 4906666"/>
              <a:gd name="connsiteX179" fmla="*/ 186855 w 5491712"/>
              <a:gd name="connsiteY179" fmla="*/ 1958696 h 4906666"/>
              <a:gd name="connsiteX180" fmla="*/ 226677 w 5491712"/>
              <a:gd name="connsiteY180" fmla="*/ 1888309 h 4906666"/>
              <a:gd name="connsiteX181" fmla="*/ 266499 w 5491712"/>
              <a:gd name="connsiteY181" fmla="*/ 1799561 h 4906666"/>
              <a:gd name="connsiteX182" fmla="*/ 208298 w 5491712"/>
              <a:gd name="connsiteY182" fmla="*/ 1851586 h 4906666"/>
              <a:gd name="connsiteX183" fmla="*/ 202171 w 5491712"/>
              <a:gd name="connsiteY183" fmla="*/ 1845465 h 4906666"/>
              <a:gd name="connsiteX184" fmla="*/ 263436 w 5491712"/>
              <a:gd name="connsiteY184" fmla="*/ 1710812 h 4906666"/>
              <a:gd name="connsiteX185" fmla="*/ 269562 w 5491712"/>
              <a:gd name="connsiteY185" fmla="*/ 1713872 h 4906666"/>
              <a:gd name="connsiteX186" fmla="*/ 254246 w 5491712"/>
              <a:gd name="connsiteY186" fmla="*/ 1750596 h 4906666"/>
              <a:gd name="connsiteX187" fmla="*/ 269562 w 5491712"/>
              <a:gd name="connsiteY187" fmla="*/ 1759777 h 4906666"/>
              <a:gd name="connsiteX188" fmla="*/ 324700 w 5491712"/>
              <a:gd name="connsiteY188" fmla="*/ 1716932 h 4906666"/>
              <a:gd name="connsiteX189" fmla="*/ 309384 w 5491712"/>
              <a:gd name="connsiteY189" fmla="*/ 1753656 h 4906666"/>
              <a:gd name="connsiteX190" fmla="*/ 318573 w 5491712"/>
              <a:gd name="connsiteY190" fmla="*/ 1759777 h 4906666"/>
              <a:gd name="connsiteX191" fmla="*/ 404343 w 5491712"/>
              <a:gd name="connsiteY191" fmla="*/ 1628184 h 4906666"/>
              <a:gd name="connsiteX192" fmla="*/ 434975 w 5491712"/>
              <a:gd name="connsiteY192" fmla="*/ 1554736 h 4906666"/>
              <a:gd name="connsiteX193" fmla="*/ 447228 w 5491712"/>
              <a:gd name="connsiteY193" fmla="*/ 1548616 h 4906666"/>
              <a:gd name="connsiteX194" fmla="*/ 490113 w 5491712"/>
              <a:gd name="connsiteY194" fmla="*/ 1521073 h 4906666"/>
              <a:gd name="connsiteX195" fmla="*/ 560567 w 5491712"/>
              <a:gd name="connsiteY195" fmla="*/ 1459867 h 4906666"/>
              <a:gd name="connsiteX196" fmla="*/ 852488 w 5491712"/>
              <a:gd name="connsiteY196" fmla="*/ 1343980 h 4906666"/>
              <a:gd name="connsiteX197" fmla="*/ 821428 w 5491712"/>
              <a:gd name="connsiteY197" fmla="*/ 1413830 h 4906666"/>
              <a:gd name="connsiteX198" fmla="*/ 821002 w 5491712"/>
              <a:gd name="connsiteY198" fmla="*/ 1413795 h 4906666"/>
              <a:gd name="connsiteX199" fmla="*/ 820720 w 5491712"/>
              <a:gd name="connsiteY199" fmla="*/ 1414450 h 4906666"/>
              <a:gd name="connsiteX200" fmla="*/ 783941 w 5491712"/>
              <a:gd name="connsiteY200" fmla="*/ 1411390 h 4906666"/>
              <a:gd name="connsiteX201" fmla="*/ 780876 w 5491712"/>
              <a:gd name="connsiteY201" fmla="*/ 1402211 h 4906666"/>
              <a:gd name="connsiteX202" fmla="*/ 781151 w 5491712"/>
              <a:gd name="connsiteY202" fmla="*/ 1401978 h 4906666"/>
              <a:gd name="connsiteX203" fmla="*/ 781050 w 5491712"/>
              <a:gd name="connsiteY203" fmla="*/ 1401682 h 4906666"/>
              <a:gd name="connsiteX204" fmla="*/ 802938 w 5491712"/>
              <a:gd name="connsiteY204" fmla="*/ 1383516 h 4906666"/>
              <a:gd name="connsiteX205" fmla="*/ 813824 w 5491712"/>
              <a:gd name="connsiteY205" fmla="*/ 1374290 h 4906666"/>
              <a:gd name="connsiteX206" fmla="*/ 851370 w 5491712"/>
              <a:gd name="connsiteY206" fmla="*/ 1344075 h 4906666"/>
              <a:gd name="connsiteX207" fmla="*/ 850841 w 5491712"/>
              <a:gd name="connsiteY207" fmla="*/ 1345278 h 4906666"/>
              <a:gd name="connsiteX208" fmla="*/ 800244 w 5491712"/>
              <a:gd name="connsiteY208" fmla="*/ 1301117 h 4906666"/>
              <a:gd name="connsiteX209" fmla="*/ 806450 w 5491712"/>
              <a:gd name="connsiteY209" fmla="*/ 1313443 h 4906666"/>
              <a:gd name="connsiteX210" fmla="*/ 763010 w 5491712"/>
              <a:gd name="connsiteY210" fmla="*/ 1350423 h 4906666"/>
              <a:gd name="connsiteX211" fmla="*/ 738187 w 5491712"/>
              <a:gd name="connsiteY211" fmla="*/ 1353505 h 4906666"/>
              <a:gd name="connsiteX212" fmla="*/ 741290 w 5491712"/>
              <a:gd name="connsiteY212" fmla="*/ 1328852 h 4906666"/>
              <a:gd name="connsiteX213" fmla="*/ 800244 w 5491712"/>
              <a:gd name="connsiteY213" fmla="*/ 1301117 h 4906666"/>
              <a:gd name="connsiteX214" fmla="*/ 1116239 w 5491712"/>
              <a:gd name="connsiteY214" fmla="*/ 1218567 h 4906666"/>
              <a:gd name="connsiteX215" fmla="*/ 1122363 w 5491712"/>
              <a:gd name="connsiteY215" fmla="*/ 1221591 h 4906666"/>
              <a:gd name="connsiteX216" fmla="*/ 1107055 w 5491712"/>
              <a:gd name="connsiteY216" fmla="*/ 1282067 h 4906666"/>
              <a:gd name="connsiteX217" fmla="*/ 1106013 w 5491712"/>
              <a:gd name="connsiteY217" fmla="*/ 1281942 h 4906666"/>
              <a:gd name="connsiteX218" fmla="*/ 1105761 w 5491712"/>
              <a:gd name="connsiteY218" fmla="*/ 1282880 h 4906666"/>
              <a:gd name="connsiteX219" fmla="*/ 1078177 w 5491712"/>
              <a:gd name="connsiteY219" fmla="*/ 1279820 h 4906666"/>
              <a:gd name="connsiteX220" fmla="*/ 1114956 w 5491712"/>
              <a:gd name="connsiteY220" fmla="*/ 1218625 h 4906666"/>
              <a:gd name="connsiteX221" fmla="*/ 1115914 w 5491712"/>
              <a:gd name="connsiteY221" fmla="*/ 1219103 h 4906666"/>
              <a:gd name="connsiteX222" fmla="*/ 1162226 w 5491712"/>
              <a:gd name="connsiteY222" fmla="*/ 1142367 h 4906666"/>
              <a:gd name="connsiteX223" fmla="*/ 1171575 w 5491712"/>
              <a:gd name="connsiteY223" fmla="*/ 1151459 h 4906666"/>
              <a:gd name="connsiteX224" fmla="*/ 1096785 w 5491712"/>
              <a:gd name="connsiteY224" fmla="*/ 1209042 h 4906666"/>
              <a:gd name="connsiteX225" fmla="*/ 1087437 w 5491712"/>
              <a:gd name="connsiteY225" fmla="*/ 1199950 h 4906666"/>
              <a:gd name="connsiteX226" fmla="*/ 1162226 w 5491712"/>
              <a:gd name="connsiteY226" fmla="*/ 1142367 h 4906666"/>
              <a:gd name="connsiteX227" fmla="*/ 1516465 w 5491712"/>
              <a:gd name="connsiteY227" fmla="*/ 949384 h 4906666"/>
              <a:gd name="connsiteX228" fmla="*/ 1513621 w 5491712"/>
              <a:gd name="connsiteY228" fmla="*/ 952224 h 4906666"/>
              <a:gd name="connsiteX229" fmla="*/ 1516465 w 5491712"/>
              <a:gd name="connsiteY229" fmla="*/ 952442 h 4906666"/>
              <a:gd name="connsiteX230" fmla="*/ 3659541 w 5491712"/>
              <a:gd name="connsiteY230" fmla="*/ 820114 h 4906666"/>
              <a:gd name="connsiteX231" fmla="*/ 3661904 w 5491712"/>
              <a:gd name="connsiteY231" fmla="*/ 844334 h 4906666"/>
              <a:gd name="connsiteX232" fmla="*/ 3661904 w 5491712"/>
              <a:gd name="connsiteY232" fmla="*/ 844335 h 4906666"/>
              <a:gd name="connsiteX233" fmla="*/ 3661904 w 5491712"/>
              <a:gd name="connsiteY233" fmla="*/ 844342 h 4906666"/>
              <a:gd name="connsiteX234" fmla="*/ 3616325 w 5491712"/>
              <a:gd name="connsiteY234" fmla="*/ 872510 h 4906666"/>
              <a:gd name="connsiteX235" fmla="*/ 3616343 w 5491712"/>
              <a:gd name="connsiteY235" fmla="*/ 872495 h 4906666"/>
              <a:gd name="connsiteX236" fmla="*/ 3616325 w 5491712"/>
              <a:gd name="connsiteY236" fmla="*/ 872502 h 4906666"/>
              <a:gd name="connsiteX237" fmla="*/ 3647183 w 5491712"/>
              <a:gd name="connsiteY237" fmla="*/ 847857 h 4906666"/>
              <a:gd name="connsiteX238" fmla="*/ 3632531 w 5491712"/>
              <a:gd name="connsiteY238" fmla="*/ 847857 h 4906666"/>
              <a:gd name="connsiteX239" fmla="*/ 3622499 w 5491712"/>
              <a:gd name="connsiteY239" fmla="*/ 847857 h 4906666"/>
              <a:gd name="connsiteX240" fmla="*/ 3619412 w 5491712"/>
              <a:gd name="connsiteY240" fmla="*/ 841694 h 4906666"/>
              <a:gd name="connsiteX241" fmla="*/ 3619415 w 5491712"/>
              <a:gd name="connsiteY241" fmla="*/ 841692 h 4906666"/>
              <a:gd name="connsiteX242" fmla="*/ 3619412 w 5491712"/>
              <a:gd name="connsiteY242" fmla="*/ 841686 h 4906666"/>
              <a:gd name="connsiteX243" fmla="*/ 3659541 w 5491712"/>
              <a:gd name="connsiteY243" fmla="*/ 820114 h 4906666"/>
              <a:gd name="connsiteX244" fmla="*/ 1817687 w 5491712"/>
              <a:gd name="connsiteY244" fmla="*/ 641181 h 4906666"/>
              <a:gd name="connsiteX245" fmla="*/ 1817687 w 5491712"/>
              <a:gd name="connsiteY245" fmla="*/ 641940 h 4906666"/>
              <a:gd name="connsiteX246" fmla="*/ 1817969 w 5491712"/>
              <a:gd name="connsiteY246" fmla="*/ 641455 h 4906666"/>
              <a:gd name="connsiteX247" fmla="*/ 1816831 w 5491712"/>
              <a:gd name="connsiteY247" fmla="*/ 640351 h 4906666"/>
              <a:gd name="connsiteX248" fmla="*/ 1816831 w 5491712"/>
              <a:gd name="connsiteY248" fmla="*/ 642803 h 4906666"/>
              <a:gd name="connsiteX249" fmla="*/ 1817553 w 5491712"/>
              <a:gd name="connsiteY249" fmla="*/ 641051 h 4906666"/>
              <a:gd name="connsiteX250" fmla="*/ 3962141 w 5491712"/>
              <a:gd name="connsiteY250" fmla="*/ 316182 h 4906666"/>
              <a:gd name="connsiteX251" fmla="*/ 3977652 w 5491712"/>
              <a:gd name="connsiteY251" fmla="*/ 317369 h 4906666"/>
              <a:gd name="connsiteX252" fmla="*/ 3977744 w 5491712"/>
              <a:gd name="connsiteY252" fmla="*/ 317366 h 4906666"/>
              <a:gd name="connsiteX253" fmla="*/ 4011612 w 5491712"/>
              <a:gd name="connsiteY253" fmla="*/ 330615 h 4906666"/>
              <a:gd name="connsiteX254" fmla="*/ 4011603 w 5491712"/>
              <a:gd name="connsiteY254" fmla="*/ 330621 h 4906666"/>
              <a:gd name="connsiteX255" fmla="*/ 4011612 w 5491712"/>
              <a:gd name="connsiteY255" fmla="*/ 330625 h 4906666"/>
              <a:gd name="connsiteX256" fmla="*/ 3932237 w 5491712"/>
              <a:gd name="connsiteY256" fmla="*/ 377214 h 4906666"/>
              <a:gd name="connsiteX257" fmla="*/ 3932240 w 5491712"/>
              <a:gd name="connsiteY257" fmla="*/ 377203 h 4906666"/>
              <a:gd name="connsiteX258" fmla="*/ 3932237 w 5491712"/>
              <a:gd name="connsiteY258" fmla="*/ 377205 h 4906666"/>
              <a:gd name="connsiteX259" fmla="*/ 3932286 w 5491712"/>
              <a:gd name="connsiteY259" fmla="*/ 377053 h 4906666"/>
              <a:gd name="connsiteX260" fmla="*/ 3940205 w 5491712"/>
              <a:gd name="connsiteY260" fmla="*/ 351185 h 4906666"/>
              <a:gd name="connsiteX261" fmla="*/ 3944065 w 5491712"/>
              <a:gd name="connsiteY261" fmla="*/ 340713 h 4906666"/>
              <a:gd name="connsiteX262" fmla="*/ 3945498 w 5491712"/>
              <a:gd name="connsiteY262" fmla="*/ 336294 h 4906666"/>
              <a:gd name="connsiteX263" fmla="*/ 3945923 w 5491712"/>
              <a:gd name="connsiteY263" fmla="*/ 335674 h 4906666"/>
              <a:gd name="connsiteX264" fmla="*/ 3946962 w 5491712"/>
              <a:gd name="connsiteY264" fmla="*/ 332855 h 4906666"/>
              <a:gd name="connsiteX265" fmla="*/ 3950599 w 5491712"/>
              <a:gd name="connsiteY265" fmla="*/ 328860 h 4906666"/>
              <a:gd name="connsiteX266" fmla="*/ 3958186 w 5491712"/>
              <a:gd name="connsiteY266" fmla="*/ 317803 h 4906666"/>
              <a:gd name="connsiteX267" fmla="*/ 3960716 w 5491712"/>
              <a:gd name="connsiteY267" fmla="*/ 317746 h 4906666"/>
              <a:gd name="connsiteX268" fmla="*/ 3079506 w 5491712"/>
              <a:gd name="connsiteY268" fmla="*/ 260506 h 4906666"/>
              <a:gd name="connsiteX269" fmla="*/ 3079506 w 5491712"/>
              <a:gd name="connsiteY269" fmla="*/ 260507 h 4906666"/>
              <a:gd name="connsiteX270" fmla="*/ 3079551 w 5491712"/>
              <a:gd name="connsiteY270" fmla="*/ 260732 h 4906666"/>
              <a:gd name="connsiteX271" fmla="*/ 3113088 w 5491712"/>
              <a:gd name="connsiteY271" fmla="*/ 242266 h 4906666"/>
              <a:gd name="connsiteX272" fmla="*/ 3112979 w 5491712"/>
              <a:gd name="connsiteY272" fmla="*/ 242768 h 4906666"/>
              <a:gd name="connsiteX273" fmla="*/ 3113307 w 5491712"/>
              <a:gd name="connsiteY273" fmla="*/ 242583 h 4906666"/>
              <a:gd name="connsiteX274" fmla="*/ 3101047 w 5491712"/>
              <a:gd name="connsiteY274" fmla="*/ 291539 h 4906666"/>
              <a:gd name="connsiteX275" fmla="*/ 3100887 w 5491712"/>
              <a:gd name="connsiteY275" fmla="*/ 291533 h 4906666"/>
              <a:gd name="connsiteX276" fmla="*/ 3100876 w 5491712"/>
              <a:gd name="connsiteY276" fmla="*/ 291572 h 4906666"/>
              <a:gd name="connsiteX277" fmla="*/ 3073400 w 5491712"/>
              <a:gd name="connsiteY277" fmla="*/ 288491 h 4906666"/>
              <a:gd name="connsiteX278" fmla="*/ 3079224 w 5491712"/>
              <a:gd name="connsiteY278" fmla="*/ 259097 h 4906666"/>
              <a:gd name="connsiteX279" fmla="*/ 3079215 w 5491712"/>
              <a:gd name="connsiteY279" fmla="*/ 259052 h 4906666"/>
              <a:gd name="connsiteX280" fmla="*/ 3079037 w 5491712"/>
              <a:gd name="connsiteY280" fmla="*/ 258168 h 4906666"/>
              <a:gd name="connsiteX281" fmla="*/ 3079038 w 5491712"/>
              <a:gd name="connsiteY281" fmla="*/ 258167 h 4906666"/>
              <a:gd name="connsiteX282" fmla="*/ 3079037 w 5491712"/>
              <a:gd name="connsiteY282" fmla="*/ 258167 h 4906666"/>
              <a:gd name="connsiteX283" fmla="*/ 3079451 w 5491712"/>
              <a:gd name="connsiteY283" fmla="*/ 257953 h 4906666"/>
              <a:gd name="connsiteX284" fmla="*/ 3079506 w 5491712"/>
              <a:gd name="connsiteY284" fmla="*/ 257674 h 4906666"/>
              <a:gd name="connsiteX285" fmla="*/ 3079506 w 5491712"/>
              <a:gd name="connsiteY285" fmla="*/ 257925 h 4906666"/>
              <a:gd name="connsiteX286" fmla="*/ 3079593 w 5491712"/>
              <a:gd name="connsiteY286" fmla="*/ 257881 h 4906666"/>
              <a:gd name="connsiteX287" fmla="*/ 3079593 w 5491712"/>
              <a:gd name="connsiteY287" fmla="*/ 257882 h 4906666"/>
              <a:gd name="connsiteX288" fmla="*/ 3079593 w 5491712"/>
              <a:gd name="connsiteY288" fmla="*/ 260710 h 4906666"/>
              <a:gd name="connsiteX289" fmla="*/ 3092862 w 5491712"/>
              <a:gd name="connsiteY289" fmla="*/ 253822 h 4906666"/>
              <a:gd name="connsiteX290" fmla="*/ 3113088 w 5491712"/>
              <a:gd name="connsiteY290" fmla="*/ 242266 h 4906666"/>
              <a:gd name="connsiteX291" fmla="*/ 2861981 w 5491712"/>
              <a:gd name="connsiteY291" fmla="*/ 858 h 4906666"/>
              <a:gd name="connsiteX292" fmla="*/ 2932475 w 5491712"/>
              <a:gd name="connsiteY292" fmla="*/ 3917 h 4906666"/>
              <a:gd name="connsiteX293" fmla="*/ 2987644 w 5491712"/>
              <a:gd name="connsiteY293" fmla="*/ 28395 h 4906666"/>
              <a:gd name="connsiteX294" fmla="*/ 3027488 w 5491712"/>
              <a:gd name="connsiteY294" fmla="*/ 49818 h 4906666"/>
              <a:gd name="connsiteX295" fmla="*/ 3027487 w 5491712"/>
              <a:gd name="connsiteY295" fmla="*/ 49818 h 4906666"/>
              <a:gd name="connsiteX296" fmla="*/ 3027488 w 5491712"/>
              <a:gd name="connsiteY296" fmla="*/ 49819 h 4906666"/>
              <a:gd name="connsiteX297" fmla="*/ 2996839 w 5491712"/>
              <a:gd name="connsiteY297" fmla="*/ 74297 h 4906666"/>
              <a:gd name="connsiteX298" fmla="*/ 2990709 w 5491712"/>
              <a:gd name="connsiteY298" fmla="*/ 101834 h 4906666"/>
              <a:gd name="connsiteX299" fmla="*/ 2989943 w 5491712"/>
              <a:gd name="connsiteY299" fmla="*/ 111394 h 4906666"/>
              <a:gd name="connsiteX300" fmla="*/ 2993774 w 5491712"/>
              <a:gd name="connsiteY300" fmla="*/ 123252 h 4906666"/>
              <a:gd name="connsiteX301" fmla="*/ 3061203 w 5491712"/>
              <a:gd name="connsiteY301" fmla="*/ 132430 h 4906666"/>
              <a:gd name="connsiteX302" fmla="*/ 3064268 w 5491712"/>
              <a:gd name="connsiteY302" fmla="*/ 211985 h 4906666"/>
              <a:gd name="connsiteX303" fmla="*/ 3073463 w 5491712"/>
              <a:gd name="connsiteY303" fmla="*/ 230343 h 4906666"/>
              <a:gd name="connsiteX304" fmla="*/ 3079037 w 5491712"/>
              <a:gd name="connsiteY304" fmla="*/ 258167 h 4906666"/>
              <a:gd name="connsiteX305" fmla="*/ 3079037 w 5491712"/>
              <a:gd name="connsiteY305" fmla="*/ 258168 h 4906666"/>
              <a:gd name="connsiteX306" fmla="*/ 2978449 w 5491712"/>
              <a:gd name="connsiteY306" fmla="*/ 309898 h 4906666"/>
              <a:gd name="connsiteX307" fmla="*/ 2978450 w 5491712"/>
              <a:gd name="connsiteY307" fmla="*/ 309896 h 4906666"/>
              <a:gd name="connsiteX308" fmla="*/ 2978449 w 5491712"/>
              <a:gd name="connsiteY308" fmla="*/ 309896 h 4906666"/>
              <a:gd name="connsiteX309" fmla="*/ 2984579 w 5491712"/>
              <a:gd name="connsiteY309" fmla="*/ 288479 h 4906666"/>
              <a:gd name="connsiteX310" fmla="*/ 2957474 w 5491712"/>
              <a:gd name="connsiteY310" fmla="*/ 286472 h 4906666"/>
              <a:gd name="connsiteX311" fmla="*/ 2925100 w 5491712"/>
              <a:gd name="connsiteY311" fmla="*/ 316879 h 4906666"/>
              <a:gd name="connsiteX312" fmla="*/ 2904891 w 5491712"/>
              <a:gd name="connsiteY312" fmla="*/ 325196 h 4906666"/>
              <a:gd name="connsiteX313" fmla="*/ 2911020 w 5491712"/>
              <a:gd name="connsiteY313" fmla="*/ 334375 h 4906666"/>
              <a:gd name="connsiteX314" fmla="*/ 2975384 w 5491712"/>
              <a:gd name="connsiteY314" fmla="*/ 316016 h 4906666"/>
              <a:gd name="connsiteX315" fmla="*/ 2975382 w 5491712"/>
              <a:gd name="connsiteY315" fmla="*/ 316018 h 4906666"/>
              <a:gd name="connsiteX316" fmla="*/ 2975384 w 5491712"/>
              <a:gd name="connsiteY316" fmla="*/ 316018 h 4906666"/>
              <a:gd name="connsiteX317" fmla="*/ 2920215 w 5491712"/>
              <a:gd name="connsiteY317" fmla="*/ 374153 h 4906666"/>
              <a:gd name="connsiteX318" fmla="*/ 2920215 w 5491712"/>
              <a:gd name="connsiteY318" fmla="*/ 374151 h 4906666"/>
              <a:gd name="connsiteX319" fmla="*/ 2920215 w 5491712"/>
              <a:gd name="connsiteY319" fmla="*/ 368033 h 4906666"/>
              <a:gd name="connsiteX320" fmla="*/ 2843592 w 5491712"/>
              <a:gd name="connsiteY320" fmla="*/ 392511 h 4906666"/>
              <a:gd name="connsiteX321" fmla="*/ 2848572 w 5491712"/>
              <a:gd name="connsiteY321" fmla="*/ 410437 h 4906666"/>
              <a:gd name="connsiteX322" fmla="*/ 2886501 w 5491712"/>
              <a:gd name="connsiteY322" fmla="*/ 410868 h 4906666"/>
              <a:gd name="connsiteX323" fmla="*/ 2886499 w 5491712"/>
              <a:gd name="connsiteY323" fmla="*/ 410871 h 4906666"/>
              <a:gd name="connsiteX324" fmla="*/ 2886501 w 5491712"/>
              <a:gd name="connsiteY324" fmla="*/ 410870 h 4906666"/>
              <a:gd name="connsiteX325" fmla="*/ 2865046 w 5491712"/>
              <a:gd name="connsiteY325" fmla="*/ 438407 h 4906666"/>
              <a:gd name="connsiteX326" fmla="*/ 2859299 w 5491712"/>
              <a:gd name="connsiteY326" fmla="*/ 449117 h 4906666"/>
              <a:gd name="connsiteX327" fmla="*/ 2855852 w 5491712"/>
              <a:gd name="connsiteY327" fmla="*/ 459824 h 4906666"/>
              <a:gd name="connsiteX328" fmla="*/ 2869260 w 5491712"/>
              <a:gd name="connsiteY328" fmla="*/ 465178 h 4906666"/>
              <a:gd name="connsiteX329" fmla="*/ 2880371 w 5491712"/>
              <a:gd name="connsiteY329" fmla="*/ 465943 h 4906666"/>
              <a:gd name="connsiteX330" fmla="*/ 2935540 w 5491712"/>
              <a:gd name="connsiteY330" fmla="*/ 453705 h 4906666"/>
              <a:gd name="connsiteX331" fmla="*/ 2981514 w 5491712"/>
              <a:gd name="connsiteY331" fmla="*/ 478183 h 4906666"/>
              <a:gd name="connsiteX332" fmla="*/ 3024423 w 5491712"/>
              <a:gd name="connsiteY332" fmla="*/ 490421 h 4906666"/>
              <a:gd name="connsiteX333" fmla="*/ 3024422 w 5491712"/>
              <a:gd name="connsiteY333" fmla="*/ 490423 h 4906666"/>
              <a:gd name="connsiteX334" fmla="*/ 3024423 w 5491712"/>
              <a:gd name="connsiteY334" fmla="*/ 490423 h 4906666"/>
              <a:gd name="connsiteX335" fmla="*/ 3019060 w 5491712"/>
              <a:gd name="connsiteY335" fmla="*/ 507252 h 4906666"/>
              <a:gd name="connsiteX336" fmla="*/ 3009100 w 5491712"/>
              <a:gd name="connsiteY336" fmla="*/ 533257 h 4906666"/>
              <a:gd name="connsiteX337" fmla="*/ 3041664 w 5491712"/>
              <a:gd name="connsiteY337" fmla="*/ 518341 h 4906666"/>
              <a:gd name="connsiteX338" fmla="*/ 3067333 w 5491712"/>
              <a:gd name="connsiteY338" fmla="*/ 505720 h 4906666"/>
              <a:gd name="connsiteX339" fmla="*/ 3113307 w 5491712"/>
              <a:gd name="connsiteY339" fmla="*/ 465943 h 4906666"/>
              <a:gd name="connsiteX340" fmla="*/ 3113307 w 5491712"/>
              <a:gd name="connsiteY340" fmla="*/ 465945 h 4906666"/>
              <a:gd name="connsiteX341" fmla="*/ 3113307 w 5491712"/>
              <a:gd name="connsiteY341" fmla="*/ 484302 h 4906666"/>
              <a:gd name="connsiteX342" fmla="*/ 3119437 w 5491712"/>
              <a:gd name="connsiteY342" fmla="*/ 484302 h 4906666"/>
              <a:gd name="connsiteX343" fmla="*/ 3119437 w 5491712"/>
              <a:gd name="connsiteY343" fmla="*/ 450646 h 4906666"/>
              <a:gd name="connsiteX344" fmla="*/ 3119437 w 5491712"/>
              <a:gd name="connsiteY344" fmla="*/ 450644 h 4906666"/>
              <a:gd name="connsiteX345" fmla="*/ 3147020 w 5491712"/>
              <a:gd name="connsiteY345" fmla="*/ 420048 h 4906666"/>
              <a:gd name="connsiteX346" fmla="*/ 3140892 w 5491712"/>
              <a:gd name="connsiteY346" fmla="*/ 407810 h 4906666"/>
              <a:gd name="connsiteX347" fmla="*/ 3064268 w 5491712"/>
              <a:gd name="connsiteY347" fmla="*/ 420049 h 4906666"/>
              <a:gd name="connsiteX348" fmla="*/ 3064270 w 5491712"/>
              <a:gd name="connsiteY348" fmla="*/ 420046 h 4906666"/>
              <a:gd name="connsiteX349" fmla="*/ 3064268 w 5491712"/>
              <a:gd name="connsiteY349" fmla="*/ 420047 h 4906666"/>
              <a:gd name="connsiteX350" fmla="*/ 3097981 w 5491712"/>
              <a:gd name="connsiteY350" fmla="*/ 392510 h 4906666"/>
              <a:gd name="connsiteX351" fmla="*/ 3073463 w 5491712"/>
              <a:gd name="connsiteY351" fmla="*/ 346615 h 4906666"/>
              <a:gd name="connsiteX352" fmla="*/ 3073464 w 5491712"/>
              <a:gd name="connsiteY352" fmla="*/ 346614 h 4906666"/>
              <a:gd name="connsiteX353" fmla="*/ 3073463 w 5491712"/>
              <a:gd name="connsiteY353" fmla="*/ 346614 h 4906666"/>
              <a:gd name="connsiteX354" fmla="*/ 3128632 w 5491712"/>
              <a:gd name="connsiteY354" fmla="*/ 282358 h 4906666"/>
              <a:gd name="connsiteX355" fmla="*/ 3137827 w 5491712"/>
              <a:gd name="connsiteY355" fmla="*/ 285418 h 4906666"/>
              <a:gd name="connsiteX356" fmla="*/ 3137827 w 5491712"/>
              <a:gd name="connsiteY356" fmla="*/ 285420 h 4906666"/>
              <a:gd name="connsiteX357" fmla="*/ 3131697 w 5491712"/>
              <a:gd name="connsiteY357" fmla="*/ 343554 h 4906666"/>
              <a:gd name="connsiteX358" fmla="*/ 3160431 w 5491712"/>
              <a:gd name="connsiteY358" fmla="*/ 335904 h 4906666"/>
              <a:gd name="connsiteX359" fmla="*/ 3186866 w 5491712"/>
              <a:gd name="connsiteY359" fmla="*/ 328255 h 4906666"/>
              <a:gd name="connsiteX360" fmla="*/ 3260425 w 5491712"/>
              <a:gd name="connsiteY360" fmla="*/ 368032 h 4906666"/>
              <a:gd name="connsiteX361" fmla="*/ 3260424 w 5491712"/>
              <a:gd name="connsiteY361" fmla="*/ 368033 h 4906666"/>
              <a:gd name="connsiteX362" fmla="*/ 3260425 w 5491712"/>
              <a:gd name="connsiteY362" fmla="*/ 368033 h 4906666"/>
              <a:gd name="connsiteX363" fmla="*/ 3242036 w 5491712"/>
              <a:gd name="connsiteY363" fmla="*/ 398629 h 4906666"/>
              <a:gd name="connsiteX364" fmla="*/ 3280347 w 5491712"/>
              <a:gd name="connsiteY364" fmla="*/ 394039 h 4906666"/>
              <a:gd name="connsiteX365" fmla="*/ 3318659 w 5491712"/>
              <a:gd name="connsiteY365" fmla="*/ 389450 h 4906666"/>
              <a:gd name="connsiteX366" fmla="*/ 3318658 w 5491712"/>
              <a:gd name="connsiteY366" fmla="*/ 389451 h 4906666"/>
              <a:gd name="connsiteX367" fmla="*/ 3318659 w 5491712"/>
              <a:gd name="connsiteY367" fmla="*/ 389451 h 4906666"/>
              <a:gd name="connsiteX368" fmla="*/ 3314061 w 5491712"/>
              <a:gd name="connsiteY368" fmla="*/ 404368 h 4906666"/>
              <a:gd name="connsiteX369" fmla="*/ 3309465 w 5491712"/>
              <a:gd name="connsiteY369" fmla="*/ 416987 h 4906666"/>
              <a:gd name="connsiteX370" fmla="*/ 3321724 w 5491712"/>
              <a:gd name="connsiteY370" fmla="*/ 420047 h 4906666"/>
              <a:gd name="connsiteX371" fmla="*/ 3352373 w 5491712"/>
              <a:gd name="connsiteY371" fmla="*/ 361912 h 4906666"/>
              <a:gd name="connsiteX372" fmla="*/ 3349309 w 5491712"/>
              <a:gd name="connsiteY372" fmla="*/ 349675 h 4906666"/>
              <a:gd name="connsiteX373" fmla="*/ 3349309 w 5491712"/>
              <a:gd name="connsiteY373" fmla="*/ 349673 h 4906666"/>
              <a:gd name="connsiteX374" fmla="*/ 3364633 w 5491712"/>
              <a:gd name="connsiteY374" fmla="*/ 344701 h 4906666"/>
              <a:gd name="connsiteX375" fmla="*/ 3389149 w 5491712"/>
              <a:gd name="connsiteY375" fmla="*/ 337435 h 4906666"/>
              <a:gd name="connsiteX376" fmla="*/ 3369230 w 5491712"/>
              <a:gd name="connsiteY376" fmla="*/ 333228 h 4906666"/>
              <a:gd name="connsiteX377" fmla="*/ 3358503 w 5491712"/>
              <a:gd name="connsiteY377" fmla="*/ 331316 h 4906666"/>
              <a:gd name="connsiteX378" fmla="*/ 3358510 w 5491712"/>
              <a:gd name="connsiteY378" fmla="*/ 331316 h 4906666"/>
              <a:gd name="connsiteX379" fmla="*/ 3358503 w 5491712"/>
              <a:gd name="connsiteY379" fmla="*/ 331314 h 4906666"/>
              <a:gd name="connsiteX380" fmla="*/ 3499491 w 5491712"/>
              <a:gd name="connsiteY380" fmla="*/ 215043 h 4906666"/>
              <a:gd name="connsiteX381" fmla="*/ 3499491 w 5491712"/>
              <a:gd name="connsiteY381" fmla="*/ 215045 h 4906666"/>
              <a:gd name="connsiteX382" fmla="*/ 3499491 w 5491712"/>
              <a:gd name="connsiteY382" fmla="*/ 248701 h 4906666"/>
              <a:gd name="connsiteX383" fmla="*/ 3545466 w 5491712"/>
              <a:gd name="connsiteY383" fmla="*/ 236462 h 4906666"/>
              <a:gd name="connsiteX384" fmla="*/ 3600635 w 5491712"/>
              <a:gd name="connsiteY384" fmla="*/ 221163 h 4906666"/>
              <a:gd name="connsiteX385" fmla="*/ 3710973 w 5491712"/>
              <a:gd name="connsiteY385" fmla="*/ 141610 h 4906666"/>
              <a:gd name="connsiteX386" fmla="*/ 3750818 w 5491712"/>
              <a:gd name="connsiteY386" fmla="*/ 107952 h 4906666"/>
              <a:gd name="connsiteX387" fmla="*/ 3763077 w 5491712"/>
              <a:gd name="connsiteY387" fmla="*/ 98773 h 4906666"/>
              <a:gd name="connsiteX388" fmla="*/ 3891806 w 5491712"/>
              <a:gd name="connsiteY388" fmla="*/ 107952 h 4906666"/>
              <a:gd name="connsiteX389" fmla="*/ 3931650 w 5491712"/>
              <a:gd name="connsiteY389" fmla="*/ 120191 h 4906666"/>
              <a:gd name="connsiteX390" fmla="*/ 3931649 w 5491712"/>
              <a:gd name="connsiteY390" fmla="*/ 120193 h 4906666"/>
              <a:gd name="connsiteX391" fmla="*/ 3931650 w 5491712"/>
              <a:gd name="connsiteY391" fmla="*/ 120193 h 4906666"/>
              <a:gd name="connsiteX392" fmla="*/ 3910195 w 5491712"/>
              <a:gd name="connsiteY392" fmla="*/ 147731 h 4906666"/>
              <a:gd name="connsiteX393" fmla="*/ 3904065 w 5491712"/>
              <a:gd name="connsiteY393" fmla="*/ 175267 h 4906666"/>
              <a:gd name="connsiteX394" fmla="*/ 3910195 w 5491712"/>
              <a:gd name="connsiteY394" fmla="*/ 199745 h 4906666"/>
              <a:gd name="connsiteX395" fmla="*/ 3974559 w 5491712"/>
              <a:gd name="connsiteY395" fmla="*/ 193625 h 4906666"/>
              <a:gd name="connsiteX396" fmla="*/ 4011339 w 5491712"/>
              <a:gd name="connsiteY396" fmla="*/ 236462 h 4906666"/>
              <a:gd name="connsiteX397" fmla="*/ 4011339 w 5491712"/>
              <a:gd name="connsiteY397" fmla="*/ 236463 h 4906666"/>
              <a:gd name="connsiteX398" fmla="*/ 4011339 w 5491712"/>
              <a:gd name="connsiteY398" fmla="*/ 236464 h 4906666"/>
              <a:gd name="connsiteX399" fmla="*/ 3989884 w 5491712"/>
              <a:gd name="connsiteY399" fmla="*/ 279300 h 4906666"/>
              <a:gd name="connsiteX400" fmla="*/ 3977625 w 5491712"/>
              <a:gd name="connsiteY400" fmla="*/ 297658 h 4906666"/>
              <a:gd name="connsiteX401" fmla="*/ 3894871 w 5491712"/>
              <a:gd name="connsiteY401" fmla="*/ 371094 h 4906666"/>
              <a:gd name="connsiteX402" fmla="*/ 3877630 w 5491712"/>
              <a:gd name="connsiteY402" fmla="*/ 396719 h 4906666"/>
              <a:gd name="connsiteX403" fmla="*/ 3858092 w 5491712"/>
              <a:gd name="connsiteY403" fmla="*/ 429226 h 4906666"/>
              <a:gd name="connsiteX404" fmla="*/ 3891040 w 5491712"/>
              <a:gd name="connsiteY404" fmla="*/ 412780 h 4906666"/>
              <a:gd name="connsiteX405" fmla="*/ 3919390 w 5491712"/>
              <a:gd name="connsiteY405" fmla="*/ 398629 h 4906666"/>
              <a:gd name="connsiteX406" fmla="*/ 3919389 w 5491712"/>
              <a:gd name="connsiteY406" fmla="*/ 398631 h 4906666"/>
              <a:gd name="connsiteX407" fmla="*/ 3919390 w 5491712"/>
              <a:gd name="connsiteY407" fmla="*/ 398631 h 4906666"/>
              <a:gd name="connsiteX408" fmla="*/ 3865945 w 5491712"/>
              <a:gd name="connsiteY408" fmla="*/ 499746 h 4906666"/>
              <a:gd name="connsiteX409" fmla="*/ 3833629 w 5491712"/>
              <a:gd name="connsiteY409" fmla="*/ 520982 h 4906666"/>
              <a:gd name="connsiteX410" fmla="*/ 3833602 w 5491712"/>
              <a:gd name="connsiteY410" fmla="*/ 521028 h 4906666"/>
              <a:gd name="connsiteX411" fmla="*/ 3850428 w 5491712"/>
              <a:gd name="connsiteY411" fmla="*/ 524845 h 4906666"/>
              <a:gd name="connsiteX412" fmla="*/ 3867286 w 5491712"/>
              <a:gd name="connsiteY412" fmla="*/ 524080 h 4906666"/>
              <a:gd name="connsiteX413" fmla="*/ 3907131 w 5491712"/>
              <a:gd name="connsiteY413" fmla="*/ 508782 h 4906666"/>
              <a:gd name="connsiteX414" fmla="*/ 3907865 w 5491712"/>
              <a:gd name="connsiteY414" fmla="*/ 508388 h 4906666"/>
              <a:gd name="connsiteX415" fmla="*/ 3907536 w 5491712"/>
              <a:gd name="connsiteY415" fmla="*/ 508460 h 4906666"/>
              <a:gd name="connsiteX416" fmla="*/ 4032504 w 5491712"/>
              <a:gd name="connsiteY416" fmla="*/ 440705 h 4906666"/>
              <a:gd name="connsiteX417" fmla="*/ 4038600 w 5491712"/>
              <a:gd name="connsiteY417" fmla="*/ 449944 h 4906666"/>
              <a:gd name="connsiteX418" fmla="*/ 4038499 w 5491712"/>
              <a:gd name="connsiteY418" fmla="*/ 450012 h 4906666"/>
              <a:gd name="connsiteX419" fmla="*/ 4038923 w 5491712"/>
              <a:gd name="connsiteY419" fmla="*/ 450646 h 4906666"/>
              <a:gd name="connsiteX420" fmla="*/ 4002144 w 5491712"/>
              <a:gd name="connsiteY420" fmla="*/ 475124 h 4906666"/>
              <a:gd name="connsiteX421" fmla="*/ 3965365 w 5491712"/>
              <a:gd name="connsiteY421" fmla="*/ 527140 h 4906666"/>
              <a:gd name="connsiteX422" fmla="*/ 3964580 w 5491712"/>
              <a:gd name="connsiteY422" fmla="*/ 528838 h 4906666"/>
              <a:gd name="connsiteX423" fmla="*/ 3961447 w 5491712"/>
              <a:gd name="connsiteY423" fmla="*/ 535696 h 4906666"/>
              <a:gd name="connsiteX424" fmla="*/ 3961385 w 5491712"/>
              <a:gd name="connsiteY424" fmla="*/ 535749 h 4906666"/>
              <a:gd name="connsiteX425" fmla="*/ 3961342 w 5491712"/>
              <a:gd name="connsiteY425" fmla="*/ 535841 h 4906666"/>
              <a:gd name="connsiteX426" fmla="*/ 3955794 w 5491712"/>
              <a:gd name="connsiteY426" fmla="*/ 540456 h 4906666"/>
              <a:gd name="connsiteX427" fmla="*/ 3951732 w 5491712"/>
              <a:gd name="connsiteY427" fmla="*/ 543877 h 4906666"/>
              <a:gd name="connsiteX428" fmla="*/ 3929106 w 5491712"/>
              <a:gd name="connsiteY428" fmla="*/ 560642 h 4906666"/>
              <a:gd name="connsiteX429" fmla="*/ 4063443 w 5491712"/>
              <a:gd name="connsiteY429" fmla="*/ 521019 h 4906666"/>
              <a:gd name="connsiteX430" fmla="*/ 4063442 w 5491712"/>
              <a:gd name="connsiteY430" fmla="*/ 521021 h 4906666"/>
              <a:gd name="connsiteX431" fmla="*/ 4063443 w 5491712"/>
              <a:gd name="connsiteY431" fmla="*/ 521021 h 4906666"/>
              <a:gd name="connsiteX432" fmla="*/ 3956170 w 5491712"/>
              <a:gd name="connsiteY432" fmla="*/ 606693 h 4906666"/>
              <a:gd name="connsiteX433" fmla="*/ 3864221 w 5491712"/>
              <a:gd name="connsiteY433" fmla="*/ 670948 h 4906666"/>
              <a:gd name="connsiteX434" fmla="*/ 3833571 w 5491712"/>
              <a:gd name="connsiteY434" fmla="*/ 710724 h 4906666"/>
              <a:gd name="connsiteX435" fmla="*/ 3821312 w 5491712"/>
              <a:gd name="connsiteY435" fmla="*/ 716844 h 4906666"/>
              <a:gd name="connsiteX436" fmla="*/ 3741623 w 5491712"/>
              <a:gd name="connsiteY436" fmla="*/ 738262 h 4906666"/>
              <a:gd name="connsiteX437" fmla="*/ 3735493 w 5491712"/>
              <a:gd name="connsiteY437" fmla="*/ 735202 h 4906666"/>
              <a:gd name="connsiteX438" fmla="*/ 3735494 w 5491712"/>
              <a:gd name="connsiteY438" fmla="*/ 735201 h 4906666"/>
              <a:gd name="connsiteX439" fmla="*/ 3735493 w 5491712"/>
              <a:gd name="connsiteY439" fmla="*/ 735201 h 4906666"/>
              <a:gd name="connsiteX440" fmla="*/ 3772273 w 5491712"/>
              <a:gd name="connsiteY440" fmla="*/ 704603 h 4906666"/>
              <a:gd name="connsiteX441" fmla="*/ 3769207 w 5491712"/>
              <a:gd name="connsiteY441" fmla="*/ 695426 h 4906666"/>
              <a:gd name="connsiteX442" fmla="*/ 3674194 w 5491712"/>
              <a:gd name="connsiteY442" fmla="*/ 747441 h 4906666"/>
              <a:gd name="connsiteX443" fmla="*/ 3671895 w 5491712"/>
              <a:gd name="connsiteY443" fmla="*/ 760827 h 4906666"/>
              <a:gd name="connsiteX444" fmla="*/ 3674194 w 5491712"/>
              <a:gd name="connsiteY444" fmla="*/ 781096 h 4906666"/>
              <a:gd name="connsiteX445" fmla="*/ 3674194 w 5491712"/>
              <a:gd name="connsiteY445" fmla="*/ 781097 h 4906666"/>
              <a:gd name="connsiteX446" fmla="*/ 3674194 w 5491712"/>
              <a:gd name="connsiteY446" fmla="*/ 781098 h 4906666"/>
              <a:gd name="connsiteX447" fmla="*/ 3597570 w 5491712"/>
              <a:gd name="connsiteY447" fmla="*/ 793337 h 4906666"/>
              <a:gd name="connsiteX448" fmla="*/ 3576115 w 5491712"/>
              <a:gd name="connsiteY448" fmla="*/ 799457 h 4906666"/>
              <a:gd name="connsiteX449" fmla="*/ 3517882 w 5491712"/>
              <a:gd name="connsiteY449" fmla="*/ 866769 h 4906666"/>
              <a:gd name="connsiteX450" fmla="*/ 3535696 w 5491712"/>
              <a:gd name="connsiteY450" fmla="*/ 874275 h 4906666"/>
              <a:gd name="connsiteX451" fmla="*/ 3582748 w 5491712"/>
              <a:gd name="connsiteY451" fmla="*/ 887393 h 4906666"/>
              <a:gd name="connsiteX452" fmla="*/ 3582748 w 5491712"/>
              <a:gd name="connsiteY452" fmla="*/ 887394 h 4906666"/>
              <a:gd name="connsiteX453" fmla="*/ 3582245 w 5491712"/>
              <a:gd name="connsiteY453" fmla="*/ 906546 h 4906666"/>
              <a:gd name="connsiteX454" fmla="*/ 3614427 w 5491712"/>
              <a:gd name="connsiteY454" fmla="*/ 927917 h 4906666"/>
              <a:gd name="connsiteX455" fmla="*/ 3710973 w 5491712"/>
              <a:gd name="connsiteY455" fmla="*/ 897367 h 4906666"/>
              <a:gd name="connsiteX456" fmla="*/ 3775337 w 5491712"/>
              <a:gd name="connsiteY456" fmla="*/ 860650 h 4906666"/>
              <a:gd name="connsiteX457" fmla="*/ 3783383 w 5491712"/>
              <a:gd name="connsiteY457" fmla="*/ 853383 h 4906666"/>
              <a:gd name="connsiteX458" fmla="*/ 3793726 w 5491712"/>
              <a:gd name="connsiteY458" fmla="*/ 839233 h 4906666"/>
              <a:gd name="connsiteX459" fmla="*/ 3766526 w 5491712"/>
              <a:gd name="connsiteY459" fmla="*/ 843823 h 4906666"/>
              <a:gd name="connsiteX460" fmla="*/ 3741623 w 5491712"/>
              <a:gd name="connsiteY460" fmla="*/ 848412 h 4906666"/>
              <a:gd name="connsiteX461" fmla="*/ 3741627 w 5491712"/>
              <a:gd name="connsiteY461" fmla="*/ 848410 h 4906666"/>
              <a:gd name="connsiteX462" fmla="*/ 3741623 w 5491712"/>
              <a:gd name="connsiteY462" fmla="*/ 848411 h 4906666"/>
              <a:gd name="connsiteX463" fmla="*/ 3882611 w 5491712"/>
              <a:gd name="connsiteY463" fmla="*/ 765798 h 4906666"/>
              <a:gd name="connsiteX464" fmla="*/ 3885676 w 5491712"/>
              <a:gd name="connsiteY464" fmla="*/ 774977 h 4906666"/>
              <a:gd name="connsiteX465" fmla="*/ 3885676 w 5491712"/>
              <a:gd name="connsiteY465" fmla="*/ 774978 h 4906666"/>
              <a:gd name="connsiteX466" fmla="*/ 3818247 w 5491712"/>
              <a:gd name="connsiteY466" fmla="*/ 820875 h 4906666"/>
              <a:gd name="connsiteX467" fmla="*/ 3812117 w 5491712"/>
              <a:gd name="connsiteY467" fmla="*/ 836173 h 4906666"/>
              <a:gd name="connsiteX468" fmla="*/ 3798325 w 5491712"/>
              <a:gd name="connsiteY468" fmla="*/ 864858 h 4906666"/>
              <a:gd name="connsiteX469" fmla="*/ 3784533 w 5491712"/>
              <a:gd name="connsiteY469" fmla="*/ 900426 h 4906666"/>
              <a:gd name="connsiteX470" fmla="*/ 3850045 w 5491712"/>
              <a:gd name="connsiteY470" fmla="*/ 868682 h 4906666"/>
              <a:gd name="connsiteX471" fmla="*/ 3913260 w 5491712"/>
              <a:gd name="connsiteY471" fmla="*/ 839232 h 4906666"/>
              <a:gd name="connsiteX472" fmla="*/ 3913259 w 5491712"/>
              <a:gd name="connsiteY472" fmla="*/ 839234 h 4906666"/>
              <a:gd name="connsiteX473" fmla="*/ 3913260 w 5491712"/>
              <a:gd name="connsiteY473" fmla="*/ 839233 h 4906666"/>
              <a:gd name="connsiteX474" fmla="*/ 3789992 w 5491712"/>
              <a:gd name="connsiteY474" fmla="*/ 950675 h 4906666"/>
              <a:gd name="connsiteX475" fmla="*/ 3741624 w 5491712"/>
              <a:gd name="connsiteY475" fmla="*/ 983040 h 4906666"/>
              <a:gd name="connsiteX476" fmla="*/ 3775337 w 5491712"/>
              <a:gd name="connsiteY476" fmla="*/ 998338 h 4906666"/>
              <a:gd name="connsiteX477" fmla="*/ 3775335 w 5491712"/>
              <a:gd name="connsiteY477" fmla="*/ 998339 h 4906666"/>
              <a:gd name="connsiteX478" fmla="*/ 3775337 w 5491712"/>
              <a:gd name="connsiteY478" fmla="*/ 998340 h 4906666"/>
              <a:gd name="connsiteX479" fmla="*/ 3765376 w 5491712"/>
              <a:gd name="connsiteY479" fmla="*/ 1002929 h 4906666"/>
              <a:gd name="connsiteX480" fmla="*/ 3750820 w 5491712"/>
              <a:gd name="connsiteY480" fmla="*/ 1007519 h 4906666"/>
              <a:gd name="connsiteX481" fmla="*/ 3780318 w 5491712"/>
              <a:gd name="connsiteY481" fmla="*/ 1023199 h 4906666"/>
              <a:gd name="connsiteX482" fmla="*/ 3784532 w 5491712"/>
              <a:gd name="connsiteY482" fmla="*/ 1050354 h 4906666"/>
              <a:gd name="connsiteX483" fmla="*/ 3845831 w 5491712"/>
              <a:gd name="connsiteY483" fmla="*/ 1083995 h 4906666"/>
              <a:gd name="connsiteX484" fmla="*/ 4032793 w 5491712"/>
              <a:gd name="connsiteY484" fmla="*/ 1019757 h 4906666"/>
              <a:gd name="connsiteX485" fmla="*/ 4143132 w 5491712"/>
              <a:gd name="connsiteY485" fmla="*/ 961622 h 4906666"/>
              <a:gd name="connsiteX486" fmla="*/ 4182977 w 5491712"/>
              <a:gd name="connsiteY486" fmla="*/ 955502 h 4906666"/>
              <a:gd name="connsiteX487" fmla="*/ 4262665 w 5491712"/>
              <a:gd name="connsiteY487" fmla="*/ 943263 h 4906666"/>
              <a:gd name="connsiteX488" fmla="*/ 4415913 w 5491712"/>
              <a:gd name="connsiteY488" fmla="*/ 915726 h 4906666"/>
              <a:gd name="connsiteX489" fmla="*/ 4495602 w 5491712"/>
              <a:gd name="connsiteY489" fmla="*/ 915726 h 4906666"/>
              <a:gd name="connsiteX490" fmla="*/ 4495601 w 5491712"/>
              <a:gd name="connsiteY490" fmla="*/ 915727 h 4906666"/>
              <a:gd name="connsiteX491" fmla="*/ 4495602 w 5491712"/>
              <a:gd name="connsiteY491" fmla="*/ 915727 h 4906666"/>
              <a:gd name="connsiteX492" fmla="*/ 4481810 w 5491712"/>
              <a:gd name="connsiteY492" fmla="*/ 931026 h 4906666"/>
              <a:gd name="connsiteX493" fmla="*/ 4468019 w 5491712"/>
              <a:gd name="connsiteY493" fmla="*/ 946323 h 4906666"/>
              <a:gd name="connsiteX494" fmla="*/ 4526634 w 5491712"/>
              <a:gd name="connsiteY494" fmla="*/ 943263 h 4906666"/>
              <a:gd name="connsiteX495" fmla="*/ 4578355 w 5491712"/>
              <a:gd name="connsiteY495" fmla="*/ 940203 h 4906666"/>
              <a:gd name="connsiteX496" fmla="*/ 4578351 w 5491712"/>
              <a:gd name="connsiteY496" fmla="*/ 940205 h 4906666"/>
              <a:gd name="connsiteX497" fmla="*/ 4578355 w 5491712"/>
              <a:gd name="connsiteY497" fmla="*/ 940205 h 4906666"/>
              <a:gd name="connsiteX498" fmla="*/ 4513992 w 5491712"/>
              <a:gd name="connsiteY498" fmla="*/ 973862 h 4906666"/>
              <a:gd name="connsiteX499" fmla="*/ 4520121 w 5491712"/>
              <a:gd name="connsiteY499" fmla="*/ 986100 h 4906666"/>
              <a:gd name="connsiteX500" fmla="*/ 4602875 w 5491712"/>
              <a:gd name="connsiteY500" fmla="*/ 958561 h 4906666"/>
              <a:gd name="connsiteX501" fmla="*/ 4602875 w 5491712"/>
              <a:gd name="connsiteY501" fmla="*/ 958564 h 4906666"/>
              <a:gd name="connsiteX502" fmla="*/ 4600959 w 5491712"/>
              <a:gd name="connsiteY502" fmla="*/ 966595 h 4906666"/>
              <a:gd name="connsiteX503" fmla="*/ 4596746 w 5491712"/>
              <a:gd name="connsiteY503" fmla="*/ 976920 h 4906666"/>
              <a:gd name="connsiteX504" fmla="*/ 4709382 w 5491712"/>
              <a:gd name="connsiteY504" fmla="*/ 950147 h 4906666"/>
              <a:gd name="connsiteX505" fmla="*/ 4817422 w 5491712"/>
              <a:gd name="connsiteY505" fmla="*/ 918785 h 4906666"/>
              <a:gd name="connsiteX506" fmla="*/ 4909371 w 5491712"/>
              <a:gd name="connsiteY506" fmla="*/ 900426 h 4906666"/>
              <a:gd name="connsiteX507" fmla="*/ 4927761 w 5491712"/>
              <a:gd name="connsiteY507" fmla="*/ 909605 h 4906666"/>
              <a:gd name="connsiteX508" fmla="*/ 4958410 w 5491712"/>
              <a:gd name="connsiteY508" fmla="*/ 915726 h 4906666"/>
              <a:gd name="connsiteX509" fmla="*/ 5056489 w 5491712"/>
              <a:gd name="connsiteY509" fmla="*/ 915726 h 4906666"/>
              <a:gd name="connsiteX510" fmla="*/ 5136177 w 5491712"/>
              <a:gd name="connsiteY510" fmla="*/ 909605 h 4906666"/>
              <a:gd name="connsiteX511" fmla="*/ 5188281 w 5491712"/>
              <a:gd name="connsiteY511" fmla="*/ 894307 h 4906666"/>
              <a:gd name="connsiteX512" fmla="*/ 5191347 w 5491712"/>
              <a:gd name="connsiteY512" fmla="*/ 903486 h 4906666"/>
              <a:gd name="connsiteX513" fmla="*/ 5191347 w 5491712"/>
              <a:gd name="connsiteY513" fmla="*/ 903488 h 4906666"/>
              <a:gd name="connsiteX514" fmla="*/ 5151503 w 5491712"/>
              <a:gd name="connsiteY514" fmla="*/ 924905 h 4906666"/>
              <a:gd name="connsiteX515" fmla="*/ 5188282 w 5491712"/>
              <a:gd name="connsiteY515" fmla="*/ 951295 h 4906666"/>
              <a:gd name="connsiteX516" fmla="*/ 5225061 w 5491712"/>
              <a:gd name="connsiteY516" fmla="*/ 979980 h 4906666"/>
              <a:gd name="connsiteX517" fmla="*/ 5225060 w 5491712"/>
              <a:gd name="connsiteY517" fmla="*/ 979981 h 4906666"/>
              <a:gd name="connsiteX518" fmla="*/ 5225061 w 5491712"/>
              <a:gd name="connsiteY518" fmla="*/ 979981 h 4906666"/>
              <a:gd name="connsiteX519" fmla="*/ 5200542 w 5491712"/>
              <a:gd name="connsiteY519" fmla="*/ 1016697 h 4906666"/>
              <a:gd name="connsiteX520" fmla="*/ 5252645 w 5491712"/>
              <a:gd name="connsiteY520" fmla="*/ 1038115 h 4906666"/>
              <a:gd name="connsiteX521" fmla="*/ 5252644 w 5491712"/>
              <a:gd name="connsiteY521" fmla="*/ 1038116 h 4906666"/>
              <a:gd name="connsiteX522" fmla="*/ 5252645 w 5491712"/>
              <a:gd name="connsiteY522" fmla="*/ 1038117 h 4906666"/>
              <a:gd name="connsiteX523" fmla="*/ 5234257 w 5491712"/>
              <a:gd name="connsiteY523" fmla="*/ 1062594 h 4906666"/>
              <a:gd name="connsiteX524" fmla="*/ 5255711 w 5491712"/>
              <a:gd name="connsiteY524" fmla="*/ 1096234 h 4906666"/>
              <a:gd name="connsiteX525" fmla="*/ 5188281 w 5491712"/>
              <a:gd name="connsiteY525" fmla="*/ 1178848 h 4906666"/>
              <a:gd name="connsiteX526" fmla="*/ 5139243 w 5491712"/>
              <a:gd name="connsiteY526" fmla="*/ 1203326 h 4906666"/>
              <a:gd name="connsiteX527" fmla="*/ 5041164 w 5491712"/>
              <a:gd name="connsiteY527" fmla="*/ 1261462 h 4906666"/>
              <a:gd name="connsiteX528" fmla="*/ 4979865 w 5491712"/>
              <a:gd name="connsiteY528" fmla="*/ 1298179 h 4906666"/>
              <a:gd name="connsiteX529" fmla="*/ 5035034 w 5491712"/>
              <a:gd name="connsiteY529" fmla="*/ 1298179 h 4906666"/>
              <a:gd name="connsiteX530" fmla="*/ 5038099 w 5491712"/>
              <a:gd name="connsiteY530" fmla="*/ 1304298 h 4906666"/>
              <a:gd name="connsiteX531" fmla="*/ 4854201 w 5491712"/>
              <a:gd name="connsiteY531" fmla="*/ 1377733 h 4906666"/>
              <a:gd name="connsiteX532" fmla="*/ 4857267 w 5491712"/>
              <a:gd name="connsiteY532" fmla="*/ 1389972 h 4906666"/>
              <a:gd name="connsiteX533" fmla="*/ 4940021 w 5491712"/>
              <a:gd name="connsiteY533" fmla="*/ 1383852 h 4906666"/>
              <a:gd name="connsiteX534" fmla="*/ 4943085 w 5491712"/>
              <a:gd name="connsiteY534" fmla="*/ 1389972 h 4906666"/>
              <a:gd name="connsiteX535" fmla="*/ 4734668 w 5491712"/>
              <a:gd name="connsiteY535" fmla="*/ 1484824 h 4906666"/>
              <a:gd name="connsiteX536" fmla="*/ 4667239 w 5491712"/>
              <a:gd name="connsiteY536" fmla="*/ 1509302 h 4906666"/>
              <a:gd name="connsiteX537" fmla="*/ 4645785 w 5491712"/>
              <a:gd name="connsiteY537" fmla="*/ 1515422 h 4906666"/>
              <a:gd name="connsiteX538" fmla="*/ 4495602 w 5491712"/>
              <a:gd name="connsiteY538" fmla="*/ 1564378 h 4906666"/>
              <a:gd name="connsiteX539" fmla="*/ 4431238 w 5491712"/>
              <a:gd name="connsiteY539" fmla="*/ 1579677 h 4906666"/>
              <a:gd name="connsiteX540" fmla="*/ 4415913 w 5491712"/>
              <a:gd name="connsiteY540" fmla="*/ 1573557 h 4906666"/>
              <a:gd name="connsiteX541" fmla="*/ 4293315 w 5491712"/>
              <a:gd name="connsiteY541" fmla="*/ 1625573 h 4906666"/>
              <a:gd name="connsiteX542" fmla="*/ 4271860 w 5491712"/>
              <a:gd name="connsiteY542" fmla="*/ 1631693 h 4906666"/>
              <a:gd name="connsiteX543" fmla="*/ 4235081 w 5491712"/>
              <a:gd name="connsiteY543" fmla="*/ 1720426 h 4906666"/>
              <a:gd name="connsiteX544" fmla="*/ 4241211 w 5491712"/>
              <a:gd name="connsiteY544" fmla="*/ 1729605 h 4906666"/>
              <a:gd name="connsiteX545" fmla="*/ 4330094 w 5491712"/>
              <a:gd name="connsiteY545" fmla="*/ 1699008 h 4906666"/>
              <a:gd name="connsiteX546" fmla="*/ 4244275 w 5491712"/>
              <a:gd name="connsiteY546" fmla="*/ 1738785 h 4906666"/>
              <a:gd name="connsiteX547" fmla="*/ 4186041 w 5491712"/>
              <a:gd name="connsiteY547" fmla="*/ 1787741 h 4906666"/>
              <a:gd name="connsiteX548" fmla="*/ 4115547 w 5491712"/>
              <a:gd name="connsiteY548" fmla="*/ 1861175 h 4906666"/>
              <a:gd name="connsiteX549" fmla="*/ 4302510 w 5491712"/>
              <a:gd name="connsiteY549" fmla="*/ 1781621 h 4906666"/>
              <a:gd name="connsiteX550" fmla="*/ 4308639 w 5491712"/>
              <a:gd name="connsiteY550" fmla="*/ 1741844 h 4906666"/>
              <a:gd name="connsiteX551" fmla="*/ 4314769 w 5491712"/>
              <a:gd name="connsiteY551" fmla="*/ 1744904 h 4906666"/>
              <a:gd name="connsiteX552" fmla="*/ 4317835 w 5491712"/>
              <a:gd name="connsiteY552" fmla="*/ 1769382 h 4906666"/>
              <a:gd name="connsiteX553" fmla="*/ 4382199 w 5491712"/>
              <a:gd name="connsiteY553" fmla="*/ 1754083 h 4906666"/>
              <a:gd name="connsiteX554" fmla="*/ 4369939 w 5491712"/>
              <a:gd name="connsiteY554" fmla="*/ 1778561 h 4906666"/>
              <a:gd name="connsiteX555" fmla="*/ 4440433 w 5491712"/>
              <a:gd name="connsiteY555" fmla="*/ 1772442 h 4906666"/>
              <a:gd name="connsiteX556" fmla="*/ 4495602 w 5491712"/>
              <a:gd name="connsiteY556" fmla="*/ 1723486 h 4906666"/>
              <a:gd name="connsiteX557" fmla="*/ 4452693 w 5491712"/>
              <a:gd name="connsiteY557" fmla="*/ 1729605 h 4906666"/>
              <a:gd name="connsiteX558" fmla="*/ 4574668 w 5491712"/>
              <a:gd name="connsiteY558" fmla="*/ 1679263 h 4906666"/>
              <a:gd name="connsiteX559" fmla="*/ 4613974 w 5491712"/>
              <a:gd name="connsiteY559" fmla="*/ 1668721 h 4906666"/>
              <a:gd name="connsiteX560" fmla="*/ 4615267 w 5491712"/>
              <a:gd name="connsiteY560" fmla="*/ 1667830 h 4906666"/>
              <a:gd name="connsiteX561" fmla="*/ 4615329 w 5491712"/>
              <a:gd name="connsiteY561" fmla="*/ 1667830 h 4906666"/>
              <a:gd name="connsiteX562" fmla="*/ 4627395 w 5491712"/>
              <a:gd name="connsiteY562" fmla="*/ 1631693 h 4906666"/>
              <a:gd name="connsiteX563" fmla="*/ 4602875 w 5491712"/>
              <a:gd name="connsiteY563" fmla="*/ 1631693 h 4906666"/>
              <a:gd name="connsiteX564" fmla="*/ 4651915 w 5491712"/>
              <a:gd name="connsiteY564" fmla="*/ 1613334 h 4906666"/>
              <a:gd name="connsiteX565" fmla="*/ 4673369 w 5491712"/>
              <a:gd name="connsiteY565" fmla="*/ 1582737 h 4906666"/>
              <a:gd name="connsiteX566" fmla="*/ 4449627 w 5491712"/>
              <a:gd name="connsiteY566" fmla="*/ 1662290 h 4906666"/>
              <a:gd name="connsiteX567" fmla="*/ 4572226 w 5491712"/>
              <a:gd name="connsiteY567" fmla="*/ 1573557 h 4906666"/>
              <a:gd name="connsiteX568" fmla="*/ 4572226 w 5491712"/>
              <a:gd name="connsiteY568" fmla="*/ 1582737 h 4906666"/>
              <a:gd name="connsiteX569" fmla="*/ 4602875 w 5491712"/>
              <a:gd name="connsiteY569" fmla="*/ 1598035 h 4906666"/>
              <a:gd name="connsiteX570" fmla="*/ 4648849 w 5491712"/>
              <a:gd name="connsiteY570" fmla="*/ 1558259 h 4906666"/>
              <a:gd name="connsiteX571" fmla="*/ 4799033 w 5491712"/>
              <a:gd name="connsiteY571" fmla="*/ 1512362 h 4906666"/>
              <a:gd name="connsiteX572" fmla="*/ 4765318 w 5491712"/>
              <a:gd name="connsiteY572" fmla="*/ 1490944 h 4906666"/>
              <a:gd name="connsiteX573" fmla="*/ 4832747 w 5491712"/>
              <a:gd name="connsiteY573" fmla="*/ 1472585 h 4906666"/>
              <a:gd name="connsiteX574" fmla="*/ 4838877 w 5491712"/>
              <a:gd name="connsiteY574" fmla="*/ 1484824 h 4906666"/>
              <a:gd name="connsiteX575" fmla="*/ 4808227 w 5491712"/>
              <a:gd name="connsiteY575" fmla="*/ 1509302 h 4906666"/>
              <a:gd name="connsiteX576" fmla="*/ 4808227 w 5491712"/>
              <a:gd name="connsiteY576" fmla="*/ 1515422 h 4906666"/>
              <a:gd name="connsiteX577" fmla="*/ 4838877 w 5491712"/>
              <a:gd name="connsiteY577" fmla="*/ 1509302 h 4906666"/>
              <a:gd name="connsiteX578" fmla="*/ 4854201 w 5491712"/>
              <a:gd name="connsiteY578" fmla="*/ 1564378 h 4906666"/>
              <a:gd name="connsiteX579" fmla="*/ 4890981 w 5491712"/>
              <a:gd name="connsiteY579" fmla="*/ 1604155 h 4906666"/>
              <a:gd name="connsiteX580" fmla="*/ 4912436 w 5491712"/>
              <a:gd name="connsiteY580" fmla="*/ 1634753 h 4906666"/>
              <a:gd name="connsiteX581" fmla="*/ 4927761 w 5491712"/>
              <a:gd name="connsiteY581" fmla="*/ 1613334 h 4906666"/>
              <a:gd name="connsiteX582" fmla="*/ 4961475 w 5491712"/>
              <a:gd name="connsiteY582" fmla="*/ 1637812 h 4906666"/>
              <a:gd name="connsiteX583" fmla="*/ 4909371 w 5491712"/>
              <a:gd name="connsiteY583" fmla="*/ 1683709 h 4906666"/>
              <a:gd name="connsiteX584" fmla="*/ 4946150 w 5491712"/>
              <a:gd name="connsiteY584" fmla="*/ 1692888 h 4906666"/>
              <a:gd name="connsiteX585" fmla="*/ 4918566 w 5491712"/>
              <a:gd name="connsiteY585" fmla="*/ 1717366 h 4906666"/>
              <a:gd name="connsiteX586" fmla="*/ 4952280 w 5491712"/>
              <a:gd name="connsiteY586" fmla="*/ 1711247 h 4906666"/>
              <a:gd name="connsiteX587" fmla="*/ 5001319 w 5491712"/>
              <a:gd name="connsiteY587" fmla="*/ 1680649 h 4906666"/>
              <a:gd name="connsiteX588" fmla="*/ 5031969 w 5491712"/>
              <a:gd name="connsiteY588" fmla="*/ 1757143 h 4906666"/>
              <a:gd name="connsiteX589" fmla="*/ 4998255 w 5491712"/>
              <a:gd name="connsiteY589" fmla="*/ 1806099 h 4906666"/>
              <a:gd name="connsiteX590" fmla="*/ 5053423 w 5491712"/>
              <a:gd name="connsiteY590" fmla="*/ 1803040 h 4906666"/>
              <a:gd name="connsiteX591" fmla="*/ 4933891 w 5491712"/>
              <a:gd name="connsiteY591" fmla="*/ 1925430 h 4906666"/>
              <a:gd name="connsiteX592" fmla="*/ 4940021 w 5491712"/>
              <a:gd name="connsiteY592" fmla="*/ 1900952 h 4906666"/>
              <a:gd name="connsiteX593" fmla="*/ 4869526 w 5491712"/>
              <a:gd name="connsiteY593" fmla="*/ 1934609 h 4906666"/>
              <a:gd name="connsiteX594" fmla="*/ 4863397 w 5491712"/>
              <a:gd name="connsiteY594" fmla="*/ 1925430 h 4906666"/>
              <a:gd name="connsiteX595" fmla="*/ 4894046 w 5491712"/>
              <a:gd name="connsiteY595" fmla="*/ 1907071 h 4906666"/>
              <a:gd name="connsiteX596" fmla="*/ 4887916 w 5491712"/>
              <a:gd name="connsiteY596" fmla="*/ 1897892 h 4906666"/>
              <a:gd name="connsiteX597" fmla="*/ 4789837 w 5491712"/>
              <a:gd name="connsiteY597" fmla="*/ 1956028 h 4906666"/>
              <a:gd name="connsiteX598" fmla="*/ 4795967 w 5491712"/>
              <a:gd name="connsiteY598" fmla="*/ 1968267 h 4906666"/>
              <a:gd name="connsiteX599" fmla="*/ 4845007 w 5491712"/>
              <a:gd name="connsiteY599" fmla="*/ 1949908 h 4906666"/>
              <a:gd name="connsiteX600" fmla="*/ 4848072 w 5491712"/>
              <a:gd name="connsiteY600" fmla="*/ 1959087 h 4906666"/>
              <a:gd name="connsiteX601" fmla="*/ 4762253 w 5491712"/>
              <a:gd name="connsiteY601" fmla="*/ 2041701 h 4906666"/>
              <a:gd name="connsiteX602" fmla="*/ 4756123 w 5491712"/>
              <a:gd name="connsiteY602" fmla="*/ 2001924 h 4906666"/>
              <a:gd name="connsiteX603" fmla="*/ 4685629 w 5491712"/>
              <a:gd name="connsiteY603" fmla="*/ 2038641 h 4906666"/>
              <a:gd name="connsiteX604" fmla="*/ 4710149 w 5491712"/>
              <a:gd name="connsiteY604" fmla="*/ 2047820 h 4906666"/>
              <a:gd name="connsiteX605" fmla="*/ 4731603 w 5491712"/>
              <a:gd name="connsiteY605" fmla="*/ 2109016 h 4906666"/>
              <a:gd name="connsiteX606" fmla="*/ 4814357 w 5491712"/>
              <a:gd name="connsiteY606" fmla="*/ 2124315 h 4906666"/>
              <a:gd name="connsiteX607" fmla="*/ 4740798 w 5491712"/>
              <a:gd name="connsiteY607" fmla="*/ 2203868 h 4906666"/>
              <a:gd name="connsiteX608" fmla="*/ 4777578 w 5491712"/>
              <a:gd name="connsiteY608" fmla="*/ 2197749 h 4906666"/>
              <a:gd name="connsiteX609" fmla="*/ 4780643 w 5491712"/>
              <a:gd name="connsiteY609" fmla="*/ 2206928 h 4906666"/>
              <a:gd name="connsiteX610" fmla="*/ 4740798 w 5491712"/>
              <a:gd name="connsiteY610" fmla="*/ 2240586 h 4906666"/>
              <a:gd name="connsiteX611" fmla="*/ 4789837 w 5491712"/>
              <a:gd name="connsiteY611" fmla="*/ 2246705 h 4906666"/>
              <a:gd name="connsiteX612" fmla="*/ 4814357 w 5491712"/>
              <a:gd name="connsiteY612" fmla="*/ 2237526 h 4906666"/>
              <a:gd name="connsiteX613" fmla="*/ 4878721 w 5491712"/>
              <a:gd name="connsiteY613" fmla="*/ 2191629 h 4906666"/>
              <a:gd name="connsiteX614" fmla="*/ 4894046 w 5491712"/>
              <a:gd name="connsiteY614" fmla="*/ 2191629 h 4906666"/>
              <a:gd name="connsiteX615" fmla="*/ 4872591 w 5491712"/>
              <a:gd name="connsiteY615" fmla="*/ 2209988 h 4906666"/>
              <a:gd name="connsiteX616" fmla="*/ 4878721 w 5491712"/>
              <a:gd name="connsiteY616" fmla="*/ 2258944 h 4906666"/>
              <a:gd name="connsiteX617" fmla="*/ 4912436 w 5491712"/>
              <a:gd name="connsiteY617" fmla="*/ 2274243 h 4906666"/>
              <a:gd name="connsiteX618" fmla="*/ 4998255 w 5491712"/>
              <a:gd name="connsiteY618" fmla="*/ 2246705 h 4906666"/>
              <a:gd name="connsiteX619" fmla="*/ 5252645 w 5491712"/>
              <a:gd name="connsiteY619" fmla="*/ 2164092 h 4906666"/>
              <a:gd name="connsiteX620" fmla="*/ 5362984 w 5491712"/>
              <a:gd name="connsiteY620" fmla="*/ 2167151 h 4906666"/>
              <a:gd name="connsiteX621" fmla="*/ 5261841 w 5491712"/>
              <a:gd name="connsiteY621" fmla="*/ 2182450 h 4906666"/>
              <a:gd name="connsiteX622" fmla="*/ 5261841 w 5491712"/>
              <a:gd name="connsiteY622" fmla="*/ 2188570 h 4906666"/>
              <a:gd name="connsiteX623" fmla="*/ 5292490 w 5491712"/>
              <a:gd name="connsiteY623" fmla="*/ 2197749 h 4906666"/>
              <a:gd name="connsiteX624" fmla="*/ 5277165 w 5491712"/>
              <a:gd name="connsiteY624" fmla="*/ 2240586 h 4906666"/>
              <a:gd name="connsiteX625" fmla="*/ 5267971 w 5491712"/>
              <a:gd name="connsiteY625" fmla="*/ 2258944 h 4906666"/>
              <a:gd name="connsiteX626" fmla="*/ 5160697 w 5491712"/>
              <a:gd name="connsiteY626" fmla="*/ 2353797 h 4906666"/>
              <a:gd name="connsiteX627" fmla="*/ 5105528 w 5491712"/>
              <a:gd name="connsiteY627" fmla="*/ 2390514 h 4906666"/>
              <a:gd name="connsiteX628" fmla="*/ 5081008 w 5491712"/>
              <a:gd name="connsiteY628" fmla="*/ 2433351 h 4906666"/>
              <a:gd name="connsiteX629" fmla="*/ 5090203 w 5491712"/>
              <a:gd name="connsiteY629" fmla="*/ 2442530 h 4906666"/>
              <a:gd name="connsiteX630" fmla="*/ 5151502 w 5491712"/>
              <a:gd name="connsiteY630" fmla="*/ 2418052 h 4906666"/>
              <a:gd name="connsiteX631" fmla="*/ 5123917 w 5491712"/>
              <a:gd name="connsiteY631" fmla="*/ 2460888 h 4906666"/>
              <a:gd name="connsiteX632" fmla="*/ 5243451 w 5491712"/>
              <a:gd name="connsiteY632" fmla="*/ 2399693 h 4906666"/>
              <a:gd name="connsiteX633" fmla="*/ 5249581 w 5491712"/>
              <a:gd name="connsiteY633" fmla="*/ 2405813 h 4906666"/>
              <a:gd name="connsiteX634" fmla="*/ 5172957 w 5491712"/>
              <a:gd name="connsiteY634" fmla="*/ 2512904 h 4906666"/>
              <a:gd name="connsiteX635" fmla="*/ 5261841 w 5491712"/>
              <a:gd name="connsiteY635" fmla="*/ 2460888 h 4906666"/>
              <a:gd name="connsiteX636" fmla="*/ 5264905 w 5491712"/>
              <a:gd name="connsiteY636" fmla="*/ 2467008 h 4906666"/>
              <a:gd name="connsiteX637" fmla="*/ 5243451 w 5491712"/>
              <a:gd name="connsiteY637" fmla="*/ 2494546 h 4906666"/>
              <a:gd name="connsiteX638" fmla="*/ 5246516 w 5491712"/>
              <a:gd name="connsiteY638" fmla="*/ 2497606 h 4906666"/>
              <a:gd name="connsiteX639" fmla="*/ 5375244 w 5491712"/>
              <a:gd name="connsiteY639" fmla="*/ 2418052 h 4906666"/>
              <a:gd name="connsiteX640" fmla="*/ 5381374 w 5491712"/>
              <a:gd name="connsiteY640" fmla="*/ 2463948 h 4906666"/>
              <a:gd name="connsiteX641" fmla="*/ 5362984 w 5491712"/>
              <a:gd name="connsiteY641" fmla="*/ 2506785 h 4906666"/>
              <a:gd name="connsiteX642" fmla="*/ 5372179 w 5491712"/>
              <a:gd name="connsiteY642" fmla="*/ 2509845 h 4906666"/>
              <a:gd name="connsiteX643" fmla="*/ 5482517 w 5491712"/>
              <a:gd name="connsiteY643" fmla="*/ 2445590 h 4906666"/>
              <a:gd name="connsiteX644" fmla="*/ 5454933 w 5491712"/>
              <a:gd name="connsiteY644" fmla="*/ 2500665 h 4906666"/>
              <a:gd name="connsiteX645" fmla="*/ 5491712 w 5491712"/>
              <a:gd name="connsiteY645" fmla="*/ 2497606 h 4906666"/>
              <a:gd name="connsiteX646" fmla="*/ 5169892 w 5491712"/>
              <a:gd name="connsiteY646" fmla="*/ 2800522 h 4906666"/>
              <a:gd name="connsiteX647" fmla="*/ 5160697 w 5491712"/>
              <a:gd name="connsiteY647" fmla="*/ 2757685 h 4906666"/>
              <a:gd name="connsiteX648" fmla="*/ 5099398 w 5491712"/>
              <a:gd name="connsiteY648" fmla="*/ 2803582 h 4906666"/>
              <a:gd name="connsiteX649" fmla="*/ 5016644 w 5491712"/>
              <a:gd name="connsiteY649" fmla="*/ 2858658 h 4906666"/>
              <a:gd name="connsiteX650" fmla="*/ 4924695 w 5491712"/>
              <a:gd name="connsiteY650" fmla="*/ 2938211 h 4906666"/>
              <a:gd name="connsiteX651" fmla="*/ 4881786 w 5491712"/>
              <a:gd name="connsiteY651" fmla="*/ 2965749 h 4906666"/>
              <a:gd name="connsiteX652" fmla="*/ 4838877 w 5491712"/>
              <a:gd name="connsiteY652" fmla="*/ 3008586 h 4906666"/>
              <a:gd name="connsiteX653" fmla="*/ 4837250 w 5491712"/>
              <a:gd name="connsiteY653" fmla="*/ 3041390 h 4906666"/>
              <a:gd name="connsiteX654" fmla="*/ 4836930 w 5491712"/>
              <a:gd name="connsiteY654" fmla="*/ 3047885 h 4906666"/>
              <a:gd name="connsiteX655" fmla="*/ 4814491 w 5491712"/>
              <a:gd name="connsiteY655" fmla="*/ 3070444 h 4906666"/>
              <a:gd name="connsiteX656" fmla="*/ 4741465 w 5491712"/>
              <a:gd name="connsiteY656" fmla="*/ 3134680 h 4906666"/>
              <a:gd name="connsiteX657" fmla="*/ 4732337 w 5491712"/>
              <a:gd name="connsiteY657" fmla="*/ 3131621 h 4906666"/>
              <a:gd name="connsiteX658" fmla="*/ 4732493 w 5491712"/>
              <a:gd name="connsiteY658" fmla="*/ 3131273 h 4906666"/>
              <a:gd name="connsiteX659" fmla="*/ 4731603 w 5491712"/>
              <a:gd name="connsiteY659" fmla="*/ 3130976 h 4906666"/>
              <a:gd name="connsiteX660" fmla="*/ 4759188 w 5491712"/>
              <a:gd name="connsiteY660" fmla="*/ 3069781 h 4906666"/>
              <a:gd name="connsiteX661" fmla="*/ 4618200 w 5491712"/>
              <a:gd name="connsiteY661" fmla="*/ 3219709 h 4906666"/>
              <a:gd name="connsiteX662" fmla="*/ 4602875 w 5491712"/>
              <a:gd name="connsiteY662" fmla="*/ 3262546 h 4906666"/>
              <a:gd name="connsiteX663" fmla="*/ 4523187 w 5491712"/>
              <a:gd name="connsiteY663" fmla="*/ 3354339 h 4906666"/>
              <a:gd name="connsiteX664" fmla="*/ 4449627 w 5491712"/>
              <a:gd name="connsiteY664" fmla="*/ 3412474 h 4906666"/>
              <a:gd name="connsiteX665" fmla="*/ 4415913 w 5491712"/>
              <a:gd name="connsiteY665" fmla="*/ 3440012 h 4906666"/>
              <a:gd name="connsiteX666" fmla="*/ 4437368 w 5491712"/>
              <a:gd name="connsiteY666" fmla="*/ 3412474 h 4906666"/>
              <a:gd name="connsiteX667" fmla="*/ 4327029 w 5491712"/>
              <a:gd name="connsiteY667" fmla="*/ 3495088 h 4906666"/>
              <a:gd name="connsiteX668" fmla="*/ 4222821 w 5491712"/>
              <a:gd name="connsiteY668" fmla="*/ 3589941 h 4906666"/>
              <a:gd name="connsiteX669" fmla="*/ 4228951 w 5491712"/>
              <a:gd name="connsiteY669" fmla="*/ 3596060 h 4906666"/>
              <a:gd name="connsiteX670" fmla="*/ 4336224 w 5491712"/>
              <a:gd name="connsiteY670" fmla="*/ 3507327 h 4906666"/>
              <a:gd name="connsiteX671" fmla="*/ 4342354 w 5491712"/>
              <a:gd name="connsiteY671" fmla="*/ 3513447 h 4906666"/>
              <a:gd name="connsiteX672" fmla="*/ 4225886 w 5491712"/>
              <a:gd name="connsiteY672" fmla="*/ 3611359 h 4906666"/>
              <a:gd name="connsiteX673" fmla="*/ 4115547 w 5491712"/>
              <a:gd name="connsiteY673" fmla="*/ 3709272 h 4906666"/>
              <a:gd name="connsiteX674" fmla="*/ 3996014 w 5491712"/>
              <a:gd name="connsiteY674" fmla="*/ 3804124 h 4906666"/>
              <a:gd name="connsiteX675" fmla="*/ 3879546 w 5491712"/>
              <a:gd name="connsiteY675" fmla="*/ 3871439 h 4906666"/>
              <a:gd name="connsiteX676" fmla="*/ 3484167 w 5491712"/>
              <a:gd name="connsiteY676" fmla="*/ 4107041 h 4906666"/>
              <a:gd name="connsiteX677" fmla="*/ 3183801 w 5491712"/>
              <a:gd name="connsiteY677" fmla="*/ 4266149 h 4906666"/>
              <a:gd name="connsiteX678" fmla="*/ 2990709 w 5491712"/>
              <a:gd name="connsiteY678" fmla="*/ 4376300 h 4906666"/>
              <a:gd name="connsiteX679" fmla="*/ 2978449 w 5491712"/>
              <a:gd name="connsiteY679" fmla="*/ 4388539 h 4906666"/>
              <a:gd name="connsiteX680" fmla="*/ 2861981 w 5491712"/>
              <a:gd name="connsiteY680" fmla="*/ 4465033 h 4906666"/>
              <a:gd name="connsiteX681" fmla="*/ 2773097 w 5491712"/>
              <a:gd name="connsiteY681" fmla="*/ 4510929 h 4906666"/>
              <a:gd name="connsiteX682" fmla="*/ 2797617 w 5491712"/>
              <a:gd name="connsiteY682" fmla="*/ 4483392 h 4906666"/>
              <a:gd name="connsiteX683" fmla="*/ 2671953 w 5491712"/>
              <a:gd name="connsiteY683" fmla="*/ 4550706 h 4906666"/>
              <a:gd name="connsiteX684" fmla="*/ 2635174 w 5491712"/>
              <a:gd name="connsiteY684" fmla="*/ 4517049 h 4906666"/>
              <a:gd name="connsiteX685" fmla="*/ 2604524 w 5491712"/>
              <a:gd name="connsiteY685" fmla="*/ 4553766 h 4906666"/>
              <a:gd name="connsiteX686" fmla="*/ 2647434 w 5491712"/>
              <a:gd name="connsiteY686" fmla="*/ 4566005 h 4906666"/>
              <a:gd name="connsiteX687" fmla="*/ 2647260 w 5491712"/>
              <a:gd name="connsiteY687" fmla="*/ 4566740 h 4906666"/>
              <a:gd name="connsiteX688" fmla="*/ 2647950 w 5491712"/>
              <a:gd name="connsiteY688" fmla="*/ 4566832 h 4906666"/>
              <a:gd name="connsiteX689" fmla="*/ 2638663 w 5491712"/>
              <a:gd name="connsiteY689" fmla="*/ 4591324 h 4906666"/>
              <a:gd name="connsiteX690" fmla="*/ 2601711 w 5491712"/>
              <a:gd name="connsiteY690" fmla="*/ 4612642 h 4906666"/>
              <a:gd name="connsiteX691" fmla="*/ 2602001 w 5491712"/>
              <a:gd name="connsiteY691" fmla="*/ 4614920 h 4906666"/>
              <a:gd name="connsiteX692" fmla="*/ 2601515 w 5491712"/>
              <a:gd name="connsiteY692" fmla="*/ 4615167 h 4906666"/>
              <a:gd name="connsiteX693" fmla="*/ 2601515 w 5491712"/>
              <a:gd name="connsiteY693" fmla="*/ 4615817 h 4906666"/>
              <a:gd name="connsiteX694" fmla="*/ 2601438 w 5491712"/>
              <a:gd name="connsiteY694" fmla="*/ 4615206 h 4906666"/>
              <a:gd name="connsiteX695" fmla="*/ 2601088 w 5491712"/>
              <a:gd name="connsiteY695" fmla="*/ 4615383 h 4906666"/>
              <a:gd name="connsiteX696" fmla="*/ 2599544 w 5491712"/>
              <a:gd name="connsiteY696" fmla="*/ 4629878 h 4906666"/>
              <a:gd name="connsiteX697" fmla="*/ 2595329 w 5491712"/>
              <a:gd name="connsiteY697" fmla="*/ 4645559 h 4906666"/>
              <a:gd name="connsiteX698" fmla="*/ 2478861 w 5491712"/>
              <a:gd name="connsiteY698" fmla="*/ 4780189 h 4906666"/>
              <a:gd name="connsiteX699" fmla="*/ 2454342 w 5491712"/>
              <a:gd name="connsiteY699" fmla="*/ 4789368 h 4906666"/>
              <a:gd name="connsiteX700" fmla="*/ 2417562 w 5491712"/>
              <a:gd name="connsiteY700" fmla="*/ 4838324 h 4906666"/>
              <a:gd name="connsiteX701" fmla="*/ 2365458 w 5491712"/>
              <a:gd name="connsiteY701" fmla="*/ 4835264 h 4906666"/>
              <a:gd name="connsiteX702" fmla="*/ 2325613 w 5491712"/>
              <a:gd name="connsiteY702" fmla="*/ 4887280 h 4906666"/>
              <a:gd name="connsiteX703" fmla="*/ 2362393 w 5491712"/>
              <a:gd name="connsiteY703" fmla="*/ 4789368 h 4906666"/>
              <a:gd name="connsiteX704" fmla="*/ 2362393 w 5491712"/>
              <a:gd name="connsiteY704" fmla="*/ 4749591 h 4906666"/>
              <a:gd name="connsiteX705" fmla="*/ 2371588 w 5491712"/>
              <a:gd name="connsiteY705" fmla="*/ 4712874 h 4906666"/>
              <a:gd name="connsiteX706" fmla="*/ 2389978 w 5491712"/>
              <a:gd name="connsiteY706" fmla="*/ 4697575 h 4906666"/>
              <a:gd name="connsiteX707" fmla="*/ 2383848 w 5491712"/>
              <a:gd name="connsiteY707" fmla="*/ 4688396 h 4906666"/>
              <a:gd name="connsiteX708" fmla="*/ 2252055 w 5491712"/>
              <a:gd name="connsiteY708" fmla="*/ 4749591 h 4906666"/>
              <a:gd name="connsiteX709" fmla="*/ 2255119 w 5491712"/>
              <a:gd name="connsiteY709" fmla="*/ 4709814 h 4906666"/>
              <a:gd name="connsiteX710" fmla="*/ 2224470 w 5491712"/>
              <a:gd name="connsiteY710" fmla="*/ 4709814 h 4906666"/>
              <a:gd name="connsiteX711" fmla="*/ 2233665 w 5491712"/>
              <a:gd name="connsiteY711" fmla="*/ 4663918 h 4906666"/>
              <a:gd name="connsiteX712" fmla="*/ 2135586 w 5491712"/>
              <a:gd name="connsiteY712" fmla="*/ 4676157 h 4906666"/>
              <a:gd name="connsiteX713" fmla="*/ 2016053 w 5491712"/>
              <a:gd name="connsiteY713" fmla="*/ 4752651 h 4906666"/>
              <a:gd name="connsiteX714" fmla="*/ 2012988 w 5491712"/>
              <a:gd name="connsiteY714" fmla="*/ 4752651 h 4906666"/>
              <a:gd name="connsiteX715" fmla="*/ 2120261 w 5491712"/>
              <a:gd name="connsiteY715" fmla="*/ 4648619 h 4906666"/>
              <a:gd name="connsiteX716" fmla="*/ 2111067 w 5491712"/>
              <a:gd name="connsiteY716" fmla="*/ 4639440 h 4906666"/>
              <a:gd name="connsiteX717" fmla="*/ 2071222 w 5491712"/>
              <a:gd name="connsiteY717" fmla="*/ 4663918 h 4906666"/>
              <a:gd name="connsiteX718" fmla="*/ 2065092 w 5491712"/>
              <a:gd name="connsiteY718" fmla="*/ 4630260 h 4906666"/>
              <a:gd name="connsiteX719" fmla="*/ 1997663 w 5491712"/>
              <a:gd name="connsiteY719" fmla="*/ 4624141 h 4906666"/>
              <a:gd name="connsiteX720" fmla="*/ 1997663 w 5491712"/>
              <a:gd name="connsiteY720" fmla="*/ 4648619 h 4906666"/>
              <a:gd name="connsiteX721" fmla="*/ 1960884 w 5491712"/>
              <a:gd name="connsiteY721" fmla="*/ 4666977 h 4906666"/>
              <a:gd name="connsiteX722" fmla="*/ 1945559 w 5491712"/>
              <a:gd name="connsiteY722" fmla="*/ 4630260 h 4906666"/>
              <a:gd name="connsiteX723" fmla="*/ 1970079 w 5491712"/>
              <a:gd name="connsiteY723" fmla="*/ 4566005 h 4906666"/>
              <a:gd name="connsiteX724" fmla="*/ 1963949 w 5491712"/>
              <a:gd name="connsiteY724" fmla="*/ 4559886 h 4906666"/>
              <a:gd name="connsiteX725" fmla="*/ 1924104 w 5491712"/>
              <a:gd name="connsiteY725" fmla="*/ 4605782 h 4906666"/>
              <a:gd name="connsiteX726" fmla="*/ 1875065 w 5491712"/>
              <a:gd name="connsiteY726" fmla="*/ 4660858 h 4906666"/>
              <a:gd name="connsiteX727" fmla="*/ 1884260 w 5491712"/>
              <a:gd name="connsiteY727" fmla="*/ 4599663 h 4906666"/>
              <a:gd name="connsiteX728" fmla="*/ 1798441 w 5491712"/>
              <a:gd name="connsiteY728" fmla="*/ 4703695 h 4906666"/>
              <a:gd name="connsiteX729" fmla="*/ 1792311 w 5491712"/>
              <a:gd name="connsiteY729" fmla="*/ 4700635 h 4906666"/>
              <a:gd name="connsiteX730" fmla="*/ 1807636 w 5491712"/>
              <a:gd name="connsiteY730" fmla="*/ 4670037 h 4906666"/>
              <a:gd name="connsiteX731" fmla="*/ 1807636 w 5491712"/>
              <a:gd name="connsiteY731" fmla="*/ 4666977 h 4906666"/>
              <a:gd name="connsiteX732" fmla="*/ 1805029 w 5491712"/>
              <a:gd name="connsiteY732" fmla="*/ 4666977 h 4906666"/>
              <a:gd name="connsiteX733" fmla="*/ 1804944 w 5491712"/>
              <a:gd name="connsiteY733" fmla="*/ 4667077 h 4906666"/>
              <a:gd name="connsiteX734" fmla="*/ 1804382 w 5491712"/>
              <a:gd name="connsiteY734" fmla="*/ 4667195 h 4906666"/>
              <a:gd name="connsiteX735" fmla="*/ 1746337 w 5491712"/>
              <a:gd name="connsiteY735" fmla="*/ 4734292 h 4906666"/>
              <a:gd name="connsiteX736" fmla="*/ 1694233 w 5491712"/>
              <a:gd name="connsiteY736" fmla="*/ 4783248 h 4906666"/>
              <a:gd name="connsiteX737" fmla="*/ 1703428 w 5491712"/>
              <a:gd name="connsiteY737" fmla="*/ 4792428 h 4906666"/>
              <a:gd name="connsiteX738" fmla="*/ 1752467 w 5491712"/>
              <a:gd name="connsiteY738" fmla="*/ 4752651 h 4906666"/>
              <a:gd name="connsiteX739" fmla="*/ 1743272 w 5491712"/>
              <a:gd name="connsiteY739" fmla="*/ 4819965 h 4906666"/>
              <a:gd name="connsiteX740" fmla="*/ 1688103 w 5491712"/>
              <a:gd name="connsiteY740" fmla="*/ 4881161 h 4906666"/>
              <a:gd name="connsiteX741" fmla="*/ 1678908 w 5491712"/>
              <a:gd name="connsiteY741" fmla="*/ 4875041 h 4906666"/>
              <a:gd name="connsiteX742" fmla="*/ 1706492 w 5491712"/>
              <a:gd name="connsiteY742" fmla="*/ 4823025 h 4906666"/>
              <a:gd name="connsiteX743" fmla="*/ 1666648 w 5491712"/>
              <a:gd name="connsiteY743" fmla="*/ 4844444 h 4906666"/>
              <a:gd name="connsiteX744" fmla="*/ 1681973 w 5491712"/>
              <a:gd name="connsiteY744" fmla="*/ 4816906 h 4906666"/>
              <a:gd name="connsiteX745" fmla="*/ 1639063 w 5491712"/>
              <a:gd name="connsiteY745" fmla="*/ 4795487 h 4906666"/>
              <a:gd name="connsiteX746" fmla="*/ 1547115 w 5491712"/>
              <a:gd name="connsiteY746" fmla="*/ 4819965 h 4906666"/>
              <a:gd name="connsiteX747" fmla="*/ 1574699 w 5491712"/>
              <a:gd name="connsiteY747" fmla="*/ 4777129 h 4906666"/>
              <a:gd name="connsiteX748" fmla="*/ 1583894 w 5491712"/>
              <a:gd name="connsiteY748" fmla="*/ 4737352 h 4906666"/>
              <a:gd name="connsiteX749" fmla="*/ 1574699 w 5491712"/>
              <a:gd name="connsiteY749" fmla="*/ 4734292 h 4906666"/>
              <a:gd name="connsiteX750" fmla="*/ 1593089 w 5491712"/>
              <a:gd name="connsiteY750" fmla="*/ 4700635 h 4906666"/>
              <a:gd name="connsiteX751" fmla="*/ 1590024 w 5491712"/>
              <a:gd name="connsiteY751" fmla="*/ 4697575 h 4906666"/>
              <a:gd name="connsiteX752" fmla="*/ 1550180 w 5491712"/>
              <a:gd name="connsiteY752" fmla="*/ 4731232 h 4906666"/>
              <a:gd name="connsiteX753" fmla="*/ 1540985 w 5491712"/>
              <a:gd name="connsiteY753" fmla="*/ 4728173 h 4906666"/>
              <a:gd name="connsiteX754" fmla="*/ 1565505 w 5491712"/>
              <a:gd name="connsiteY754" fmla="*/ 4673097 h 4906666"/>
              <a:gd name="connsiteX755" fmla="*/ 1510335 w 5491712"/>
              <a:gd name="connsiteY755" fmla="*/ 4700635 h 4906666"/>
              <a:gd name="connsiteX756" fmla="*/ 1501141 w 5491712"/>
              <a:gd name="connsiteY756" fmla="*/ 4734292 h 4906666"/>
              <a:gd name="connsiteX757" fmla="*/ 1488881 w 5491712"/>
              <a:gd name="connsiteY757" fmla="*/ 4758770 h 4906666"/>
              <a:gd name="connsiteX758" fmla="*/ 1436776 w 5491712"/>
              <a:gd name="connsiteY758" fmla="*/ 4807726 h 4906666"/>
              <a:gd name="connsiteX759" fmla="*/ 1452101 w 5491712"/>
              <a:gd name="connsiteY759" fmla="*/ 4777129 h 4906666"/>
              <a:gd name="connsiteX760" fmla="*/ 1427582 w 5491712"/>
              <a:gd name="connsiteY760" fmla="*/ 4731232 h 4906666"/>
              <a:gd name="connsiteX761" fmla="*/ 1396932 w 5491712"/>
              <a:gd name="connsiteY761" fmla="*/ 4749591 h 4906666"/>
              <a:gd name="connsiteX762" fmla="*/ 1424517 w 5491712"/>
              <a:gd name="connsiteY762" fmla="*/ 4676157 h 4906666"/>
              <a:gd name="connsiteX763" fmla="*/ 1418387 w 5491712"/>
              <a:gd name="connsiteY763" fmla="*/ 4670037 h 4906666"/>
              <a:gd name="connsiteX764" fmla="*/ 1341763 w 5491712"/>
              <a:gd name="connsiteY764" fmla="*/ 4743471 h 4906666"/>
              <a:gd name="connsiteX765" fmla="*/ 1234489 w 5491712"/>
              <a:gd name="connsiteY765" fmla="*/ 4810786 h 4906666"/>
              <a:gd name="connsiteX766" fmla="*/ 1160930 w 5491712"/>
              <a:gd name="connsiteY766" fmla="*/ 4832205 h 4906666"/>
              <a:gd name="connsiteX767" fmla="*/ 1105761 w 5491712"/>
              <a:gd name="connsiteY767" fmla="*/ 4819965 h 4906666"/>
              <a:gd name="connsiteX768" fmla="*/ 1133346 w 5491712"/>
              <a:gd name="connsiteY768" fmla="*/ 4774069 h 4906666"/>
              <a:gd name="connsiteX769" fmla="*/ 1148671 w 5491712"/>
              <a:gd name="connsiteY769" fmla="*/ 4740412 h 4906666"/>
              <a:gd name="connsiteX770" fmla="*/ 1118021 w 5491712"/>
              <a:gd name="connsiteY770" fmla="*/ 4749591 h 4906666"/>
              <a:gd name="connsiteX771" fmla="*/ 1136411 w 5491712"/>
              <a:gd name="connsiteY771" fmla="*/ 4718993 h 4906666"/>
              <a:gd name="connsiteX772" fmla="*/ 1084307 w 5491712"/>
              <a:gd name="connsiteY772" fmla="*/ 4737352 h 4906666"/>
              <a:gd name="connsiteX773" fmla="*/ 1044462 w 5491712"/>
              <a:gd name="connsiteY773" fmla="*/ 4758770 h 4906666"/>
              <a:gd name="connsiteX774" fmla="*/ 1026072 w 5491712"/>
              <a:gd name="connsiteY774" fmla="*/ 4715934 h 4906666"/>
              <a:gd name="connsiteX775" fmla="*/ 1016878 w 5491712"/>
              <a:gd name="connsiteY775" fmla="*/ 4718993 h 4906666"/>
              <a:gd name="connsiteX776" fmla="*/ 1029137 w 5491712"/>
              <a:gd name="connsiteY776" fmla="*/ 4673097 h 4906666"/>
              <a:gd name="connsiteX777" fmla="*/ 1081242 w 5491712"/>
              <a:gd name="connsiteY777" fmla="*/ 4608842 h 4906666"/>
              <a:gd name="connsiteX778" fmla="*/ 1086989 w 5491712"/>
              <a:gd name="connsiteY778" fmla="*/ 4600810 h 4906666"/>
              <a:gd name="connsiteX779" fmla="*/ 1090244 w 5491712"/>
              <a:gd name="connsiteY779" fmla="*/ 4591059 h 4906666"/>
              <a:gd name="connsiteX780" fmla="*/ 1033054 w 5491712"/>
              <a:gd name="connsiteY780" fmla="*/ 4606292 h 4906666"/>
              <a:gd name="connsiteX781" fmla="*/ 1032478 w 5491712"/>
              <a:gd name="connsiteY781" fmla="*/ 4605710 h 4906666"/>
              <a:gd name="connsiteX782" fmla="*/ 1032202 w 5491712"/>
              <a:gd name="connsiteY782" fmla="*/ 4605782 h 4906666"/>
              <a:gd name="connsiteX783" fmla="*/ 1023007 w 5491712"/>
              <a:gd name="connsiteY783" fmla="*/ 4596603 h 4906666"/>
              <a:gd name="connsiteX784" fmla="*/ 1121086 w 5491712"/>
              <a:gd name="connsiteY784" fmla="*/ 4507870 h 4906666"/>
              <a:gd name="connsiteX785" fmla="*/ 1121089 w 5491712"/>
              <a:gd name="connsiteY785" fmla="*/ 4507953 h 4906666"/>
              <a:gd name="connsiteX786" fmla="*/ 1121183 w 5491712"/>
              <a:gd name="connsiteY786" fmla="*/ 4507867 h 4906666"/>
              <a:gd name="connsiteX787" fmla="*/ 1113965 w 5491712"/>
              <a:gd name="connsiteY787" fmla="*/ 4553235 h 4906666"/>
              <a:gd name="connsiteX788" fmla="*/ 1091259 w 5491712"/>
              <a:gd name="connsiteY788" fmla="*/ 4593170 h 4906666"/>
              <a:gd name="connsiteX789" fmla="*/ 1124151 w 5491712"/>
              <a:gd name="connsiteY789" fmla="*/ 4578244 h 4906666"/>
              <a:gd name="connsiteX790" fmla="*/ 1139476 w 5491712"/>
              <a:gd name="connsiteY790" fmla="*/ 4544587 h 4906666"/>
              <a:gd name="connsiteX791" fmla="*/ 1145606 w 5491712"/>
              <a:gd name="connsiteY791" fmla="*/ 4529288 h 4906666"/>
              <a:gd name="connsiteX792" fmla="*/ 1216100 w 5491712"/>
              <a:gd name="connsiteY792" fmla="*/ 4434435 h 4906666"/>
              <a:gd name="connsiteX793" fmla="*/ 1216100 w 5491712"/>
              <a:gd name="connsiteY793" fmla="*/ 4425256 h 4906666"/>
              <a:gd name="connsiteX794" fmla="*/ 1145606 w 5491712"/>
              <a:gd name="connsiteY794" fmla="*/ 4477272 h 4906666"/>
              <a:gd name="connsiteX795" fmla="*/ 1136411 w 5491712"/>
              <a:gd name="connsiteY795" fmla="*/ 4468093 h 4906666"/>
              <a:gd name="connsiteX796" fmla="*/ 1176255 w 5491712"/>
              <a:gd name="connsiteY796" fmla="*/ 4416077 h 4906666"/>
              <a:gd name="connsiteX797" fmla="*/ 1173190 w 5491712"/>
              <a:gd name="connsiteY797" fmla="*/ 4367121 h 4906666"/>
              <a:gd name="connsiteX798" fmla="*/ 1163995 w 5491712"/>
              <a:gd name="connsiteY798" fmla="*/ 4299806 h 4906666"/>
              <a:gd name="connsiteX799" fmla="*/ 1114956 w 5491712"/>
              <a:gd name="connsiteY799" fmla="*/ 4324284 h 4906666"/>
              <a:gd name="connsiteX800" fmla="*/ 1108826 w 5491712"/>
              <a:gd name="connsiteY800" fmla="*/ 4321224 h 4906666"/>
              <a:gd name="connsiteX801" fmla="*/ 1148671 w 5491712"/>
              <a:gd name="connsiteY801" fmla="*/ 4263089 h 4906666"/>
              <a:gd name="connsiteX802" fmla="*/ 1167060 w 5491712"/>
              <a:gd name="connsiteY802" fmla="*/ 4211073 h 4906666"/>
              <a:gd name="connsiteX803" fmla="*/ 1167060 w 5491712"/>
              <a:gd name="connsiteY803" fmla="*/ 4183535 h 4906666"/>
              <a:gd name="connsiteX804" fmla="*/ 1127216 w 5491712"/>
              <a:gd name="connsiteY804" fmla="*/ 4217192 h 4906666"/>
              <a:gd name="connsiteX805" fmla="*/ 1167060 w 5491712"/>
              <a:gd name="connsiteY805" fmla="*/ 4131519 h 4906666"/>
              <a:gd name="connsiteX806" fmla="*/ 1129515 w 5491712"/>
              <a:gd name="connsiteY806" fmla="*/ 4157144 h 4906666"/>
              <a:gd name="connsiteX807" fmla="*/ 1102562 w 5491712"/>
              <a:gd name="connsiteY807" fmla="*/ 4176230 h 4906666"/>
              <a:gd name="connsiteX808" fmla="*/ 1100602 w 5491712"/>
              <a:gd name="connsiteY808" fmla="*/ 4183568 h 4906666"/>
              <a:gd name="connsiteX809" fmla="*/ 1091081 w 5491712"/>
              <a:gd name="connsiteY809" fmla="*/ 4193734 h 4906666"/>
              <a:gd name="connsiteX810" fmla="*/ 1075613 w 5491712"/>
              <a:gd name="connsiteY810" fmla="*/ 4227024 h 4906666"/>
              <a:gd name="connsiteX811" fmla="*/ 1041892 w 5491712"/>
              <a:gd name="connsiteY811" fmla="*/ 4273206 h 4906666"/>
              <a:gd name="connsiteX812" fmla="*/ 1033462 w 5491712"/>
              <a:gd name="connsiteY812" fmla="*/ 4278978 h 4906666"/>
              <a:gd name="connsiteX813" fmla="*/ 1020851 w 5491712"/>
              <a:gd name="connsiteY813" fmla="*/ 4282331 h 4906666"/>
              <a:gd name="connsiteX814" fmla="*/ 986957 w 5491712"/>
              <a:gd name="connsiteY814" fmla="*/ 4361695 h 4906666"/>
              <a:gd name="connsiteX815" fmla="*/ 989595 w 5491712"/>
              <a:gd name="connsiteY815" fmla="*/ 4366922 h 4906666"/>
              <a:gd name="connsiteX816" fmla="*/ 1003852 w 5491712"/>
              <a:gd name="connsiteY816" fmla="*/ 4357559 h 4906666"/>
              <a:gd name="connsiteX817" fmla="*/ 1023007 w 5491712"/>
              <a:gd name="connsiteY817" fmla="*/ 4345702 h 4906666"/>
              <a:gd name="connsiteX818" fmla="*/ 1021321 w 5491712"/>
              <a:gd name="connsiteY818" fmla="*/ 4348038 h 4906666"/>
              <a:gd name="connsiteX819" fmla="*/ 1023937 w 5491712"/>
              <a:gd name="connsiteY819" fmla="*/ 4346431 h 4906666"/>
              <a:gd name="connsiteX820" fmla="*/ 928407 w 5491712"/>
              <a:gd name="connsiteY820" fmla="*/ 4477705 h 4906666"/>
              <a:gd name="connsiteX821" fmla="*/ 919162 w 5491712"/>
              <a:gd name="connsiteY821" fmla="*/ 4471599 h 4906666"/>
              <a:gd name="connsiteX822" fmla="*/ 919256 w 5491712"/>
              <a:gd name="connsiteY822" fmla="*/ 4471457 h 4906666"/>
              <a:gd name="connsiteX823" fmla="*/ 918799 w 5491712"/>
              <a:gd name="connsiteY823" fmla="*/ 4471153 h 4906666"/>
              <a:gd name="connsiteX824" fmla="*/ 964773 w 5491712"/>
              <a:gd name="connsiteY824" fmla="*/ 4400778 h 4906666"/>
              <a:gd name="connsiteX825" fmla="*/ 967838 w 5491712"/>
              <a:gd name="connsiteY825" fmla="*/ 4391599 h 4906666"/>
              <a:gd name="connsiteX826" fmla="*/ 983163 w 5491712"/>
              <a:gd name="connsiteY826" fmla="*/ 4299806 h 4906666"/>
              <a:gd name="connsiteX827" fmla="*/ 863630 w 5491712"/>
              <a:gd name="connsiteY827" fmla="*/ 4425256 h 4906666"/>
              <a:gd name="connsiteX828" fmla="*/ 946384 w 5491712"/>
              <a:gd name="connsiteY828" fmla="*/ 4263089 h 4906666"/>
              <a:gd name="connsiteX829" fmla="*/ 1007683 w 5491712"/>
              <a:gd name="connsiteY829" fmla="*/ 4171296 h 4906666"/>
              <a:gd name="connsiteX830" fmla="*/ 1035267 w 5491712"/>
              <a:gd name="connsiteY830" fmla="*/ 4116220 h 4906666"/>
              <a:gd name="connsiteX831" fmla="*/ 1059787 w 5491712"/>
              <a:gd name="connsiteY831" fmla="*/ 4067264 h 4906666"/>
              <a:gd name="connsiteX832" fmla="*/ 1096566 w 5491712"/>
              <a:gd name="connsiteY832" fmla="*/ 4024427 h 4906666"/>
              <a:gd name="connsiteX833" fmla="*/ 1105761 w 5491712"/>
              <a:gd name="connsiteY833" fmla="*/ 4064204 h 4906666"/>
              <a:gd name="connsiteX834" fmla="*/ 1160930 w 5491712"/>
              <a:gd name="connsiteY834" fmla="*/ 3987710 h 4906666"/>
              <a:gd name="connsiteX835" fmla="*/ 1179320 w 5491712"/>
              <a:gd name="connsiteY835" fmla="*/ 3932634 h 4906666"/>
              <a:gd name="connsiteX836" fmla="*/ 1173190 w 5491712"/>
              <a:gd name="connsiteY836" fmla="*/ 3923455 h 4906666"/>
              <a:gd name="connsiteX837" fmla="*/ 1206905 w 5491712"/>
              <a:gd name="connsiteY837" fmla="*/ 3862260 h 4906666"/>
              <a:gd name="connsiteX838" fmla="*/ 1228359 w 5491712"/>
              <a:gd name="connsiteY838" fmla="*/ 3834722 h 4906666"/>
              <a:gd name="connsiteX839" fmla="*/ 1240619 w 5491712"/>
              <a:gd name="connsiteY839" fmla="*/ 3865320 h 4906666"/>
              <a:gd name="connsiteX840" fmla="*/ 1280464 w 5491712"/>
              <a:gd name="connsiteY840" fmla="*/ 3825543 h 4906666"/>
              <a:gd name="connsiteX841" fmla="*/ 1304983 w 5491712"/>
              <a:gd name="connsiteY841" fmla="*/ 3791885 h 4906666"/>
              <a:gd name="connsiteX842" fmla="*/ 1445971 w 5491712"/>
              <a:gd name="connsiteY842" fmla="*/ 3626658 h 4906666"/>
              <a:gd name="connsiteX843" fmla="*/ 1519530 w 5491712"/>
              <a:gd name="connsiteY843" fmla="*/ 3522626 h 4906666"/>
              <a:gd name="connsiteX844" fmla="*/ 1492712 w 5491712"/>
              <a:gd name="connsiteY844" fmla="*/ 3518036 h 4906666"/>
              <a:gd name="connsiteX845" fmla="*/ 1482514 w 5491712"/>
              <a:gd name="connsiteY845" fmla="*/ 3515930 h 4906666"/>
              <a:gd name="connsiteX846" fmla="*/ 1472038 w 5491712"/>
              <a:gd name="connsiteY846" fmla="*/ 3513766 h 4906666"/>
              <a:gd name="connsiteX847" fmla="*/ 1473556 w 5491712"/>
              <a:gd name="connsiteY847" fmla="*/ 3507327 h 4906666"/>
              <a:gd name="connsiteX848" fmla="*/ 1467426 w 5491712"/>
              <a:gd name="connsiteY848" fmla="*/ 3492028 h 4906666"/>
              <a:gd name="connsiteX849" fmla="*/ 1455166 w 5491712"/>
              <a:gd name="connsiteY849" fmla="*/ 3510387 h 4906666"/>
              <a:gd name="connsiteX850" fmla="*/ 1449036 w 5491712"/>
              <a:gd name="connsiteY850" fmla="*/ 3507327 h 4906666"/>
              <a:gd name="connsiteX851" fmla="*/ 1470491 w 5491712"/>
              <a:gd name="connsiteY851" fmla="*/ 3397176 h 4906666"/>
              <a:gd name="connsiteX852" fmla="*/ 1363218 w 5491712"/>
              <a:gd name="connsiteY852" fmla="*/ 3482849 h 4906666"/>
              <a:gd name="connsiteX853" fmla="*/ 1329503 w 5491712"/>
              <a:gd name="connsiteY853" fmla="*/ 3492028 h 4906666"/>
              <a:gd name="connsiteX854" fmla="*/ 1209970 w 5491712"/>
              <a:gd name="connsiteY854" fmla="*/ 3580762 h 4906666"/>
              <a:gd name="connsiteX855" fmla="*/ 1206905 w 5491712"/>
              <a:gd name="connsiteY855" fmla="*/ 3608300 h 4906666"/>
              <a:gd name="connsiteX856" fmla="*/ 1301918 w 5491712"/>
              <a:gd name="connsiteY856" fmla="*/ 3577702 h 4906666"/>
              <a:gd name="connsiteX857" fmla="*/ 1277399 w 5491712"/>
              <a:gd name="connsiteY857" fmla="*/ 3577702 h 4906666"/>
              <a:gd name="connsiteX858" fmla="*/ 1213035 w 5491712"/>
              <a:gd name="connsiteY858" fmla="*/ 3648076 h 4906666"/>
              <a:gd name="connsiteX859" fmla="*/ 1252879 w 5491712"/>
              <a:gd name="connsiteY859" fmla="*/ 3632778 h 4906666"/>
              <a:gd name="connsiteX860" fmla="*/ 1240619 w 5491712"/>
              <a:gd name="connsiteY860" fmla="*/ 3617479 h 4906666"/>
              <a:gd name="connsiteX861" fmla="*/ 1176255 w 5491712"/>
              <a:gd name="connsiteY861" fmla="*/ 3657256 h 4906666"/>
              <a:gd name="connsiteX862" fmla="*/ 1185450 w 5491712"/>
              <a:gd name="connsiteY862" fmla="*/ 3638897 h 4906666"/>
              <a:gd name="connsiteX863" fmla="*/ 1188515 w 5491712"/>
              <a:gd name="connsiteY863" fmla="*/ 3605240 h 4906666"/>
              <a:gd name="connsiteX864" fmla="*/ 1035267 w 5491712"/>
              <a:gd name="connsiteY864" fmla="*/ 3764347 h 4906666"/>
              <a:gd name="connsiteX865" fmla="*/ 1170125 w 5491712"/>
              <a:gd name="connsiteY865" fmla="*/ 3663375 h 4906666"/>
              <a:gd name="connsiteX866" fmla="*/ 1169689 w 5491712"/>
              <a:gd name="connsiteY866" fmla="*/ 3664711 h 4906666"/>
              <a:gd name="connsiteX867" fmla="*/ 1171575 w 5491712"/>
              <a:gd name="connsiteY867" fmla="*/ 3663317 h 4906666"/>
              <a:gd name="connsiteX868" fmla="*/ 1159282 w 5491712"/>
              <a:gd name="connsiteY868" fmla="*/ 3693922 h 4906666"/>
              <a:gd name="connsiteX869" fmla="*/ 1060938 w 5491712"/>
              <a:gd name="connsiteY869" fmla="*/ 3785735 h 4906666"/>
              <a:gd name="connsiteX870" fmla="*/ 1024059 w 5491712"/>
              <a:gd name="connsiteY870" fmla="*/ 3825521 h 4906666"/>
              <a:gd name="connsiteX871" fmla="*/ 1024059 w 5491712"/>
              <a:gd name="connsiteY871" fmla="*/ 3840823 h 4906666"/>
              <a:gd name="connsiteX872" fmla="*/ 1028667 w 5491712"/>
              <a:gd name="connsiteY872" fmla="*/ 3841882 h 4906666"/>
              <a:gd name="connsiteX873" fmla="*/ 1035267 w 5491712"/>
              <a:gd name="connsiteY873" fmla="*/ 3840841 h 4906666"/>
              <a:gd name="connsiteX874" fmla="*/ 1059787 w 5491712"/>
              <a:gd name="connsiteY874" fmla="*/ 3831662 h 4906666"/>
              <a:gd name="connsiteX875" fmla="*/ 1059463 w 5491712"/>
              <a:gd name="connsiteY875" fmla="*/ 3832019 h 4906666"/>
              <a:gd name="connsiteX876" fmla="*/ 1060938 w 5491712"/>
              <a:gd name="connsiteY876" fmla="*/ 3831642 h 4906666"/>
              <a:gd name="connsiteX877" fmla="*/ 944155 w 5491712"/>
              <a:gd name="connsiteY877" fmla="*/ 3960180 h 4906666"/>
              <a:gd name="connsiteX878" fmla="*/ 943652 w 5491712"/>
              <a:gd name="connsiteY878" fmla="*/ 3959805 h 4906666"/>
              <a:gd name="connsiteX879" fmla="*/ 943319 w 5491712"/>
              <a:gd name="connsiteY879" fmla="*/ 3960172 h 4906666"/>
              <a:gd name="connsiteX880" fmla="*/ 931059 w 5491712"/>
              <a:gd name="connsiteY880" fmla="*/ 3950993 h 4906666"/>
              <a:gd name="connsiteX881" fmla="*/ 989293 w 5491712"/>
              <a:gd name="connsiteY881" fmla="*/ 3880618 h 4906666"/>
              <a:gd name="connsiteX882" fmla="*/ 998488 w 5491712"/>
              <a:gd name="connsiteY882" fmla="*/ 3846961 h 4906666"/>
              <a:gd name="connsiteX883" fmla="*/ 1019943 w 5491712"/>
              <a:gd name="connsiteY883" fmla="*/ 3785766 h 4906666"/>
              <a:gd name="connsiteX884" fmla="*/ 888149 w 5491712"/>
              <a:gd name="connsiteY884" fmla="*/ 3883678 h 4906666"/>
              <a:gd name="connsiteX885" fmla="*/ 903474 w 5491712"/>
              <a:gd name="connsiteY885" fmla="*/ 3828602 h 4906666"/>
              <a:gd name="connsiteX886" fmla="*/ 894279 w 5491712"/>
              <a:gd name="connsiteY886" fmla="*/ 3822483 h 4906666"/>
              <a:gd name="connsiteX887" fmla="*/ 836045 w 5491712"/>
              <a:gd name="connsiteY887" fmla="*/ 3877559 h 4906666"/>
              <a:gd name="connsiteX888" fmla="*/ 811526 w 5491712"/>
              <a:gd name="connsiteY888" fmla="*/ 3892857 h 4906666"/>
              <a:gd name="connsiteX889" fmla="*/ 787006 w 5491712"/>
              <a:gd name="connsiteY889" fmla="*/ 3905096 h 4906666"/>
              <a:gd name="connsiteX890" fmla="*/ 734902 w 5491712"/>
              <a:gd name="connsiteY890" fmla="*/ 3874499 h 4906666"/>
              <a:gd name="connsiteX891" fmla="*/ 734902 w 5491712"/>
              <a:gd name="connsiteY891" fmla="*/ 3287024 h 4906666"/>
              <a:gd name="connsiteX892" fmla="*/ 734902 w 5491712"/>
              <a:gd name="connsiteY892" fmla="*/ 3228889 h 4906666"/>
              <a:gd name="connsiteX893" fmla="*/ 734902 w 5491712"/>
              <a:gd name="connsiteY893" fmla="*/ 3161574 h 4906666"/>
              <a:gd name="connsiteX894" fmla="*/ 734902 w 5491712"/>
              <a:gd name="connsiteY894" fmla="*/ 2057000 h 4906666"/>
              <a:gd name="connsiteX895" fmla="*/ 734902 w 5491712"/>
              <a:gd name="connsiteY895" fmla="*/ 1995805 h 4906666"/>
              <a:gd name="connsiteX896" fmla="*/ 756356 w 5491712"/>
              <a:gd name="connsiteY896" fmla="*/ 2023342 h 4906666"/>
              <a:gd name="connsiteX897" fmla="*/ 787006 w 5491712"/>
              <a:gd name="connsiteY897" fmla="*/ 1873414 h 4906666"/>
              <a:gd name="connsiteX898" fmla="*/ 860565 w 5491712"/>
              <a:gd name="connsiteY898" fmla="*/ 1894832 h 4906666"/>
              <a:gd name="connsiteX899" fmla="*/ 900409 w 5491712"/>
              <a:gd name="connsiteY899" fmla="*/ 1781621 h 4906666"/>
              <a:gd name="connsiteX900" fmla="*/ 931059 w 5491712"/>
              <a:gd name="connsiteY900" fmla="*/ 1799980 h 4906666"/>
              <a:gd name="connsiteX901" fmla="*/ 949449 w 5491712"/>
              <a:gd name="connsiteY901" fmla="*/ 1769382 h 4906666"/>
              <a:gd name="connsiteX902" fmla="*/ 983163 w 5491712"/>
              <a:gd name="connsiteY902" fmla="*/ 1778561 h 4906666"/>
              <a:gd name="connsiteX903" fmla="*/ 1029137 w 5491712"/>
              <a:gd name="connsiteY903" fmla="*/ 1784681 h 4906666"/>
              <a:gd name="connsiteX904" fmla="*/ 1013813 w 5491712"/>
              <a:gd name="connsiteY904" fmla="*/ 1772442 h 4906666"/>
              <a:gd name="connsiteX905" fmla="*/ 1102696 w 5491712"/>
              <a:gd name="connsiteY905" fmla="*/ 1695948 h 4906666"/>
              <a:gd name="connsiteX906" fmla="*/ 1081242 w 5491712"/>
              <a:gd name="connsiteY906" fmla="*/ 1695948 h 4906666"/>
              <a:gd name="connsiteX907" fmla="*/ 1081242 w 5491712"/>
              <a:gd name="connsiteY907" fmla="*/ 1686769 h 4906666"/>
              <a:gd name="connsiteX908" fmla="*/ 1124151 w 5491712"/>
              <a:gd name="connsiteY908" fmla="*/ 1683709 h 4906666"/>
              <a:gd name="connsiteX909" fmla="*/ 1130281 w 5491712"/>
              <a:gd name="connsiteY909" fmla="*/ 1695948 h 4906666"/>
              <a:gd name="connsiteX910" fmla="*/ 1154801 w 5491712"/>
              <a:gd name="connsiteY910" fmla="*/ 1656171 h 4906666"/>
              <a:gd name="connsiteX911" fmla="*/ 1163995 w 5491712"/>
              <a:gd name="connsiteY911" fmla="*/ 1717366 h 4906666"/>
              <a:gd name="connsiteX912" fmla="*/ 1206905 w 5491712"/>
              <a:gd name="connsiteY912" fmla="*/ 1671470 h 4906666"/>
              <a:gd name="connsiteX913" fmla="*/ 1151736 w 5491712"/>
              <a:gd name="connsiteY913" fmla="*/ 1628633 h 4906666"/>
              <a:gd name="connsiteX914" fmla="*/ 1194645 w 5491712"/>
              <a:gd name="connsiteY914" fmla="*/ 1567438 h 4906666"/>
              <a:gd name="connsiteX915" fmla="*/ 1194645 w 5491712"/>
              <a:gd name="connsiteY915" fmla="*/ 1637812 h 4906666"/>
              <a:gd name="connsiteX916" fmla="*/ 1206905 w 5491712"/>
              <a:gd name="connsiteY916" fmla="*/ 1640872 h 4906666"/>
              <a:gd name="connsiteX917" fmla="*/ 1262074 w 5491712"/>
              <a:gd name="connsiteY917" fmla="*/ 1555199 h 4906666"/>
              <a:gd name="connsiteX918" fmla="*/ 1255944 w 5491712"/>
              <a:gd name="connsiteY918" fmla="*/ 1549079 h 4906666"/>
              <a:gd name="connsiteX919" fmla="*/ 1222230 w 5491712"/>
              <a:gd name="connsiteY919" fmla="*/ 1591916 h 4906666"/>
              <a:gd name="connsiteX920" fmla="*/ 1197710 w 5491712"/>
              <a:gd name="connsiteY920" fmla="*/ 1555199 h 4906666"/>
              <a:gd name="connsiteX921" fmla="*/ 1105761 w 5491712"/>
              <a:gd name="connsiteY921" fmla="*/ 1582737 h 4906666"/>
              <a:gd name="connsiteX922" fmla="*/ 1111891 w 5491712"/>
              <a:gd name="connsiteY922" fmla="*/ 1549079 h 4906666"/>
              <a:gd name="connsiteX923" fmla="*/ 1157866 w 5491712"/>
              <a:gd name="connsiteY923" fmla="*/ 1466466 h 4906666"/>
              <a:gd name="connsiteX924" fmla="*/ 1065917 w 5491712"/>
              <a:gd name="connsiteY924" fmla="*/ 1521541 h 4906666"/>
              <a:gd name="connsiteX925" fmla="*/ 1062852 w 5491712"/>
              <a:gd name="connsiteY925" fmla="*/ 1512362 h 4906666"/>
              <a:gd name="connsiteX926" fmla="*/ 1081242 w 5491712"/>
              <a:gd name="connsiteY926" fmla="*/ 1481764 h 4906666"/>
              <a:gd name="connsiteX927" fmla="*/ 1072047 w 5491712"/>
              <a:gd name="connsiteY927" fmla="*/ 1475645 h 4906666"/>
              <a:gd name="connsiteX928" fmla="*/ 1062852 w 5491712"/>
              <a:gd name="connsiteY928" fmla="*/ 1564378 h 4906666"/>
              <a:gd name="connsiteX929" fmla="*/ 1010748 w 5491712"/>
              <a:gd name="connsiteY929" fmla="*/ 1582737 h 4906666"/>
              <a:gd name="connsiteX930" fmla="*/ 1029137 w 5491712"/>
              <a:gd name="connsiteY930" fmla="*/ 1549079 h 4906666"/>
              <a:gd name="connsiteX931" fmla="*/ 1023007 w 5491712"/>
              <a:gd name="connsiteY931" fmla="*/ 1542960 h 4906666"/>
              <a:gd name="connsiteX932" fmla="*/ 875890 w 5491712"/>
              <a:gd name="connsiteY932" fmla="*/ 1659231 h 4906666"/>
              <a:gd name="connsiteX933" fmla="*/ 734902 w 5491712"/>
              <a:gd name="connsiteY933" fmla="*/ 1778561 h 4906666"/>
              <a:gd name="connsiteX934" fmla="*/ 734902 w 5491712"/>
              <a:gd name="connsiteY934" fmla="*/ 1509302 h 4906666"/>
              <a:gd name="connsiteX935" fmla="*/ 744097 w 5491712"/>
              <a:gd name="connsiteY935" fmla="*/ 1484824 h 4906666"/>
              <a:gd name="connsiteX936" fmla="*/ 820720 w 5491712"/>
              <a:gd name="connsiteY936" fmla="*/ 1414450 h 4906666"/>
              <a:gd name="connsiteX937" fmla="*/ 912669 w 5491712"/>
              <a:gd name="connsiteY937" fmla="*/ 1344075 h 4906666"/>
              <a:gd name="connsiteX938" fmla="*/ 906539 w 5491712"/>
              <a:gd name="connsiteY938" fmla="*/ 1393031 h 4906666"/>
              <a:gd name="connsiteX939" fmla="*/ 934124 w 5491712"/>
              <a:gd name="connsiteY939" fmla="*/ 1380792 h 4906666"/>
              <a:gd name="connsiteX940" fmla="*/ 940254 w 5491712"/>
              <a:gd name="connsiteY940" fmla="*/ 1386912 h 4906666"/>
              <a:gd name="connsiteX941" fmla="*/ 903474 w 5491712"/>
              <a:gd name="connsiteY941" fmla="*/ 1414450 h 4906666"/>
              <a:gd name="connsiteX942" fmla="*/ 1023007 w 5491712"/>
              <a:gd name="connsiteY942" fmla="*/ 1365494 h 4906666"/>
              <a:gd name="connsiteX943" fmla="*/ 1078177 w 5491712"/>
              <a:gd name="connsiteY943" fmla="*/ 1279820 h 4906666"/>
              <a:gd name="connsiteX944" fmla="*/ 1068982 w 5491712"/>
              <a:gd name="connsiteY944" fmla="*/ 1313478 h 4906666"/>
              <a:gd name="connsiteX945" fmla="*/ 1075112 w 5491712"/>
              <a:gd name="connsiteY945" fmla="*/ 1319597 h 4906666"/>
              <a:gd name="connsiteX946" fmla="*/ 1139476 w 5491712"/>
              <a:gd name="connsiteY946" fmla="*/ 1276760 h 4906666"/>
              <a:gd name="connsiteX947" fmla="*/ 1262074 w 5491712"/>
              <a:gd name="connsiteY947" fmla="*/ 1172728 h 4906666"/>
              <a:gd name="connsiteX948" fmla="*/ 1433711 w 5491712"/>
              <a:gd name="connsiteY948" fmla="*/ 1047294 h 4906666"/>
              <a:gd name="connsiteX949" fmla="*/ 1449419 w 5491712"/>
              <a:gd name="connsiteY949" fmla="*/ 1037732 h 4906666"/>
              <a:gd name="connsiteX950" fmla="*/ 1453107 w 5491712"/>
              <a:gd name="connsiteY950" fmla="*/ 1029653 h 4906666"/>
              <a:gd name="connsiteX951" fmla="*/ 1449036 w 5491712"/>
              <a:gd name="connsiteY951" fmla="*/ 1016698 h 4906666"/>
              <a:gd name="connsiteX952" fmla="*/ 1449037 w 5491712"/>
              <a:gd name="connsiteY952" fmla="*/ 1016698 h 4906666"/>
              <a:gd name="connsiteX953" fmla="*/ 1449036 w 5491712"/>
              <a:gd name="connsiteY953" fmla="*/ 1016697 h 4906666"/>
              <a:gd name="connsiteX954" fmla="*/ 1467426 w 5491712"/>
              <a:gd name="connsiteY954" fmla="*/ 998338 h 4906666"/>
              <a:gd name="connsiteX955" fmla="*/ 1513618 w 5491712"/>
              <a:gd name="connsiteY955" fmla="*/ 952225 h 4906666"/>
              <a:gd name="connsiteX956" fmla="*/ 1476621 w 5491712"/>
              <a:gd name="connsiteY956" fmla="*/ 949384 h 4906666"/>
              <a:gd name="connsiteX957" fmla="*/ 1476621 w 5491712"/>
              <a:gd name="connsiteY957" fmla="*/ 949382 h 4906666"/>
              <a:gd name="connsiteX958" fmla="*/ 1479686 w 5491712"/>
              <a:gd name="connsiteY958" fmla="*/ 927966 h 4906666"/>
              <a:gd name="connsiteX959" fmla="*/ 1473556 w 5491712"/>
              <a:gd name="connsiteY959" fmla="*/ 921847 h 4906666"/>
              <a:gd name="connsiteX960" fmla="*/ 1372412 w 5491712"/>
              <a:gd name="connsiteY960" fmla="*/ 1010579 h 4906666"/>
              <a:gd name="connsiteX961" fmla="*/ 1371646 w 5491712"/>
              <a:gd name="connsiteY961" fmla="*/ 1019375 h 4906666"/>
              <a:gd name="connsiteX962" fmla="*/ 1375477 w 5491712"/>
              <a:gd name="connsiteY962" fmla="*/ 1035056 h 4906666"/>
              <a:gd name="connsiteX963" fmla="*/ 1375477 w 5491712"/>
              <a:gd name="connsiteY963" fmla="*/ 1035057 h 4906666"/>
              <a:gd name="connsiteX964" fmla="*/ 1335633 w 5491712"/>
              <a:gd name="connsiteY964" fmla="*/ 1068714 h 4906666"/>
              <a:gd name="connsiteX965" fmla="*/ 1335633 w 5491712"/>
              <a:gd name="connsiteY965" fmla="*/ 1068712 h 4906666"/>
              <a:gd name="connsiteX966" fmla="*/ 1340230 w 5491712"/>
              <a:gd name="connsiteY966" fmla="*/ 1054179 h 4906666"/>
              <a:gd name="connsiteX967" fmla="*/ 1344827 w 5491712"/>
              <a:gd name="connsiteY967" fmla="*/ 1044237 h 4906666"/>
              <a:gd name="connsiteX968" fmla="*/ 1293107 w 5491712"/>
              <a:gd name="connsiteY968" fmla="*/ 1065654 h 4906666"/>
              <a:gd name="connsiteX969" fmla="*/ 1243684 w 5491712"/>
              <a:gd name="connsiteY969" fmla="*/ 1087055 h 4906666"/>
              <a:gd name="connsiteX970" fmla="*/ 1240619 w 5491712"/>
              <a:gd name="connsiteY970" fmla="*/ 1080936 h 4906666"/>
              <a:gd name="connsiteX971" fmla="*/ 1283529 w 5491712"/>
              <a:gd name="connsiteY971" fmla="*/ 1044235 h 4906666"/>
              <a:gd name="connsiteX972" fmla="*/ 1415322 w 5491712"/>
              <a:gd name="connsiteY972" fmla="*/ 952442 h 4906666"/>
              <a:gd name="connsiteX973" fmla="*/ 1430647 w 5491712"/>
              <a:gd name="connsiteY973" fmla="*/ 937143 h 4906666"/>
              <a:gd name="connsiteX974" fmla="*/ 1491946 w 5491712"/>
              <a:gd name="connsiteY974" fmla="*/ 915726 h 4906666"/>
              <a:gd name="connsiteX975" fmla="*/ 1560524 w 5491712"/>
              <a:gd name="connsiteY975" fmla="*/ 859502 h 4906666"/>
              <a:gd name="connsiteX976" fmla="*/ 1626803 w 5491712"/>
              <a:gd name="connsiteY976" fmla="*/ 805575 h 4906666"/>
              <a:gd name="connsiteX977" fmla="*/ 1620674 w 5491712"/>
              <a:gd name="connsiteY977" fmla="*/ 796396 h 4906666"/>
              <a:gd name="connsiteX978" fmla="*/ 1501141 w 5491712"/>
              <a:gd name="connsiteY978" fmla="*/ 885130 h 4906666"/>
              <a:gd name="connsiteX979" fmla="*/ 1501141 w 5491712"/>
              <a:gd name="connsiteY979" fmla="*/ 885127 h 4906666"/>
              <a:gd name="connsiteX980" fmla="*/ 1547115 w 5491712"/>
              <a:gd name="connsiteY980" fmla="*/ 830052 h 4906666"/>
              <a:gd name="connsiteX981" fmla="*/ 1577764 w 5491712"/>
              <a:gd name="connsiteY981" fmla="*/ 799455 h 4906666"/>
              <a:gd name="connsiteX982" fmla="*/ 1608414 w 5491712"/>
              <a:gd name="connsiteY982" fmla="*/ 759678 h 4906666"/>
              <a:gd name="connsiteX983" fmla="*/ 1614544 w 5491712"/>
              <a:gd name="connsiteY983" fmla="*/ 784157 h 4906666"/>
              <a:gd name="connsiteX984" fmla="*/ 1623739 w 5491712"/>
              <a:gd name="connsiteY984" fmla="*/ 778037 h 4906666"/>
              <a:gd name="connsiteX985" fmla="*/ 1712622 w 5491712"/>
              <a:gd name="connsiteY985" fmla="*/ 680125 h 4906666"/>
              <a:gd name="connsiteX986" fmla="*/ 1737142 w 5491712"/>
              <a:gd name="connsiteY986" fmla="*/ 655648 h 4906666"/>
              <a:gd name="connsiteX987" fmla="*/ 1755532 w 5491712"/>
              <a:gd name="connsiteY987" fmla="*/ 646468 h 4906666"/>
              <a:gd name="connsiteX988" fmla="*/ 1822961 w 5491712"/>
              <a:gd name="connsiteY988" fmla="*/ 579154 h 4906666"/>
              <a:gd name="connsiteX989" fmla="*/ 1862805 w 5491712"/>
              <a:gd name="connsiteY989" fmla="*/ 563855 h 4906666"/>
              <a:gd name="connsiteX990" fmla="*/ 1862804 w 5491712"/>
              <a:gd name="connsiteY990" fmla="*/ 563857 h 4906666"/>
              <a:gd name="connsiteX991" fmla="*/ 1862805 w 5491712"/>
              <a:gd name="connsiteY991" fmla="*/ 563857 h 4906666"/>
              <a:gd name="connsiteX992" fmla="*/ 1838669 w 5491712"/>
              <a:gd name="connsiteY992" fmla="*/ 605929 h 4906666"/>
              <a:gd name="connsiteX993" fmla="*/ 1817970 w 5491712"/>
              <a:gd name="connsiteY993" fmla="*/ 641454 h 4906666"/>
              <a:gd name="connsiteX994" fmla="*/ 1830575 w 5491712"/>
              <a:gd name="connsiteY994" fmla="*/ 653687 h 4906666"/>
              <a:gd name="connsiteX995" fmla="*/ 1830587 w 5491712"/>
              <a:gd name="connsiteY995" fmla="*/ 653689 h 4906666"/>
              <a:gd name="connsiteX996" fmla="*/ 1847661 w 5491712"/>
              <a:gd name="connsiteY996" fmla="*/ 653091 h 4906666"/>
              <a:gd name="connsiteX997" fmla="*/ 1868935 w 5491712"/>
              <a:gd name="connsiteY997" fmla="*/ 640349 h 4906666"/>
              <a:gd name="connsiteX998" fmla="*/ 1954754 w 5491712"/>
              <a:gd name="connsiteY998" fmla="*/ 554676 h 4906666"/>
              <a:gd name="connsiteX999" fmla="*/ 1957819 w 5491712"/>
              <a:gd name="connsiteY999" fmla="*/ 551616 h 4906666"/>
              <a:gd name="connsiteX1000" fmla="*/ 2022183 w 5491712"/>
              <a:gd name="connsiteY1000" fmla="*/ 496541 h 4906666"/>
              <a:gd name="connsiteX1001" fmla="*/ 2040573 w 5491712"/>
              <a:gd name="connsiteY1001" fmla="*/ 487362 h 4906666"/>
              <a:gd name="connsiteX1002" fmla="*/ 2062027 w 5491712"/>
              <a:gd name="connsiteY1002" fmla="*/ 479330 h 4906666"/>
              <a:gd name="connsiteX1003" fmla="*/ 2065092 w 5491712"/>
              <a:gd name="connsiteY1003" fmla="*/ 450646 h 4906666"/>
              <a:gd name="connsiteX1004" fmla="*/ 2018735 w 5491712"/>
              <a:gd name="connsiteY1004" fmla="*/ 476750 h 4906666"/>
              <a:gd name="connsiteX1005" fmla="*/ 1884260 w 5491712"/>
              <a:gd name="connsiteY1005" fmla="*/ 551618 h 4906666"/>
              <a:gd name="connsiteX1006" fmla="*/ 1875065 w 5491712"/>
              <a:gd name="connsiteY1006" fmla="*/ 539379 h 4906666"/>
              <a:gd name="connsiteX1007" fmla="*/ 1875066 w 5491712"/>
              <a:gd name="connsiteY1007" fmla="*/ 539379 h 4906666"/>
              <a:gd name="connsiteX1008" fmla="*/ 1875065 w 5491712"/>
              <a:gd name="connsiteY1008" fmla="*/ 539377 h 4906666"/>
              <a:gd name="connsiteX1009" fmla="*/ 1973144 w 5491712"/>
              <a:gd name="connsiteY1009" fmla="*/ 462883 h 4906666"/>
              <a:gd name="connsiteX1010" fmla="*/ 2282704 w 5491712"/>
              <a:gd name="connsiteY1010" fmla="*/ 233403 h 4906666"/>
              <a:gd name="connsiteX1011" fmla="*/ 2344003 w 5491712"/>
              <a:gd name="connsiteY1011" fmla="*/ 242582 h 4906666"/>
              <a:gd name="connsiteX1012" fmla="*/ 2399172 w 5491712"/>
              <a:gd name="connsiteY1012" fmla="*/ 251761 h 4906666"/>
              <a:gd name="connsiteX1013" fmla="*/ 2684213 w 5491712"/>
              <a:gd name="connsiteY1013" fmla="*/ 92654 h 4906666"/>
              <a:gd name="connsiteX1014" fmla="*/ 2825201 w 5491712"/>
              <a:gd name="connsiteY1014" fmla="*/ 25336 h 4906666"/>
              <a:gd name="connsiteX1015" fmla="*/ 2861981 w 5491712"/>
              <a:gd name="connsiteY1015" fmla="*/ 858 h 490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</a:cxnLst>
            <a:rect l="l" t="t" r="r" b="b"/>
            <a:pathLst>
              <a:path w="5491712" h="4906666">
                <a:moveTo>
                  <a:pt x="1752600" y="4844417"/>
                </a:moveTo>
                <a:cubicBezTo>
                  <a:pt x="1749569" y="4884710"/>
                  <a:pt x="1722293" y="4909505"/>
                  <a:pt x="1685925" y="4906406"/>
                </a:cubicBezTo>
                <a:cubicBezTo>
                  <a:pt x="1710170" y="4884710"/>
                  <a:pt x="1731385" y="4863014"/>
                  <a:pt x="1752600" y="4844417"/>
                </a:cubicBezTo>
                <a:close/>
                <a:moveTo>
                  <a:pt x="1090793" y="4592925"/>
                </a:moveTo>
                <a:lnTo>
                  <a:pt x="1090437" y="4593543"/>
                </a:lnTo>
                <a:lnTo>
                  <a:pt x="1090793" y="4593381"/>
                </a:lnTo>
                <a:close/>
                <a:moveTo>
                  <a:pt x="983639" y="4141155"/>
                </a:moveTo>
                <a:cubicBezTo>
                  <a:pt x="989745" y="4141155"/>
                  <a:pt x="992798" y="4141155"/>
                  <a:pt x="995851" y="4144247"/>
                </a:cubicBezTo>
                <a:cubicBezTo>
                  <a:pt x="989745" y="4159704"/>
                  <a:pt x="1008063" y="4187527"/>
                  <a:pt x="968375" y="4199893"/>
                </a:cubicBezTo>
                <a:cubicBezTo>
                  <a:pt x="974481" y="4178253"/>
                  <a:pt x="980586" y="4159704"/>
                  <a:pt x="983639" y="4141155"/>
                </a:cubicBezTo>
                <a:close/>
                <a:moveTo>
                  <a:pt x="649887" y="3914142"/>
                </a:moveTo>
                <a:cubicBezTo>
                  <a:pt x="643709" y="3932512"/>
                  <a:pt x="671512" y="3966190"/>
                  <a:pt x="618996" y="3966190"/>
                </a:cubicBezTo>
                <a:cubicBezTo>
                  <a:pt x="606639" y="3966190"/>
                  <a:pt x="594282" y="3987621"/>
                  <a:pt x="581925" y="3996806"/>
                </a:cubicBezTo>
                <a:cubicBezTo>
                  <a:pt x="575747" y="3999867"/>
                  <a:pt x="566479" y="3993744"/>
                  <a:pt x="557212" y="3990682"/>
                </a:cubicBezTo>
                <a:cubicBezTo>
                  <a:pt x="560301" y="3987621"/>
                  <a:pt x="560301" y="3984559"/>
                  <a:pt x="563390" y="3978436"/>
                </a:cubicBezTo>
                <a:cubicBezTo>
                  <a:pt x="566479" y="3981498"/>
                  <a:pt x="572658" y="3984559"/>
                  <a:pt x="578836" y="3987621"/>
                </a:cubicBezTo>
                <a:cubicBezTo>
                  <a:pt x="594282" y="3953943"/>
                  <a:pt x="600460" y="3914142"/>
                  <a:pt x="649887" y="3914142"/>
                </a:cubicBezTo>
                <a:close/>
                <a:moveTo>
                  <a:pt x="1183097" y="3777698"/>
                </a:moveTo>
                <a:cubicBezTo>
                  <a:pt x="1189248" y="3777791"/>
                  <a:pt x="1197322" y="3778907"/>
                  <a:pt x="1208088" y="3780395"/>
                </a:cubicBezTo>
                <a:cubicBezTo>
                  <a:pt x="1189633" y="3795278"/>
                  <a:pt x="1174254" y="3807184"/>
                  <a:pt x="1158875" y="3822067"/>
                </a:cubicBezTo>
                <a:cubicBezTo>
                  <a:pt x="1160028" y="3813138"/>
                  <a:pt x="1160965" y="3805882"/>
                  <a:pt x="1162011" y="3800027"/>
                </a:cubicBezTo>
                <a:lnTo>
                  <a:pt x="1162598" y="3797907"/>
                </a:lnTo>
                <a:lnTo>
                  <a:pt x="1163104" y="3794627"/>
                </a:lnTo>
                <a:lnTo>
                  <a:pt x="1164050" y="3792675"/>
                </a:lnTo>
                <a:lnTo>
                  <a:pt x="1165795" y="3786383"/>
                </a:lnTo>
                <a:lnTo>
                  <a:pt x="1167518" y="3785519"/>
                </a:lnTo>
                <a:lnTo>
                  <a:pt x="1169640" y="3781140"/>
                </a:lnTo>
                <a:close/>
                <a:moveTo>
                  <a:pt x="1373275" y="3568067"/>
                </a:moveTo>
                <a:cubicBezTo>
                  <a:pt x="1376362" y="3586496"/>
                  <a:pt x="1376362" y="3595711"/>
                  <a:pt x="1376362" y="3607996"/>
                </a:cubicBezTo>
                <a:cubicBezTo>
                  <a:pt x="1376362" y="3604925"/>
                  <a:pt x="1373275" y="3604925"/>
                  <a:pt x="1370188" y="3601854"/>
                </a:cubicBezTo>
                <a:cubicBezTo>
                  <a:pt x="1357841" y="3620282"/>
                  <a:pt x="1348581" y="3641783"/>
                  <a:pt x="1333146" y="3657140"/>
                </a:cubicBezTo>
                <a:cubicBezTo>
                  <a:pt x="1314626" y="3675569"/>
                  <a:pt x="1296105" y="3690926"/>
                  <a:pt x="1274497" y="3709355"/>
                </a:cubicBezTo>
                <a:cubicBezTo>
                  <a:pt x="1271410" y="3697069"/>
                  <a:pt x="1268324" y="3687855"/>
                  <a:pt x="1265237" y="3672498"/>
                </a:cubicBezTo>
                <a:cubicBezTo>
                  <a:pt x="1305365" y="3681712"/>
                  <a:pt x="1311539" y="3660212"/>
                  <a:pt x="1320799" y="3626425"/>
                </a:cubicBezTo>
                <a:cubicBezTo>
                  <a:pt x="1326973" y="3604925"/>
                  <a:pt x="1351667" y="3589568"/>
                  <a:pt x="1373275" y="3568067"/>
                </a:cubicBezTo>
                <a:close/>
                <a:moveTo>
                  <a:pt x="1328236" y="3559855"/>
                </a:moveTo>
                <a:lnTo>
                  <a:pt x="1321292" y="3571242"/>
                </a:lnTo>
                <a:cubicBezTo>
                  <a:pt x="1318226" y="3571242"/>
                  <a:pt x="1318226" y="3568226"/>
                  <a:pt x="1318226" y="3568226"/>
                </a:cubicBezTo>
                <a:close/>
                <a:moveTo>
                  <a:pt x="1470491" y="3513447"/>
                </a:moveTo>
                <a:lnTo>
                  <a:pt x="1472038" y="3513766"/>
                </a:lnTo>
                <a:lnTo>
                  <a:pt x="1472023" y="3513829"/>
                </a:lnTo>
                <a:cubicBezTo>
                  <a:pt x="1471257" y="3514977"/>
                  <a:pt x="1470491" y="3514977"/>
                  <a:pt x="1470491" y="3513447"/>
                </a:cubicBezTo>
                <a:close/>
                <a:moveTo>
                  <a:pt x="1379537" y="3510917"/>
                </a:moveTo>
                <a:cubicBezTo>
                  <a:pt x="1379537" y="3510917"/>
                  <a:pt x="1379537" y="3513933"/>
                  <a:pt x="1379537" y="3516949"/>
                </a:cubicBezTo>
                <a:lnTo>
                  <a:pt x="1328236" y="3559855"/>
                </a:lnTo>
                <a:lnTo>
                  <a:pt x="1330488" y="3556161"/>
                </a:lnTo>
                <a:cubicBezTo>
                  <a:pt x="1315161" y="3553145"/>
                  <a:pt x="1302899" y="3550128"/>
                  <a:pt x="1293702" y="3547112"/>
                </a:cubicBezTo>
                <a:cubicBezTo>
                  <a:pt x="1290637" y="3544096"/>
                  <a:pt x="1290637" y="3541079"/>
                  <a:pt x="1290637" y="3538063"/>
                </a:cubicBezTo>
                <a:cubicBezTo>
                  <a:pt x="1318226" y="3529014"/>
                  <a:pt x="1348882" y="3519966"/>
                  <a:pt x="1379537" y="3510917"/>
                </a:cubicBezTo>
                <a:close/>
                <a:moveTo>
                  <a:pt x="314994" y="3347512"/>
                </a:moveTo>
                <a:lnTo>
                  <a:pt x="326583" y="3348622"/>
                </a:lnTo>
                <a:lnTo>
                  <a:pt x="333793" y="3349312"/>
                </a:lnTo>
                <a:cubicBezTo>
                  <a:pt x="341808" y="3352437"/>
                  <a:pt x="351912" y="3358120"/>
                  <a:pt x="365125" y="3366454"/>
                </a:cubicBezTo>
                <a:cubicBezTo>
                  <a:pt x="352689" y="3375546"/>
                  <a:pt x="343363" y="3387669"/>
                  <a:pt x="327818" y="3399792"/>
                </a:cubicBezTo>
                <a:cubicBezTo>
                  <a:pt x="315383" y="3396761"/>
                  <a:pt x="302947" y="3393730"/>
                  <a:pt x="290512" y="3387669"/>
                </a:cubicBezTo>
                <a:cubicBezTo>
                  <a:pt x="295175" y="3376304"/>
                  <a:pt x="298867" y="3367212"/>
                  <a:pt x="302607" y="3360488"/>
                </a:cubicBezTo>
                <a:lnTo>
                  <a:pt x="310553" y="3352164"/>
                </a:lnTo>
                <a:close/>
                <a:moveTo>
                  <a:pt x="646444" y="3283905"/>
                </a:moveTo>
                <a:cubicBezTo>
                  <a:pt x="655638" y="3320680"/>
                  <a:pt x="655638" y="3320680"/>
                  <a:pt x="615800" y="3332939"/>
                </a:cubicBezTo>
                <a:cubicBezTo>
                  <a:pt x="606606" y="3336004"/>
                  <a:pt x="600477" y="3348262"/>
                  <a:pt x="588219" y="3360521"/>
                </a:cubicBezTo>
                <a:cubicBezTo>
                  <a:pt x="615800" y="3360521"/>
                  <a:pt x="631122" y="3360521"/>
                  <a:pt x="649509" y="3360521"/>
                </a:cubicBezTo>
                <a:cubicBezTo>
                  <a:pt x="649509" y="3378909"/>
                  <a:pt x="649509" y="3397296"/>
                  <a:pt x="649509" y="3415684"/>
                </a:cubicBezTo>
                <a:cubicBezTo>
                  <a:pt x="649509" y="3541335"/>
                  <a:pt x="649509" y="3663921"/>
                  <a:pt x="649509" y="3789571"/>
                </a:cubicBezTo>
                <a:cubicBezTo>
                  <a:pt x="649509" y="3814088"/>
                  <a:pt x="652573" y="3841670"/>
                  <a:pt x="612735" y="3829411"/>
                </a:cubicBezTo>
                <a:cubicBezTo>
                  <a:pt x="606606" y="3826347"/>
                  <a:pt x="594348" y="3835541"/>
                  <a:pt x="585155" y="3838605"/>
                </a:cubicBezTo>
                <a:cubicBezTo>
                  <a:pt x="569832" y="3844735"/>
                  <a:pt x="554510" y="3850864"/>
                  <a:pt x="529994" y="3856993"/>
                </a:cubicBezTo>
                <a:cubicBezTo>
                  <a:pt x="539187" y="3835541"/>
                  <a:pt x="545316" y="3826347"/>
                  <a:pt x="548381" y="3817153"/>
                </a:cubicBezTo>
                <a:cubicBezTo>
                  <a:pt x="539187" y="3814088"/>
                  <a:pt x="526930" y="3811024"/>
                  <a:pt x="514672" y="3807959"/>
                </a:cubicBezTo>
                <a:cubicBezTo>
                  <a:pt x="523865" y="3795700"/>
                  <a:pt x="529994" y="3780377"/>
                  <a:pt x="536123" y="3765054"/>
                </a:cubicBezTo>
                <a:cubicBezTo>
                  <a:pt x="523865" y="3768119"/>
                  <a:pt x="508543" y="3768119"/>
                  <a:pt x="496285" y="3768119"/>
                </a:cubicBezTo>
                <a:cubicBezTo>
                  <a:pt x="480962" y="3771183"/>
                  <a:pt x="465640" y="3774248"/>
                  <a:pt x="450318" y="3777313"/>
                </a:cubicBezTo>
                <a:cubicBezTo>
                  <a:pt x="450318" y="3768119"/>
                  <a:pt x="450318" y="3761989"/>
                  <a:pt x="453382" y="3752795"/>
                </a:cubicBezTo>
                <a:cubicBezTo>
                  <a:pt x="398221" y="3774248"/>
                  <a:pt x="343061" y="3798765"/>
                  <a:pt x="290965" y="3820218"/>
                </a:cubicBezTo>
                <a:cubicBezTo>
                  <a:pt x="287900" y="3820218"/>
                  <a:pt x="287900" y="3817153"/>
                  <a:pt x="287900" y="3817153"/>
                </a:cubicBezTo>
                <a:cubicBezTo>
                  <a:pt x="327738" y="3789571"/>
                  <a:pt x="364512" y="3765054"/>
                  <a:pt x="398221" y="3743601"/>
                </a:cubicBezTo>
                <a:cubicBezTo>
                  <a:pt x="389028" y="3728278"/>
                  <a:pt x="379834" y="3716020"/>
                  <a:pt x="373706" y="3703761"/>
                </a:cubicBezTo>
                <a:cubicBezTo>
                  <a:pt x="370641" y="3697632"/>
                  <a:pt x="364512" y="3694567"/>
                  <a:pt x="358383" y="3694567"/>
                </a:cubicBezTo>
                <a:cubicBezTo>
                  <a:pt x="339996" y="3691503"/>
                  <a:pt x="321609" y="3691503"/>
                  <a:pt x="303222" y="3691503"/>
                </a:cubicBezTo>
                <a:cubicBezTo>
                  <a:pt x="303222" y="3719084"/>
                  <a:pt x="281771" y="3734408"/>
                  <a:pt x="244997" y="3725214"/>
                </a:cubicBezTo>
                <a:cubicBezTo>
                  <a:pt x="235804" y="3660856"/>
                  <a:pt x="294029" y="3636339"/>
                  <a:pt x="312416" y="3587305"/>
                </a:cubicBezTo>
                <a:cubicBezTo>
                  <a:pt x="269513" y="3624080"/>
                  <a:pt x="226610" y="3660856"/>
                  <a:pt x="180643" y="3697632"/>
                </a:cubicBezTo>
                <a:cubicBezTo>
                  <a:pt x="177579" y="3694567"/>
                  <a:pt x="174514" y="3691503"/>
                  <a:pt x="171450" y="3688438"/>
                </a:cubicBezTo>
                <a:cubicBezTo>
                  <a:pt x="186772" y="3666985"/>
                  <a:pt x="199030" y="3645533"/>
                  <a:pt x="217417" y="3627145"/>
                </a:cubicBezTo>
                <a:cubicBezTo>
                  <a:pt x="241933" y="3599563"/>
                  <a:pt x="269513" y="3575046"/>
                  <a:pt x="294029" y="3550529"/>
                </a:cubicBezTo>
                <a:cubicBezTo>
                  <a:pt x="297093" y="3547464"/>
                  <a:pt x="306287" y="3541335"/>
                  <a:pt x="309351" y="3544400"/>
                </a:cubicBezTo>
                <a:cubicBezTo>
                  <a:pt x="339996" y="3565852"/>
                  <a:pt x="346125" y="3538270"/>
                  <a:pt x="361448" y="3522947"/>
                </a:cubicBezTo>
                <a:cubicBezTo>
                  <a:pt x="389028" y="3495365"/>
                  <a:pt x="416608" y="3470848"/>
                  <a:pt x="444189" y="3446331"/>
                </a:cubicBezTo>
                <a:cubicBezTo>
                  <a:pt x="441124" y="3440201"/>
                  <a:pt x="438060" y="3431008"/>
                  <a:pt x="434995" y="3424878"/>
                </a:cubicBezTo>
                <a:cubicBezTo>
                  <a:pt x="505478" y="3375844"/>
                  <a:pt x="575961" y="3329874"/>
                  <a:pt x="646444" y="3283905"/>
                </a:cubicBezTo>
                <a:close/>
                <a:moveTo>
                  <a:pt x="266700" y="3231517"/>
                </a:moveTo>
                <a:cubicBezTo>
                  <a:pt x="245004" y="3259443"/>
                  <a:pt x="226407" y="3281163"/>
                  <a:pt x="210910" y="3299780"/>
                </a:cubicBezTo>
                <a:cubicBezTo>
                  <a:pt x="207811" y="3296677"/>
                  <a:pt x="204711" y="3296677"/>
                  <a:pt x="201612" y="3293574"/>
                </a:cubicBezTo>
                <a:cubicBezTo>
                  <a:pt x="220208" y="3274957"/>
                  <a:pt x="217109" y="3237722"/>
                  <a:pt x="266700" y="3231517"/>
                </a:cubicBezTo>
                <a:close/>
                <a:moveTo>
                  <a:pt x="159605" y="1913892"/>
                </a:moveTo>
                <a:cubicBezTo>
                  <a:pt x="165710" y="1916918"/>
                  <a:pt x="171816" y="1919944"/>
                  <a:pt x="180975" y="1925997"/>
                </a:cubicBezTo>
                <a:cubicBezTo>
                  <a:pt x="150446" y="1944154"/>
                  <a:pt x="168763" y="2010730"/>
                  <a:pt x="101600" y="1986520"/>
                </a:cubicBezTo>
                <a:cubicBezTo>
                  <a:pt x="107706" y="1971389"/>
                  <a:pt x="104653" y="1950206"/>
                  <a:pt x="135181" y="1947180"/>
                </a:cubicBezTo>
                <a:cubicBezTo>
                  <a:pt x="144340" y="1947180"/>
                  <a:pt x="150446" y="1925997"/>
                  <a:pt x="159605" y="1913892"/>
                </a:cubicBezTo>
                <a:close/>
                <a:moveTo>
                  <a:pt x="649287" y="1891667"/>
                </a:moveTo>
                <a:cubicBezTo>
                  <a:pt x="649287" y="1916220"/>
                  <a:pt x="649287" y="1925428"/>
                  <a:pt x="649287" y="1937705"/>
                </a:cubicBezTo>
                <a:cubicBezTo>
                  <a:pt x="634206" y="1937705"/>
                  <a:pt x="616108" y="1937705"/>
                  <a:pt x="588962" y="1937705"/>
                </a:cubicBezTo>
                <a:cubicBezTo>
                  <a:pt x="613092" y="1919290"/>
                  <a:pt x="625157" y="1910082"/>
                  <a:pt x="649287" y="1891667"/>
                </a:cubicBezTo>
                <a:close/>
                <a:moveTo>
                  <a:pt x="560567" y="1459867"/>
                </a:moveTo>
                <a:lnTo>
                  <a:pt x="560897" y="1459961"/>
                </a:lnTo>
                <a:lnTo>
                  <a:pt x="560959" y="1459867"/>
                </a:lnTo>
                <a:lnTo>
                  <a:pt x="582263" y="1465948"/>
                </a:lnTo>
                <a:lnTo>
                  <a:pt x="621831" y="1459867"/>
                </a:lnTo>
                <a:cubicBezTo>
                  <a:pt x="624894" y="1472108"/>
                  <a:pt x="618768" y="1496591"/>
                  <a:pt x="649400" y="1490470"/>
                </a:cubicBezTo>
                <a:cubicBezTo>
                  <a:pt x="649400" y="1603701"/>
                  <a:pt x="649400" y="1716932"/>
                  <a:pt x="652463" y="1827103"/>
                </a:cubicBezTo>
                <a:cubicBezTo>
                  <a:pt x="652463" y="1857706"/>
                  <a:pt x="646336" y="1879128"/>
                  <a:pt x="621831" y="1894430"/>
                </a:cubicBezTo>
                <a:cubicBezTo>
                  <a:pt x="600388" y="1909732"/>
                  <a:pt x="582009" y="1925033"/>
                  <a:pt x="560567" y="1940335"/>
                </a:cubicBezTo>
                <a:cubicBezTo>
                  <a:pt x="563630" y="1943395"/>
                  <a:pt x="566693" y="1949515"/>
                  <a:pt x="569756" y="1952576"/>
                </a:cubicBezTo>
                <a:cubicBezTo>
                  <a:pt x="585072" y="1955636"/>
                  <a:pt x="597325" y="1958696"/>
                  <a:pt x="609578" y="1961757"/>
                </a:cubicBezTo>
                <a:cubicBezTo>
                  <a:pt x="609578" y="1964817"/>
                  <a:pt x="609578" y="1964817"/>
                  <a:pt x="609578" y="1967877"/>
                </a:cubicBezTo>
                <a:cubicBezTo>
                  <a:pt x="600388" y="1970938"/>
                  <a:pt x="591199" y="1970938"/>
                  <a:pt x="582009" y="1973998"/>
                </a:cubicBezTo>
                <a:cubicBezTo>
                  <a:pt x="585072" y="1977058"/>
                  <a:pt x="585072" y="1977058"/>
                  <a:pt x="588135" y="1980119"/>
                </a:cubicBezTo>
                <a:cubicBezTo>
                  <a:pt x="582009" y="2001541"/>
                  <a:pt x="575883" y="2022963"/>
                  <a:pt x="563630" y="2041325"/>
                </a:cubicBezTo>
                <a:cubicBezTo>
                  <a:pt x="545251" y="2071928"/>
                  <a:pt x="520745" y="2099470"/>
                  <a:pt x="496239" y="2130073"/>
                </a:cubicBezTo>
                <a:cubicBezTo>
                  <a:pt x="493176" y="2133134"/>
                  <a:pt x="487050" y="2136194"/>
                  <a:pt x="480923" y="2139254"/>
                </a:cubicBezTo>
                <a:cubicBezTo>
                  <a:pt x="474797" y="2145375"/>
                  <a:pt x="465607" y="2151495"/>
                  <a:pt x="456418" y="2154556"/>
                </a:cubicBezTo>
                <a:cubicBezTo>
                  <a:pt x="462544" y="2163737"/>
                  <a:pt x="465607" y="2172918"/>
                  <a:pt x="477860" y="2188219"/>
                </a:cubicBezTo>
                <a:cubicBezTo>
                  <a:pt x="536061" y="2117832"/>
                  <a:pt x="591199" y="2056626"/>
                  <a:pt x="649400" y="1992360"/>
                </a:cubicBezTo>
                <a:cubicBezTo>
                  <a:pt x="649400" y="2007661"/>
                  <a:pt x="649400" y="2013782"/>
                  <a:pt x="649400" y="2022963"/>
                </a:cubicBezTo>
                <a:cubicBezTo>
                  <a:pt x="649400" y="2393259"/>
                  <a:pt x="649400" y="2766617"/>
                  <a:pt x="649400" y="3136913"/>
                </a:cubicBezTo>
                <a:cubicBezTo>
                  <a:pt x="649400" y="3191999"/>
                  <a:pt x="627957" y="3204240"/>
                  <a:pt x="575883" y="3210361"/>
                </a:cubicBezTo>
                <a:cubicBezTo>
                  <a:pt x="551377" y="3213421"/>
                  <a:pt x="529935" y="3240964"/>
                  <a:pt x="511555" y="3253205"/>
                </a:cubicBezTo>
                <a:cubicBezTo>
                  <a:pt x="496239" y="3256265"/>
                  <a:pt x="483986" y="3262386"/>
                  <a:pt x="468670" y="3265446"/>
                </a:cubicBezTo>
                <a:cubicBezTo>
                  <a:pt x="477860" y="3240964"/>
                  <a:pt x="490113" y="3219541"/>
                  <a:pt x="502366" y="3195059"/>
                </a:cubicBezTo>
                <a:cubicBezTo>
                  <a:pt x="480923" y="3204240"/>
                  <a:pt x="456418" y="3207300"/>
                  <a:pt x="450291" y="3237903"/>
                </a:cubicBezTo>
                <a:cubicBezTo>
                  <a:pt x="450291" y="3253205"/>
                  <a:pt x="428849" y="3268506"/>
                  <a:pt x="416596" y="3277687"/>
                </a:cubicBezTo>
                <a:cubicBezTo>
                  <a:pt x="395153" y="3296049"/>
                  <a:pt x="373711" y="3308290"/>
                  <a:pt x="349205" y="3323592"/>
                </a:cubicBezTo>
                <a:cubicBezTo>
                  <a:pt x="349205" y="3320532"/>
                  <a:pt x="346142" y="3317471"/>
                  <a:pt x="343079" y="3314411"/>
                </a:cubicBezTo>
                <a:cubicBezTo>
                  <a:pt x="349205" y="3311351"/>
                  <a:pt x="352269" y="3305230"/>
                  <a:pt x="361458" y="3299109"/>
                </a:cubicBezTo>
                <a:cubicBezTo>
                  <a:pt x="349205" y="3296049"/>
                  <a:pt x="340016" y="3292989"/>
                  <a:pt x="330826" y="3289928"/>
                </a:cubicBezTo>
                <a:cubicBezTo>
                  <a:pt x="346142" y="3268506"/>
                  <a:pt x="361458" y="3237903"/>
                  <a:pt x="398217" y="3250145"/>
                </a:cubicBezTo>
                <a:cubicBezTo>
                  <a:pt x="404343" y="3253205"/>
                  <a:pt x="413533" y="3234843"/>
                  <a:pt x="416596" y="3222602"/>
                </a:cubicBezTo>
                <a:cubicBezTo>
                  <a:pt x="407406" y="3222602"/>
                  <a:pt x="398217" y="3225662"/>
                  <a:pt x="379837" y="3228722"/>
                </a:cubicBezTo>
                <a:cubicBezTo>
                  <a:pt x="407406" y="3173637"/>
                  <a:pt x="431912" y="3127732"/>
                  <a:pt x="456418" y="3075707"/>
                </a:cubicBezTo>
                <a:cubicBezTo>
                  <a:pt x="456418" y="3075707"/>
                  <a:pt x="453354" y="3066526"/>
                  <a:pt x="444165" y="3051225"/>
                </a:cubicBezTo>
                <a:cubicBezTo>
                  <a:pt x="428849" y="3072647"/>
                  <a:pt x="413533" y="3091009"/>
                  <a:pt x="398217" y="3109371"/>
                </a:cubicBezTo>
                <a:cubicBezTo>
                  <a:pt x="385964" y="3100190"/>
                  <a:pt x="373711" y="3091009"/>
                  <a:pt x="355332" y="3078768"/>
                </a:cubicBezTo>
                <a:cubicBezTo>
                  <a:pt x="361458" y="3063466"/>
                  <a:pt x="364521" y="3038984"/>
                  <a:pt x="373711" y="3008381"/>
                </a:cubicBezTo>
                <a:cubicBezTo>
                  <a:pt x="336952" y="3035923"/>
                  <a:pt x="309384" y="3057345"/>
                  <a:pt x="281815" y="3078768"/>
                </a:cubicBezTo>
                <a:cubicBezTo>
                  <a:pt x="278752" y="3078768"/>
                  <a:pt x="278752" y="3075707"/>
                  <a:pt x="275688" y="3072647"/>
                </a:cubicBezTo>
                <a:cubicBezTo>
                  <a:pt x="287941" y="3060406"/>
                  <a:pt x="297131" y="3048164"/>
                  <a:pt x="312447" y="3032863"/>
                </a:cubicBezTo>
                <a:cubicBezTo>
                  <a:pt x="303257" y="3020622"/>
                  <a:pt x="294068" y="3005320"/>
                  <a:pt x="284878" y="2990019"/>
                </a:cubicBezTo>
                <a:cubicBezTo>
                  <a:pt x="287941" y="2983898"/>
                  <a:pt x="291004" y="2974717"/>
                  <a:pt x="300194" y="2956355"/>
                </a:cubicBezTo>
                <a:cubicBezTo>
                  <a:pt x="272625" y="2965536"/>
                  <a:pt x="251183" y="2968597"/>
                  <a:pt x="232803" y="2974717"/>
                </a:cubicBezTo>
                <a:cubicBezTo>
                  <a:pt x="229740" y="2974717"/>
                  <a:pt x="229740" y="2971657"/>
                  <a:pt x="226677" y="2968597"/>
                </a:cubicBezTo>
                <a:cubicBezTo>
                  <a:pt x="235867" y="2965536"/>
                  <a:pt x="241993" y="2959416"/>
                  <a:pt x="257309" y="2950235"/>
                </a:cubicBezTo>
                <a:cubicBezTo>
                  <a:pt x="214424" y="2944114"/>
                  <a:pt x="183792" y="2937994"/>
                  <a:pt x="143970" y="2931873"/>
                </a:cubicBezTo>
                <a:cubicBezTo>
                  <a:pt x="140907" y="2928813"/>
                  <a:pt x="134781" y="2913511"/>
                  <a:pt x="128654" y="2898210"/>
                </a:cubicBezTo>
                <a:cubicBezTo>
                  <a:pt x="116402" y="2867607"/>
                  <a:pt x="125591" y="2827823"/>
                  <a:pt x="150097" y="2809461"/>
                </a:cubicBezTo>
                <a:cubicBezTo>
                  <a:pt x="177666" y="2781918"/>
                  <a:pt x="192982" y="2751315"/>
                  <a:pt x="189919" y="2711531"/>
                </a:cubicBezTo>
                <a:cubicBezTo>
                  <a:pt x="189919" y="2690109"/>
                  <a:pt x="196045" y="2668687"/>
                  <a:pt x="205235" y="2653385"/>
                </a:cubicBezTo>
                <a:cubicBezTo>
                  <a:pt x="226677" y="2616662"/>
                  <a:pt x="248119" y="2582998"/>
                  <a:pt x="272625" y="2546275"/>
                </a:cubicBezTo>
                <a:cubicBezTo>
                  <a:pt x="257309" y="2543214"/>
                  <a:pt x="238930" y="2546275"/>
                  <a:pt x="254246" y="2521792"/>
                </a:cubicBezTo>
                <a:cubicBezTo>
                  <a:pt x="266499" y="2503430"/>
                  <a:pt x="272625" y="2482008"/>
                  <a:pt x="278752" y="2460586"/>
                </a:cubicBezTo>
                <a:cubicBezTo>
                  <a:pt x="281815" y="2457526"/>
                  <a:pt x="278752" y="2451405"/>
                  <a:pt x="275688" y="2445285"/>
                </a:cubicBezTo>
                <a:cubicBezTo>
                  <a:pt x="257309" y="2460586"/>
                  <a:pt x="238930" y="2475888"/>
                  <a:pt x="217487" y="2491189"/>
                </a:cubicBezTo>
                <a:cubicBezTo>
                  <a:pt x="217487" y="2485069"/>
                  <a:pt x="217487" y="2478948"/>
                  <a:pt x="214424" y="2463646"/>
                </a:cubicBezTo>
                <a:cubicBezTo>
                  <a:pt x="183792" y="2497310"/>
                  <a:pt x="156223" y="2527913"/>
                  <a:pt x="122528" y="2561576"/>
                </a:cubicBezTo>
                <a:cubicBezTo>
                  <a:pt x="125591" y="2537094"/>
                  <a:pt x="143970" y="2512611"/>
                  <a:pt x="101086" y="2515672"/>
                </a:cubicBezTo>
                <a:cubicBezTo>
                  <a:pt x="110275" y="2503430"/>
                  <a:pt x="113338" y="2494250"/>
                  <a:pt x="125591" y="2475888"/>
                </a:cubicBezTo>
                <a:cubicBezTo>
                  <a:pt x="107212" y="2478948"/>
                  <a:pt x="91896" y="2478948"/>
                  <a:pt x="85770" y="2485069"/>
                </a:cubicBezTo>
                <a:cubicBezTo>
                  <a:pt x="61264" y="2509551"/>
                  <a:pt x="39821" y="2534033"/>
                  <a:pt x="15316" y="2561576"/>
                </a:cubicBezTo>
                <a:cubicBezTo>
                  <a:pt x="12253" y="2558516"/>
                  <a:pt x="6126" y="2555456"/>
                  <a:pt x="3063" y="2552395"/>
                </a:cubicBezTo>
                <a:cubicBezTo>
                  <a:pt x="9189" y="2543214"/>
                  <a:pt x="15316" y="2534033"/>
                  <a:pt x="21442" y="2521792"/>
                </a:cubicBezTo>
                <a:cubicBezTo>
                  <a:pt x="24505" y="2518732"/>
                  <a:pt x="30632" y="2512611"/>
                  <a:pt x="30632" y="2512611"/>
                </a:cubicBezTo>
                <a:cubicBezTo>
                  <a:pt x="27569" y="2503430"/>
                  <a:pt x="21442" y="2494250"/>
                  <a:pt x="15316" y="2482008"/>
                </a:cubicBezTo>
                <a:cubicBezTo>
                  <a:pt x="12253" y="2485069"/>
                  <a:pt x="6126" y="2485069"/>
                  <a:pt x="0" y="2488129"/>
                </a:cubicBezTo>
                <a:cubicBezTo>
                  <a:pt x="70454" y="2371837"/>
                  <a:pt x="140907" y="2255546"/>
                  <a:pt x="214424" y="2136194"/>
                </a:cubicBezTo>
                <a:cubicBezTo>
                  <a:pt x="205235" y="2139254"/>
                  <a:pt x="199108" y="2142315"/>
                  <a:pt x="189919" y="2145375"/>
                </a:cubicBezTo>
                <a:cubicBezTo>
                  <a:pt x="192982" y="2133134"/>
                  <a:pt x="199108" y="2123953"/>
                  <a:pt x="205235" y="2105591"/>
                </a:cubicBezTo>
                <a:cubicBezTo>
                  <a:pt x="168476" y="2130073"/>
                  <a:pt x="137844" y="2148435"/>
                  <a:pt x="113338" y="2163737"/>
                </a:cubicBezTo>
                <a:cubicBezTo>
                  <a:pt x="107212" y="2151495"/>
                  <a:pt x="98022" y="2136194"/>
                  <a:pt x="88833" y="2123953"/>
                </a:cubicBezTo>
                <a:cubicBezTo>
                  <a:pt x="85770" y="2123953"/>
                  <a:pt x="85770" y="2127013"/>
                  <a:pt x="82706" y="2127013"/>
                </a:cubicBezTo>
                <a:cubicBezTo>
                  <a:pt x="85770" y="2102531"/>
                  <a:pt x="88833" y="2078048"/>
                  <a:pt x="94959" y="2053566"/>
                </a:cubicBezTo>
                <a:cubicBezTo>
                  <a:pt x="98022" y="2044385"/>
                  <a:pt x="107212" y="2035204"/>
                  <a:pt x="116402" y="2026023"/>
                </a:cubicBezTo>
                <a:cubicBezTo>
                  <a:pt x="137844" y="2004601"/>
                  <a:pt x="165413" y="1983179"/>
                  <a:pt x="186855" y="1958696"/>
                </a:cubicBezTo>
                <a:cubicBezTo>
                  <a:pt x="205235" y="1937274"/>
                  <a:pt x="214424" y="1912792"/>
                  <a:pt x="226677" y="1888309"/>
                </a:cubicBezTo>
                <a:cubicBezTo>
                  <a:pt x="238930" y="1863827"/>
                  <a:pt x="251183" y="1836284"/>
                  <a:pt x="266499" y="1799561"/>
                </a:cubicBezTo>
                <a:cubicBezTo>
                  <a:pt x="241993" y="1820983"/>
                  <a:pt x="226677" y="1836284"/>
                  <a:pt x="208298" y="1851586"/>
                </a:cubicBezTo>
                <a:cubicBezTo>
                  <a:pt x="205235" y="1851586"/>
                  <a:pt x="202171" y="1848525"/>
                  <a:pt x="202171" y="1845465"/>
                </a:cubicBezTo>
                <a:cubicBezTo>
                  <a:pt x="220551" y="1802621"/>
                  <a:pt x="241993" y="1756716"/>
                  <a:pt x="263436" y="1710812"/>
                </a:cubicBezTo>
                <a:cubicBezTo>
                  <a:pt x="266499" y="1713872"/>
                  <a:pt x="269562" y="1713872"/>
                  <a:pt x="269562" y="1713872"/>
                </a:cubicBezTo>
                <a:cubicBezTo>
                  <a:pt x="266499" y="1726113"/>
                  <a:pt x="260372" y="1738355"/>
                  <a:pt x="254246" y="1750596"/>
                </a:cubicBezTo>
                <a:cubicBezTo>
                  <a:pt x="260372" y="1753656"/>
                  <a:pt x="266499" y="1756716"/>
                  <a:pt x="269562" y="1759777"/>
                </a:cubicBezTo>
                <a:cubicBezTo>
                  <a:pt x="287941" y="1744475"/>
                  <a:pt x="303257" y="1732234"/>
                  <a:pt x="324700" y="1716932"/>
                </a:cubicBezTo>
                <a:cubicBezTo>
                  <a:pt x="318573" y="1732234"/>
                  <a:pt x="315510" y="1741415"/>
                  <a:pt x="309384" y="1753656"/>
                </a:cubicBezTo>
                <a:cubicBezTo>
                  <a:pt x="312447" y="1756716"/>
                  <a:pt x="315510" y="1756716"/>
                  <a:pt x="318573" y="1759777"/>
                </a:cubicBezTo>
                <a:cubicBezTo>
                  <a:pt x="346142" y="1716932"/>
                  <a:pt x="376774" y="1671028"/>
                  <a:pt x="404343" y="1628184"/>
                </a:cubicBezTo>
                <a:cubicBezTo>
                  <a:pt x="416596" y="1603701"/>
                  <a:pt x="422722" y="1579219"/>
                  <a:pt x="434975" y="1554736"/>
                </a:cubicBezTo>
                <a:cubicBezTo>
                  <a:pt x="434975" y="1551676"/>
                  <a:pt x="444165" y="1551676"/>
                  <a:pt x="447228" y="1548616"/>
                </a:cubicBezTo>
                <a:cubicBezTo>
                  <a:pt x="462544" y="1539435"/>
                  <a:pt x="477860" y="1533314"/>
                  <a:pt x="490113" y="1521073"/>
                </a:cubicBezTo>
                <a:cubicBezTo>
                  <a:pt x="514618" y="1502711"/>
                  <a:pt x="536061" y="1481289"/>
                  <a:pt x="560567" y="1459867"/>
                </a:cubicBezTo>
                <a:close/>
                <a:moveTo>
                  <a:pt x="852488" y="1343980"/>
                </a:moveTo>
                <a:cubicBezTo>
                  <a:pt x="840064" y="1371312"/>
                  <a:pt x="830746" y="1392571"/>
                  <a:pt x="821428" y="1413830"/>
                </a:cubicBezTo>
                <a:lnTo>
                  <a:pt x="821002" y="1413795"/>
                </a:lnTo>
                <a:lnTo>
                  <a:pt x="820720" y="1414450"/>
                </a:lnTo>
                <a:cubicBezTo>
                  <a:pt x="808461" y="1414450"/>
                  <a:pt x="796201" y="1411390"/>
                  <a:pt x="783941" y="1411390"/>
                </a:cubicBezTo>
                <a:cubicBezTo>
                  <a:pt x="783941" y="1408330"/>
                  <a:pt x="780876" y="1405270"/>
                  <a:pt x="780876" y="1402211"/>
                </a:cubicBezTo>
                <a:lnTo>
                  <a:pt x="781151" y="1401978"/>
                </a:lnTo>
                <a:lnTo>
                  <a:pt x="781050" y="1401682"/>
                </a:lnTo>
                <a:lnTo>
                  <a:pt x="802938" y="1383516"/>
                </a:lnTo>
                <a:lnTo>
                  <a:pt x="813824" y="1374290"/>
                </a:lnTo>
                <a:cubicBezTo>
                  <a:pt x="825318" y="1364729"/>
                  <a:pt x="837578" y="1354785"/>
                  <a:pt x="851370" y="1344075"/>
                </a:cubicBezTo>
                <a:lnTo>
                  <a:pt x="850841" y="1345278"/>
                </a:lnTo>
                <a:close/>
                <a:moveTo>
                  <a:pt x="800244" y="1301117"/>
                </a:moveTo>
                <a:cubicBezTo>
                  <a:pt x="803347" y="1304199"/>
                  <a:pt x="803347" y="1307280"/>
                  <a:pt x="806450" y="1313443"/>
                </a:cubicBezTo>
                <a:cubicBezTo>
                  <a:pt x="794038" y="1325770"/>
                  <a:pt x="778524" y="1338097"/>
                  <a:pt x="763010" y="1350423"/>
                </a:cubicBezTo>
                <a:cubicBezTo>
                  <a:pt x="756804" y="1353505"/>
                  <a:pt x="747495" y="1353505"/>
                  <a:pt x="738187" y="1353505"/>
                </a:cubicBezTo>
                <a:cubicBezTo>
                  <a:pt x="741290" y="1344260"/>
                  <a:pt x="738187" y="1331933"/>
                  <a:pt x="741290" y="1328852"/>
                </a:cubicBezTo>
                <a:cubicBezTo>
                  <a:pt x="759907" y="1319607"/>
                  <a:pt x="781627" y="1310362"/>
                  <a:pt x="800244" y="1301117"/>
                </a:cubicBezTo>
                <a:close/>
                <a:moveTo>
                  <a:pt x="1116239" y="1218567"/>
                </a:moveTo>
                <a:cubicBezTo>
                  <a:pt x="1119301" y="1221591"/>
                  <a:pt x="1122363" y="1221591"/>
                  <a:pt x="1122363" y="1221591"/>
                </a:cubicBezTo>
                <a:cubicBezTo>
                  <a:pt x="1119301" y="1239734"/>
                  <a:pt x="1113178" y="1257876"/>
                  <a:pt x="1107055" y="1282067"/>
                </a:cubicBezTo>
                <a:lnTo>
                  <a:pt x="1106013" y="1281942"/>
                </a:lnTo>
                <a:lnTo>
                  <a:pt x="1105761" y="1282880"/>
                </a:lnTo>
                <a:cubicBezTo>
                  <a:pt x="1099631" y="1282880"/>
                  <a:pt x="1087372" y="1279820"/>
                  <a:pt x="1078177" y="1279820"/>
                </a:cubicBezTo>
                <a:cubicBezTo>
                  <a:pt x="1090437" y="1261462"/>
                  <a:pt x="1102696" y="1240043"/>
                  <a:pt x="1114956" y="1218625"/>
                </a:cubicBezTo>
                <a:lnTo>
                  <a:pt x="1115914" y="1219103"/>
                </a:lnTo>
                <a:close/>
                <a:moveTo>
                  <a:pt x="1162226" y="1142367"/>
                </a:moveTo>
                <a:cubicBezTo>
                  <a:pt x="1165342" y="1145398"/>
                  <a:pt x="1168459" y="1148428"/>
                  <a:pt x="1171575" y="1151459"/>
                </a:cubicBezTo>
                <a:cubicBezTo>
                  <a:pt x="1146645" y="1172674"/>
                  <a:pt x="1121715" y="1190858"/>
                  <a:pt x="1096785" y="1209042"/>
                </a:cubicBezTo>
                <a:cubicBezTo>
                  <a:pt x="1093669" y="1206011"/>
                  <a:pt x="1090553" y="1202981"/>
                  <a:pt x="1087437" y="1199950"/>
                </a:cubicBezTo>
                <a:cubicBezTo>
                  <a:pt x="1112367" y="1181766"/>
                  <a:pt x="1137296" y="1160551"/>
                  <a:pt x="1162226" y="1142367"/>
                </a:cubicBezTo>
                <a:close/>
                <a:moveTo>
                  <a:pt x="1516465" y="949384"/>
                </a:moveTo>
                <a:lnTo>
                  <a:pt x="1513621" y="952224"/>
                </a:lnTo>
                <a:lnTo>
                  <a:pt x="1516465" y="952442"/>
                </a:lnTo>
                <a:close/>
                <a:moveTo>
                  <a:pt x="3659541" y="820114"/>
                </a:moveTo>
                <a:cubicBezTo>
                  <a:pt x="3662628" y="830130"/>
                  <a:pt x="3663207" y="838026"/>
                  <a:pt x="3661904" y="844334"/>
                </a:cubicBezTo>
                <a:lnTo>
                  <a:pt x="3661904" y="844335"/>
                </a:lnTo>
                <a:lnTo>
                  <a:pt x="3661904" y="844342"/>
                </a:lnTo>
                <a:cubicBezTo>
                  <a:pt x="3657997" y="863265"/>
                  <a:pt x="3637161" y="867888"/>
                  <a:pt x="3616325" y="872510"/>
                </a:cubicBezTo>
                <a:lnTo>
                  <a:pt x="3616343" y="872495"/>
                </a:lnTo>
                <a:lnTo>
                  <a:pt x="3616325" y="872502"/>
                </a:lnTo>
                <a:lnTo>
                  <a:pt x="3647183" y="847857"/>
                </a:lnTo>
                <a:lnTo>
                  <a:pt x="3632531" y="847857"/>
                </a:lnTo>
                <a:cubicBezTo>
                  <a:pt x="3628672" y="847857"/>
                  <a:pt x="3625586" y="847857"/>
                  <a:pt x="3622499" y="847857"/>
                </a:cubicBezTo>
                <a:cubicBezTo>
                  <a:pt x="3619412" y="844775"/>
                  <a:pt x="3619412" y="844775"/>
                  <a:pt x="3619412" y="841694"/>
                </a:cubicBezTo>
                <a:lnTo>
                  <a:pt x="3619415" y="841692"/>
                </a:lnTo>
                <a:lnTo>
                  <a:pt x="3619412" y="841686"/>
                </a:lnTo>
                <a:cubicBezTo>
                  <a:pt x="3631759" y="835522"/>
                  <a:pt x="3647193" y="826277"/>
                  <a:pt x="3659541" y="820114"/>
                </a:cubicBezTo>
                <a:close/>
                <a:moveTo>
                  <a:pt x="1817687" y="641181"/>
                </a:moveTo>
                <a:lnTo>
                  <a:pt x="1817687" y="641940"/>
                </a:lnTo>
                <a:lnTo>
                  <a:pt x="1817969" y="641455"/>
                </a:lnTo>
                <a:close/>
                <a:moveTo>
                  <a:pt x="1816831" y="640351"/>
                </a:moveTo>
                <a:lnTo>
                  <a:pt x="1816831" y="642803"/>
                </a:lnTo>
                <a:lnTo>
                  <a:pt x="1817553" y="641051"/>
                </a:lnTo>
                <a:close/>
                <a:moveTo>
                  <a:pt x="3962141" y="316182"/>
                </a:moveTo>
                <a:lnTo>
                  <a:pt x="3977652" y="317369"/>
                </a:lnTo>
                <a:lnTo>
                  <a:pt x="3977744" y="317366"/>
                </a:lnTo>
                <a:cubicBezTo>
                  <a:pt x="3986235" y="319744"/>
                  <a:pt x="3997111" y="324403"/>
                  <a:pt x="4011612" y="330615"/>
                </a:cubicBezTo>
                <a:lnTo>
                  <a:pt x="4011603" y="330621"/>
                </a:lnTo>
                <a:lnTo>
                  <a:pt x="4011612" y="330625"/>
                </a:lnTo>
                <a:cubicBezTo>
                  <a:pt x="3984136" y="346155"/>
                  <a:pt x="3959713" y="361684"/>
                  <a:pt x="3932237" y="377214"/>
                </a:cubicBezTo>
                <a:lnTo>
                  <a:pt x="3932240" y="377203"/>
                </a:lnTo>
                <a:lnTo>
                  <a:pt x="3932237" y="377205"/>
                </a:lnTo>
                <a:lnTo>
                  <a:pt x="3932286" y="377053"/>
                </a:lnTo>
                <a:lnTo>
                  <a:pt x="3940205" y="351185"/>
                </a:lnTo>
                <a:lnTo>
                  <a:pt x="3944065" y="340713"/>
                </a:lnTo>
                <a:lnTo>
                  <a:pt x="3945498" y="336294"/>
                </a:lnTo>
                <a:lnTo>
                  <a:pt x="3945923" y="335674"/>
                </a:lnTo>
                <a:lnTo>
                  <a:pt x="3946962" y="332855"/>
                </a:lnTo>
                <a:lnTo>
                  <a:pt x="3950599" y="328860"/>
                </a:lnTo>
                <a:lnTo>
                  <a:pt x="3958186" y="317803"/>
                </a:lnTo>
                <a:lnTo>
                  <a:pt x="3960716" y="317746"/>
                </a:lnTo>
                <a:close/>
                <a:moveTo>
                  <a:pt x="3079506" y="260506"/>
                </a:moveTo>
                <a:lnTo>
                  <a:pt x="3079506" y="260507"/>
                </a:lnTo>
                <a:lnTo>
                  <a:pt x="3079551" y="260732"/>
                </a:lnTo>
                <a:close/>
                <a:moveTo>
                  <a:pt x="3113088" y="242266"/>
                </a:moveTo>
                <a:lnTo>
                  <a:pt x="3112979" y="242768"/>
                </a:lnTo>
                <a:lnTo>
                  <a:pt x="3113307" y="242583"/>
                </a:lnTo>
                <a:cubicBezTo>
                  <a:pt x="3107177" y="264002"/>
                  <a:pt x="3107177" y="279300"/>
                  <a:pt x="3101047" y="291539"/>
                </a:cubicBezTo>
                <a:lnTo>
                  <a:pt x="3100887" y="291533"/>
                </a:lnTo>
                <a:lnTo>
                  <a:pt x="3100876" y="291572"/>
                </a:lnTo>
                <a:cubicBezTo>
                  <a:pt x="3100876" y="294654"/>
                  <a:pt x="3082559" y="288491"/>
                  <a:pt x="3073400" y="288491"/>
                </a:cubicBezTo>
                <a:lnTo>
                  <a:pt x="3079224" y="259097"/>
                </a:lnTo>
                <a:lnTo>
                  <a:pt x="3079215" y="259052"/>
                </a:lnTo>
                <a:lnTo>
                  <a:pt x="3079037" y="258168"/>
                </a:lnTo>
                <a:lnTo>
                  <a:pt x="3079038" y="258167"/>
                </a:lnTo>
                <a:lnTo>
                  <a:pt x="3079037" y="258167"/>
                </a:lnTo>
                <a:lnTo>
                  <a:pt x="3079451" y="257953"/>
                </a:lnTo>
                <a:lnTo>
                  <a:pt x="3079506" y="257674"/>
                </a:lnTo>
                <a:lnTo>
                  <a:pt x="3079506" y="257925"/>
                </a:lnTo>
                <a:lnTo>
                  <a:pt x="3079593" y="257881"/>
                </a:lnTo>
                <a:lnTo>
                  <a:pt x="3079593" y="257882"/>
                </a:lnTo>
                <a:lnTo>
                  <a:pt x="3079593" y="260710"/>
                </a:lnTo>
                <a:lnTo>
                  <a:pt x="3092862" y="253822"/>
                </a:lnTo>
                <a:cubicBezTo>
                  <a:pt x="3097823" y="250740"/>
                  <a:pt x="3103929" y="246889"/>
                  <a:pt x="3113088" y="242266"/>
                </a:cubicBezTo>
                <a:close/>
                <a:moveTo>
                  <a:pt x="2861981" y="858"/>
                </a:moveTo>
                <a:cubicBezTo>
                  <a:pt x="2886501" y="-2203"/>
                  <a:pt x="2907955" y="3917"/>
                  <a:pt x="2932475" y="3917"/>
                </a:cubicBezTo>
                <a:cubicBezTo>
                  <a:pt x="2956995" y="3917"/>
                  <a:pt x="2975384" y="6977"/>
                  <a:pt x="2987644" y="28395"/>
                </a:cubicBezTo>
                <a:cubicBezTo>
                  <a:pt x="2993774" y="37579"/>
                  <a:pt x="3009099" y="40638"/>
                  <a:pt x="3027488" y="49818"/>
                </a:cubicBezTo>
                <a:lnTo>
                  <a:pt x="3027487" y="49818"/>
                </a:lnTo>
                <a:lnTo>
                  <a:pt x="3027488" y="49819"/>
                </a:lnTo>
                <a:cubicBezTo>
                  <a:pt x="3015229" y="58998"/>
                  <a:pt x="3006034" y="65118"/>
                  <a:pt x="2996839" y="74297"/>
                </a:cubicBezTo>
                <a:cubicBezTo>
                  <a:pt x="2990709" y="80415"/>
                  <a:pt x="2990709" y="92655"/>
                  <a:pt x="2990709" y="101834"/>
                </a:cubicBezTo>
                <a:lnTo>
                  <a:pt x="2989943" y="111394"/>
                </a:lnTo>
                <a:lnTo>
                  <a:pt x="2993774" y="123252"/>
                </a:lnTo>
                <a:cubicBezTo>
                  <a:pt x="3012163" y="126311"/>
                  <a:pt x="3033618" y="129370"/>
                  <a:pt x="3061203" y="132430"/>
                </a:cubicBezTo>
                <a:cubicBezTo>
                  <a:pt x="3061203" y="156908"/>
                  <a:pt x="3061203" y="184446"/>
                  <a:pt x="3064268" y="211985"/>
                </a:cubicBezTo>
                <a:cubicBezTo>
                  <a:pt x="3064268" y="218103"/>
                  <a:pt x="3073463" y="224223"/>
                  <a:pt x="3073463" y="230343"/>
                </a:cubicBezTo>
                <a:lnTo>
                  <a:pt x="3079037" y="258167"/>
                </a:lnTo>
                <a:lnTo>
                  <a:pt x="3079037" y="258168"/>
                </a:lnTo>
                <a:lnTo>
                  <a:pt x="2978449" y="309898"/>
                </a:lnTo>
                <a:lnTo>
                  <a:pt x="2978450" y="309896"/>
                </a:lnTo>
                <a:lnTo>
                  <a:pt x="2978449" y="309896"/>
                </a:lnTo>
                <a:lnTo>
                  <a:pt x="2984579" y="288479"/>
                </a:lnTo>
                <a:lnTo>
                  <a:pt x="2957474" y="286472"/>
                </a:lnTo>
                <a:cubicBezTo>
                  <a:pt x="2943490" y="291635"/>
                  <a:pt x="2936019" y="307125"/>
                  <a:pt x="2925100" y="316879"/>
                </a:cubicBezTo>
                <a:lnTo>
                  <a:pt x="2904891" y="325196"/>
                </a:lnTo>
                <a:lnTo>
                  <a:pt x="2911020" y="334375"/>
                </a:lnTo>
                <a:cubicBezTo>
                  <a:pt x="2929410" y="331314"/>
                  <a:pt x="2947799" y="325195"/>
                  <a:pt x="2975384" y="316016"/>
                </a:cubicBezTo>
                <a:lnTo>
                  <a:pt x="2975382" y="316018"/>
                </a:lnTo>
                <a:lnTo>
                  <a:pt x="2975384" y="316018"/>
                </a:lnTo>
                <a:cubicBezTo>
                  <a:pt x="2953929" y="340495"/>
                  <a:pt x="2938605" y="358854"/>
                  <a:pt x="2920215" y="374153"/>
                </a:cubicBezTo>
                <a:lnTo>
                  <a:pt x="2920215" y="374151"/>
                </a:lnTo>
                <a:lnTo>
                  <a:pt x="2920215" y="368033"/>
                </a:lnTo>
                <a:lnTo>
                  <a:pt x="2843592" y="392511"/>
                </a:lnTo>
                <a:lnTo>
                  <a:pt x="2848572" y="410437"/>
                </a:lnTo>
                <a:cubicBezTo>
                  <a:pt x="2854318" y="423489"/>
                  <a:pt x="2863513" y="422342"/>
                  <a:pt x="2886501" y="410868"/>
                </a:cubicBezTo>
                <a:lnTo>
                  <a:pt x="2886499" y="410871"/>
                </a:lnTo>
                <a:lnTo>
                  <a:pt x="2886501" y="410870"/>
                </a:lnTo>
                <a:cubicBezTo>
                  <a:pt x="2880371" y="420049"/>
                  <a:pt x="2871176" y="429228"/>
                  <a:pt x="2865046" y="438407"/>
                </a:cubicBezTo>
                <a:cubicBezTo>
                  <a:pt x="2861981" y="441467"/>
                  <a:pt x="2860448" y="445292"/>
                  <a:pt x="2859299" y="449117"/>
                </a:cubicBezTo>
                <a:lnTo>
                  <a:pt x="2855852" y="459824"/>
                </a:lnTo>
                <a:lnTo>
                  <a:pt x="2869260" y="465178"/>
                </a:lnTo>
                <a:cubicBezTo>
                  <a:pt x="2873475" y="466708"/>
                  <a:pt x="2877306" y="467473"/>
                  <a:pt x="2880371" y="465943"/>
                </a:cubicBezTo>
                <a:cubicBezTo>
                  <a:pt x="2898760" y="462883"/>
                  <a:pt x="2917150" y="456764"/>
                  <a:pt x="2935540" y="453705"/>
                </a:cubicBezTo>
                <a:cubicBezTo>
                  <a:pt x="2947799" y="465943"/>
                  <a:pt x="2947799" y="502660"/>
                  <a:pt x="2981514" y="478183"/>
                </a:cubicBezTo>
                <a:cubicBezTo>
                  <a:pt x="2987644" y="472063"/>
                  <a:pt x="3009099" y="484302"/>
                  <a:pt x="3024423" y="490421"/>
                </a:cubicBezTo>
                <a:lnTo>
                  <a:pt x="3024422" y="490423"/>
                </a:lnTo>
                <a:lnTo>
                  <a:pt x="3024423" y="490423"/>
                </a:lnTo>
                <a:cubicBezTo>
                  <a:pt x="3022891" y="495013"/>
                  <a:pt x="3021358" y="500368"/>
                  <a:pt x="3019060" y="507252"/>
                </a:cubicBezTo>
                <a:lnTo>
                  <a:pt x="3009100" y="533257"/>
                </a:lnTo>
                <a:lnTo>
                  <a:pt x="3041664" y="518341"/>
                </a:lnTo>
                <a:cubicBezTo>
                  <a:pt x="3051242" y="514134"/>
                  <a:pt x="3059671" y="510309"/>
                  <a:pt x="3067333" y="505720"/>
                </a:cubicBezTo>
                <a:cubicBezTo>
                  <a:pt x="3082657" y="496541"/>
                  <a:pt x="3094917" y="481242"/>
                  <a:pt x="3113307" y="465943"/>
                </a:cubicBezTo>
                <a:lnTo>
                  <a:pt x="3113307" y="465945"/>
                </a:lnTo>
                <a:lnTo>
                  <a:pt x="3113307" y="484302"/>
                </a:lnTo>
                <a:cubicBezTo>
                  <a:pt x="3116372" y="484302"/>
                  <a:pt x="3119437" y="484302"/>
                  <a:pt x="3119437" y="484302"/>
                </a:cubicBezTo>
                <a:lnTo>
                  <a:pt x="3119437" y="450646"/>
                </a:lnTo>
                <a:lnTo>
                  <a:pt x="3119437" y="450644"/>
                </a:lnTo>
                <a:lnTo>
                  <a:pt x="3147020" y="420048"/>
                </a:lnTo>
                <a:lnTo>
                  <a:pt x="3140892" y="407810"/>
                </a:lnTo>
                <a:cubicBezTo>
                  <a:pt x="3119437" y="410870"/>
                  <a:pt x="3094917" y="413930"/>
                  <a:pt x="3064268" y="420049"/>
                </a:cubicBezTo>
                <a:lnTo>
                  <a:pt x="3064270" y="420046"/>
                </a:lnTo>
                <a:lnTo>
                  <a:pt x="3064268" y="420047"/>
                </a:lnTo>
                <a:lnTo>
                  <a:pt x="3097981" y="392510"/>
                </a:lnTo>
                <a:lnTo>
                  <a:pt x="3073463" y="346615"/>
                </a:lnTo>
                <a:lnTo>
                  <a:pt x="3073464" y="346614"/>
                </a:lnTo>
                <a:lnTo>
                  <a:pt x="3073463" y="346614"/>
                </a:lnTo>
                <a:cubicBezTo>
                  <a:pt x="3091853" y="325195"/>
                  <a:pt x="3110242" y="303777"/>
                  <a:pt x="3128632" y="282358"/>
                </a:cubicBezTo>
                <a:cubicBezTo>
                  <a:pt x="3131697" y="282358"/>
                  <a:pt x="3134762" y="285418"/>
                  <a:pt x="3137827" y="285418"/>
                </a:cubicBezTo>
                <a:lnTo>
                  <a:pt x="3137827" y="285420"/>
                </a:lnTo>
                <a:lnTo>
                  <a:pt x="3131697" y="343554"/>
                </a:lnTo>
                <a:lnTo>
                  <a:pt x="3160431" y="335904"/>
                </a:lnTo>
                <a:cubicBezTo>
                  <a:pt x="3169242" y="333610"/>
                  <a:pt x="3177671" y="331314"/>
                  <a:pt x="3186866" y="328255"/>
                </a:cubicBezTo>
                <a:cubicBezTo>
                  <a:pt x="3205256" y="368032"/>
                  <a:pt x="3226711" y="380270"/>
                  <a:pt x="3260425" y="368032"/>
                </a:cubicBezTo>
                <a:lnTo>
                  <a:pt x="3260424" y="368033"/>
                </a:lnTo>
                <a:lnTo>
                  <a:pt x="3260425" y="368033"/>
                </a:lnTo>
                <a:lnTo>
                  <a:pt x="3242036" y="398629"/>
                </a:lnTo>
                <a:lnTo>
                  <a:pt x="3280347" y="394039"/>
                </a:lnTo>
                <a:cubicBezTo>
                  <a:pt x="3292607" y="392510"/>
                  <a:pt x="3304867" y="390980"/>
                  <a:pt x="3318659" y="389450"/>
                </a:cubicBezTo>
                <a:lnTo>
                  <a:pt x="3318658" y="389451"/>
                </a:lnTo>
                <a:lnTo>
                  <a:pt x="3318659" y="389451"/>
                </a:lnTo>
                <a:cubicBezTo>
                  <a:pt x="3317127" y="395571"/>
                  <a:pt x="3315594" y="400160"/>
                  <a:pt x="3314061" y="404368"/>
                </a:cubicBezTo>
                <a:lnTo>
                  <a:pt x="3309465" y="416987"/>
                </a:lnTo>
                <a:lnTo>
                  <a:pt x="3321724" y="420047"/>
                </a:lnTo>
                <a:lnTo>
                  <a:pt x="3352373" y="361912"/>
                </a:lnTo>
                <a:lnTo>
                  <a:pt x="3349309" y="349675"/>
                </a:lnTo>
                <a:lnTo>
                  <a:pt x="3349309" y="349673"/>
                </a:lnTo>
                <a:cubicBezTo>
                  <a:pt x="3353906" y="348143"/>
                  <a:pt x="3358503" y="346614"/>
                  <a:pt x="3364633" y="344701"/>
                </a:cubicBezTo>
                <a:lnTo>
                  <a:pt x="3389149" y="337435"/>
                </a:lnTo>
                <a:lnTo>
                  <a:pt x="3369230" y="333228"/>
                </a:lnTo>
                <a:cubicBezTo>
                  <a:pt x="3364633" y="332081"/>
                  <a:pt x="3361568" y="331316"/>
                  <a:pt x="3358503" y="331316"/>
                </a:cubicBezTo>
                <a:lnTo>
                  <a:pt x="3358510" y="331316"/>
                </a:lnTo>
                <a:lnTo>
                  <a:pt x="3358503" y="331314"/>
                </a:lnTo>
                <a:cubicBezTo>
                  <a:pt x="3444322" y="337434"/>
                  <a:pt x="3453517" y="254820"/>
                  <a:pt x="3499491" y="215043"/>
                </a:cubicBezTo>
                <a:lnTo>
                  <a:pt x="3499491" y="215045"/>
                </a:lnTo>
                <a:lnTo>
                  <a:pt x="3499491" y="248701"/>
                </a:lnTo>
                <a:cubicBezTo>
                  <a:pt x="3517881" y="245642"/>
                  <a:pt x="3533206" y="242582"/>
                  <a:pt x="3545466" y="236462"/>
                </a:cubicBezTo>
                <a:cubicBezTo>
                  <a:pt x="3566921" y="233403"/>
                  <a:pt x="3585310" y="230343"/>
                  <a:pt x="3600635" y="221163"/>
                </a:cubicBezTo>
                <a:cubicBezTo>
                  <a:pt x="3640479" y="196685"/>
                  <a:pt x="3677259" y="169147"/>
                  <a:pt x="3710973" y="141610"/>
                </a:cubicBezTo>
                <a:cubicBezTo>
                  <a:pt x="3726298" y="132430"/>
                  <a:pt x="3738558" y="120191"/>
                  <a:pt x="3750818" y="107952"/>
                </a:cubicBezTo>
                <a:cubicBezTo>
                  <a:pt x="3753883" y="104892"/>
                  <a:pt x="3760013" y="98773"/>
                  <a:pt x="3763077" y="98773"/>
                </a:cubicBezTo>
                <a:cubicBezTo>
                  <a:pt x="3805987" y="101833"/>
                  <a:pt x="3848896" y="71236"/>
                  <a:pt x="3891806" y="107952"/>
                </a:cubicBezTo>
                <a:cubicBezTo>
                  <a:pt x="3897935" y="114072"/>
                  <a:pt x="3913260" y="114072"/>
                  <a:pt x="3931650" y="120191"/>
                </a:cubicBezTo>
                <a:lnTo>
                  <a:pt x="3931649" y="120193"/>
                </a:lnTo>
                <a:lnTo>
                  <a:pt x="3931650" y="120193"/>
                </a:lnTo>
                <a:cubicBezTo>
                  <a:pt x="3922455" y="129371"/>
                  <a:pt x="3916325" y="138551"/>
                  <a:pt x="3910195" y="147731"/>
                </a:cubicBezTo>
                <a:lnTo>
                  <a:pt x="3904065" y="175267"/>
                </a:lnTo>
                <a:lnTo>
                  <a:pt x="3910195" y="199745"/>
                </a:lnTo>
                <a:cubicBezTo>
                  <a:pt x="3931650" y="196685"/>
                  <a:pt x="3956170" y="193625"/>
                  <a:pt x="3974559" y="193625"/>
                </a:cubicBezTo>
                <a:cubicBezTo>
                  <a:pt x="3986819" y="208924"/>
                  <a:pt x="3999079" y="221163"/>
                  <a:pt x="4011339" y="236462"/>
                </a:cubicBezTo>
                <a:lnTo>
                  <a:pt x="4011339" y="236463"/>
                </a:lnTo>
                <a:lnTo>
                  <a:pt x="4011339" y="236464"/>
                </a:lnTo>
                <a:cubicBezTo>
                  <a:pt x="4005209" y="245644"/>
                  <a:pt x="3999079" y="264002"/>
                  <a:pt x="3989884" y="279300"/>
                </a:cubicBezTo>
                <a:cubicBezTo>
                  <a:pt x="3986819" y="288479"/>
                  <a:pt x="3980689" y="297658"/>
                  <a:pt x="3977625" y="297658"/>
                </a:cubicBezTo>
                <a:cubicBezTo>
                  <a:pt x="3928585" y="300719"/>
                  <a:pt x="3916325" y="340495"/>
                  <a:pt x="3894871" y="371094"/>
                </a:cubicBezTo>
                <a:cubicBezTo>
                  <a:pt x="3888741" y="378742"/>
                  <a:pt x="3883377" y="387156"/>
                  <a:pt x="3877630" y="396719"/>
                </a:cubicBezTo>
                <a:lnTo>
                  <a:pt x="3858092" y="429226"/>
                </a:lnTo>
                <a:lnTo>
                  <a:pt x="3891040" y="412780"/>
                </a:lnTo>
                <a:cubicBezTo>
                  <a:pt x="3901001" y="407808"/>
                  <a:pt x="3910195" y="403219"/>
                  <a:pt x="3919390" y="398629"/>
                </a:cubicBezTo>
                <a:lnTo>
                  <a:pt x="3919389" y="398631"/>
                </a:lnTo>
                <a:lnTo>
                  <a:pt x="3919390" y="398631"/>
                </a:lnTo>
                <a:cubicBezTo>
                  <a:pt x="3903299" y="435348"/>
                  <a:pt x="3892380" y="473786"/>
                  <a:pt x="3865945" y="499746"/>
                </a:cubicBezTo>
                <a:lnTo>
                  <a:pt x="3833629" y="520982"/>
                </a:lnTo>
                <a:lnTo>
                  <a:pt x="3833602" y="521028"/>
                </a:lnTo>
                <a:lnTo>
                  <a:pt x="3850428" y="524845"/>
                </a:lnTo>
                <a:cubicBezTo>
                  <a:pt x="3855792" y="525610"/>
                  <a:pt x="3861156" y="525610"/>
                  <a:pt x="3867286" y="524080"/>
                </a:cubicBezTo>
                <a:cubicBezTo>
                  <a:pt x="3879546" y="521021"/>
                  <a:pt x="3891806" y="514901"/>
                  <a:pt x="3907131" y="508782"/>
                </a:cubicBezTo>
                <a:lnTo>
                  <a:pt x="3907865" y="508388"/>
                </a:lnTo>
                <a:lnTo>
                  <a:pt x="3907536" y="508460"/>
                </a:lnTo>
                <a:cubicBezTo>
                  <a:pt x="3950208" y="486901"/>
                  <a:pt x="3992880" y="465343"/>
                  <a:pt x="4032504" y="440705"/>
                </a:cubicBezTo>
                <a:cubicBezTo>
                  <a:pt x="4035552" y="443784"/>
                  <a:pt x="4038600" y="446864"/>
                  <a:pt x="4038600" y="449944"/>
                </a:cubicBezTo>
                <a:lnTo>
                  <a:pt x="4038499" y="450012"/>
                </a:lnTo>
                <a:lnTo>
                  <a:pt x="4038923" y="450646"/>
                </a:lnTo>
                <a:cubicBezTo>
                  <a:pt x="4026664" y="459826"/>
                  <a:pt x="4014404" y="465945"/>
                  <a:pt x="4002144" y="475124"/>
                </a:cubicBezTo>
                <a:cubicBezTo>
                  <a:pt x="3980689" y="487363"/>
                  <a:pt x="3971495" y="502662"/>
                  <a:pt x="3965365" y="527140"/>
                </a:cubicBezTo>
                <a:lnTo>
                  <a:pt x="3964580" y="528838"/>
                </a:lnTo>
                <a:lnTo>
                  <a:pt x="3961447" y="535696"/>
                </a:lnTo>
                <a:lnTo>
                  <a:pt x="3961385" y="535749"/>
                </a:lnTo>
                <a:lnTo>
                  <a:pt x="3961342" y="535841"/>
                </a:lnTo>
                <a:lnTo>
                  <a:pt x="3955794" y="540456"/>
                </a:lnTo>
                <a:lnTo>
                  <a:pt x="3951732" y="543877"/>
                </a:lnTo>
                <a:lnTo>
                  <a:pt x="3929106" y="560642"/>
                </a:lnTo>
                <a:lnTo>
                  <a:pt x="4063443" y="521019"/>
                </a:lnTo>
                <a:lnTo>
                  <a:pt x="4063442" y="521021"/>
                </a:lnTo>
                <a:lnTo>
                  <a:pt x="4063443" y="521021"/>
                </a:lnTo>
                <a:cubicBezTo>
                  <a:pt x="4051183" y="569977"/>
                  <a:pt x="4002144" y="585275"/>
                  <a:pt x="3956170" y="606693"/>
                </a:cubicBezTo>
                <a:cubicBezTo>
                  <a:pt x="3922455" y="621992"/>
                  <a:pt x="3879546" y="628112"/>
                  <a:pt x="3864221" y="670948"/>
                </a:cubicBezTo>
                <a:cubicBezTo>
                  <a:pt x="3858091" y="683187"/>
                  <a:pt x="3827441" y="683187"/>
                  <a:pt x="3833571" y="710724"/>
                </a:cubicBezTo>
                <a:cubicBezTo>
                  <a:pt x="3836637" y="710724"/>
                  <a:pt x="3824377" y="719904"/>
                  <a:pt x="3821312" y="716844"/>
                </a:cubicBezTo>
                <a:cubicBezTo>
                  <a:pt x="3790662" y="704605"/>
                  <a:pt x="3769207" y="735202"/>
                  <a:pt x="3741623" y="738262"/>
                </a:cubicBezTo>
                <a:cubicBezTo>
                  <a:pt x="3738558" y="738262"/>
                  <a:pt x="3738558" y="735202"/>
                  <a:pt x="3735493" y="735202"/>
                </a:cubicBezTo>
                <a:lnTo>
                  <a:pt x="3735494" y="735201"/>
                </a:lnTo>
                <a:lnTo>
                  <a:pt x="3735493" y="735201"/>
                </a:lnTo>
                <a:lnTo>
                  <a:pt x="3772273" y="704603"/>
                </a:lnTo>
                <a:lnTo>
                  <a:pt x="3769207" y="695426"/>
                </a:lnTo>
                <a:cubicBezTo>
                  <a:pt x="3735493" y="713784"/>
                  <a:pt x="3704843" y="729083"/>
                  <a:pt x="3674194" y="747441"/>
                </a:cubicBezTo>
                <a:lnTo>
                  <a:pt x="3671895" y="760827"/>
                </a:lnTo>
                <a:lnTo>
                  <a:pt x="3674194" y="781096"/>
                </a:lnTo>
                <a:lnTo>
                  <a:pt x="3674194" y="781097"/>
                </a:lnTo>
                <a:lnTo>
                  <a:pt x="3674194" y="781098"/>
                </a:lnTo>
                <a:cubicBezTo>
                  <a:pt x="3652739" y="793337"/>
                  <a:pt x="3631285" y="817815"/>
                  <a:pt x="3597570" y="793337"/>
                </a:cubicBezTo>
                <a:cubicBezTo>
                  <a:pt x="3594505" y="790277"/>
                  <a:pt x="3582245" y="796396"/>
                  <a:pt x="3576115" y="799457"/>
                </a:cubicBezTo>
                <a:lnTo>
                  <a:pt x="3517882" y="866769"/>
                </a:lnTo>
                <a:lnTo>
                  <a:pt x="3535696" y="874275"/>
                </a:lnTo>
                <a:cubicBezTo>
                  <a:pt x="3554373" y="873916"/>
                  <a:pt x="3579037" y="863100"/>
                  <a:pt x="3582748" y="887393"/>
                </a:cubicBezTo>
                <a:lnTo>
                  <a:pt x="3582748" y="887394"/>
                </a:lnTo>
                <a:lnTo>
                  <a:pt x="3582245" y="906546"/>
                </a:lnTo>
                <a:lnTo>
                  <a:pt x="3614427" y="927917"/>
                </a:lnTo>
                <a:cubicBezTo>
                  <a:pt x="3646609" y="940968"/>
                  <a:pt x="3678791" y="929494"/>
                  <a:pt x="3710973" y="897367"/>
                </a:cubicBezTo>
                <a:cubicBezTo>
                  <a:pt x="3726298" y="882069"/>
                  <a:pt x="3753883" y="872888"/>
                  <a:pt x="3775337" y="860650"/>
                </a:cubicBezTo>
                <a:cubicBezTo>
                  <a:pt x="3778402" y="859120"/>
                  <a:pt x="3780701" y="856825"/>
                  <a:pt x="3783383" y="853383"/>
                </a:cubicBezTo>
                <a:lnTo>
                  <a:pt x="3793726" y="839233"/>
                </a:lnTo>
                <a:lnTo>
                  <a:pt x="3766526" y="843823"/>
                </a:lnTo>
                <a:cubicBezTo>
                  <a:pt x="3758480" y="845353"/>
                  <a:pt x="3750818" y="846883"/>
                  <a:pt x="3741623" y="848412"/>
                </a:cubicBezTo>
                <a:lnTo>
                  <a:pt x="3741627" y="848410"/>
                </a:lnTo>
                <a:lnTo>
                  <a:pt x="3741623" y="848411"/>
                </a:lnTo>
                <a:cubicBezTo>
                  <a:pt x="3793727" y="817813"/>
                  <a:pt x="3836637" y="793335"/>
                  <a:pt x="3882611" y="765798"/>
                </a:cubicBezTo>
                <a:cubicBezTo>
                  <a:pt x="3882611" y="768857"/>
                  <a:pt x="3885676" y="771917"/>
                  <a:pt x="3885676" y="774977"/>
                </a:cubicBezTo>
                <a:lnTo>
                  <a:pt x="3885676" y="774978"/>
                </a:lnTo>
                <a:cubicBezTo>
                  <a:pt x="3864221" y="790277"/>
                  <a:pt x="3842767" y="802517"/>
                  <a:pt x="3818247" y="820875"/>
                </a:cubicBezTo>
                <a:cubicBezTo>
                  <a:pt x="3815182" y="823935"/>
                  <a:pt x="3812117" y="830054"/>
                  <a:pt x="3812117" y="836173"/>
                </a:cubicBezTo>
                <a:cubicBezTo>
                  <a:pt x="3807519" y="845353"/>
                  <a:pt x="3802922" y="854532"/>
                  <a:pt x="3798325" y="864858"/>
                </a:cubicBezTo>
                <a:lnTo>
                  <a:pt x="3784533" y="900426"/>
                </a:lnTo>
                <a:lnTo>
                  <a:pt x="3850045" y="868682"/>
                </a:lnTo>
                <a:cubicBezTo>
                  <a:pt x="3871883" y="858355"/>
                  <a:pt x="3893338" y="848411"/>
                  <a:pt x="3913260" y="839232"/>
                </a:cubicBezTo>
                <a:lnTo>
                  <a:pt x="3913259" y="839234"/>
                </a:lnTo>
                <a:lnTo>
                  <a:pt x="3913260" y="839233"/>
                </a:lnTo>
                <a:cubicBezTo>
                  <a:pt x="3897169" y="903488"/>
                  <a:pt x="3841426" y="922994"/>
                  <a:pt x="3789992" y="950675"/>
                </a:cubicBezTo>
                <a:lnTo>
                  <a:pt x="3741624" y="983040"/>
                </a:lnTo>
                <a:lnTo>
                  <a:pt x="3775337" y="998338"/>
                </a:lnTo>
                <a:lnTo>
                  <a:pt x="3775335" y="998339"/>
                </a:lnTo>
                <a:lnTo>
                  <a:pt x="3775337" y="998340"/>
                </a:lnTo>
                <a:cubicBezTo>
                  <a:pt x="3772272" y="999869"/>
                  <a:pt x="3769207" y="1001400"/>
                  <a:pt x="3765376" y="1002929"/>
                </a:cubicBezTo>
                <a:lnTo>
                  <a:pt x="3750820" y="1007519"/>
                </a:lnTo>
                <a:lnTo>
                  <a:pt x="3780318" y="1023199"/>
                </a:lnTo>
                <a:cubicBezTo>
                  <a:pt x="3786064" y="1029701"/>
                  <a:pt x="3787597" y="1038115"/>
                  <a:pt x="3784532" y="1050354"/>
                </a:cubicBezTo>
                <a:cubicBezTo>
                  <a:pt x="3778402" y="1068712"/>
                  <a:pt x="3824377" y="1090115"/>
                  <a:pt x="3845831" y="1083995"/>
                </a:cubicBezTo>
                <a:cubicBezTo>
                  <a:pt x="3907131" y="1062593"/>
                  <a:pt x="3971495" y="1044235"/>
                  <a:pt x="4032793" y="1019757"/>
                </a:cubicBezTo>
                <a:cubicBezTo>
                  <a:pt x="4069573" y="1004458"/>
                  <a:pt x="4118612" y="1004458"/>
                  <a:pt x="4143132" y="961622"/>
                </a:cubicBezTo>
                <a:cubicBezTo>
                  <a:pt x="4149262" y="955502"/>
                  <a:pt x="4167652" y="952442"/>
                  <a:pt x="4182977" y="955502"/>
                </a:cubicBezTo>
                <a:cubicBezTo>
                  <a:pt x="4210561" y="955502"/>
                  <a:pt x="4235081" y="949382"/>
                  <a:pt x="4262665" y="943263"/>
                </a:cubicBezTo>
                <a:cubicBezTo>
                  <a:pt x="4311705" y="927964"/>
                  <a:pt x="4360744" y="906546"/>
                  <a:pt x="4415913" y="915726"/>
                </a:cubicBezTo>
                <a:cubicBezTo>
                  <a:pt x="4440433" y="918785"/>
                  <a:pt x="4464952" y="915726"/>
                  <a:pt x="4495602" y="915726"/>
                </a:cubicBezTo>
                <a:lnTo>
                  <a:pt x="4495601" y="915727"/>
                </a:lnTo>
                <a:lnTo>
                  <a:pt x="4495602" y="915727"/>
                </a:lnTo>
                <a:cubicBezTo>
                  <a:pt x="4489472" y="921847"/>
                  <a:pt x="4485641" y="926436"/>
                  <a:pt x="4481810" y="931026"/>
                </a:cubicBezTo>
                <a:lnTo>
                  <a:pt x="4468019" y="946323"/>
                </a:lnTo>
                <a:lnTo>
                  <a:pt x="4526634" y="943263"/>
                </a:lnTo>
                <a:cubicBezTo>
                  <a:pt x="4544641" y="942498"/>
                  <a:pt x="4561498" y="941733"/>
                  <a:pt x="4578355" y="940203"/>
                </a:cubicBezTo>
                <a:lnTo>
                  <a:pt x="4578351" y="940205"/>
                </a:lnTo>
                <a:lnTo>
                  <a:pt x="4578355" y="940205"/>
                </a:lnTo>
                <a:lnTo>
                  <a:pt x="4513992" y="973862"/>
                </a:lnTo>
                <a:lnTo>
                  <a:pt x="4520121" y="986100"/>
                </a:lnTo>
                <a:cubicBezTo>
                  <a:pt x="4547706" y="976920"/>
                  <a:pt x="4575291" y="967741"/>
                  <a:pt x="4602875" y="958561"/>
                </a:cubicBezTo>
                <a:lnTo>
                  <a:pt x="4602875" y="958564"/>
                </a:lnTo>
                <a:cubicBezTo>
                  <a:pt x="4602875" y="961623"/>
                  <a:pt x="4602109" y="963918"/>
                  <a:pt x="4600959" y="966595"/>
                </a:cubicBezTo>
                <a:lnTo>
                  <a:pt x="4596746" y="976920"/>
                </a:lnTo>
                <a:lnTo>
                  <a:pt x="4709382" y="950147"/>
                </a:lnTo>
                <a:cubicBezTo>
                  <a:pt x="4746162" y="940968"/>
                  <a:pt x="4782175" y="931024"/>
                  <a:pt x="4817422" y="918785"/>
                </a:cubicBezTo>
                <a:cubicBezTo>
                  <a:pt x="4848072" y="906546"/>
                  <a:pt x="4875656" y="897367"/>
                  <a:pt x="4909371" y="900426"/>
                </a:cubicBezTo>
                <a:cubicBezTo>
                  <a:pt x="4915501" y="900426"/>
                  <a:pt x="4921631" y="906546"/>
                  <a:pt x="4927761" y="909605"/>
                </a:cubicBezTo>
                <a:cubicBezTo>
                  <a:pt x="4936955" y="912665"/>
                  <a:pt x="4946150" y="915726"/>
                  <a:pt x="4958410" y="915726"/>
                </a:cubicBezTo>
                <a:cubicBezTo>
                  <a:pt x="4989059" y="915726"/>
                  <a:pt x="5025839" y="906546"/>
                  <a:pt x="5056489" y="915726"/>
                </a:cubicBezTo>
                <a:cubicBezTo>
                  <a:pt x="5087138" y="924904"/>
                  <a:pt x="5111658" y="915726"/>
                  <a:pt x="5136177" y="909605"/>
                </a:cubicBezTo>
                <a:cubicBezTo>
                  <a:pt x="5154567" y="903486"/>
                  <a:pt x="5169892" y="900426"/>
                  <a:pt x="5188281" y="894307"/>
                </a:cubicBezTo>
                <a:cubicBezTo>
                  <a:pt x="5188281" y="897367"/>
                  <a:pt x="5191347" y="900426"/>
                  <a:pt x="5191347" y="903486"/>
                </a:cubicBezTo>
                <a:lnTo>
                  <a:pt x="5191347" y="903488"/>
                </a:lnTo>
                <a:lnTo>
                  <a:pt x="5151503" y="924905"/>
                </a:lnTo>
                <a:lnTo>
                  <a:pt x="5188282" y="951295"/>
                </a:lnTo>
                <a:cubicBezTo>
                  <a:pt x="5200541" y="960092"/>
                  <a:pt x="5212801" y="969271"/>
                  <a:pt x="5225061" y="979980"/>
                </a:cubicBezTo>
                <a:lnTo>
                  <a:pt x="5225060" y="979981"/>
                </a:lnTo>
                <a:lnTo>
                  <a:pt x="5225061" y="979981"/>
                </a:lnTo>
                <a:lnTo>
                  <a:pt x="5200542" y="1016697"/>
                </a:lnTo>
                <a:lnTo>
                  <a:pt x="5252645" y="1038115"/>
                </a:lnTo>
                <a:lnTo>
                  <a:pt x="5252644" y="1038116"/>
                </a:lnTo>
                <a:lnTo>
                  <a:pt x="5252645" y="1038117"/>
                </a:lnTo>
                <a:lnTo>
                  <a:pt x="5234257" y="1062594"/>
                </a:lnTo>
                <a:lnTo>
                  <a:pt x="5255711" y="1096234"/>
                </a:lnTo>
                <a:cubicBezTo>
                  <a:pt x="5231191" y="1123772"/>
                  <a:pt x="5191347" y="1132952"/>
                  <a:pt x="5188281" y="1178848"/>
                </a:cubicBezTo>
                <a:cubicBezTo>
                  <a:pt x="5185217" y="1188027"/>
                  <a:pt x="5157632" y="1194147"/>
                  <a:pt x="5139243" y="1203326"/>
                </a:cubicBezTo>
                <a:cubicBezTo>
                  <a:pt x="5105528" y="1221685"/>
                  <a:pt x="5056489" y="1233924"/>
                  <a:pt x="5041164" y="1261462"/>
                </a:cubicBezTo>
                <a:cubicBezTo>
                  <a:pt x="5022774" y="1292059"/>
                  <a:pt x="4998255" y="1279820"/>
                  <a:pt x="4979865" y="1298179"/>
                </a:cubicBezTo>
                <a:cubicBezTo>
                  <a:pt x="5001319" y="1298179"/>
                  <a:pt x="5016644" y="1298179"/>
                  <a:pt x="5035034" y="1298179"/>
                </a:cubicBezTo>
                <a:cubicBezTo>
                  <a:pt x="5038099" y="1301239"/>
                  <a:pt x="5038099" y="1301239"/>
                  <a:pt x="5038099" y="1304298"/>
                </a:cubicBezTo>
                <a:cubicBezTo>
                  <a:pt x="4976800" y="1328776"/>
                  <a:pt x="4915501" y="1353254"/>
                  <a:pt x="4854201" y="1377733"/>
                </a:cubicBezTo>
                <a:cubicBezTo>
                  <a:pt x="4854201" y="1380792"/>
                  <a:pt x="4854201" y="1386912"/>
                  <a:pt x="4857267" y="1389972"/>
                </a:cubicBezTo>
                <a:cubicBezTo>
                  <a:pt x="4884851" y="1389972"/>
                  <a:pt x="4912436" y="1386912"/>
                  <a:pt x="4940021" y="1383852"/>
                </a:cubicBezTo>
                <a:cubicBezTo>
                  <a:pt x="4943085" y="1386912"/>
                  <a:pt x="4943085" y="1386912"/>
                  <a:pt x="4943085" y="1389972"/>
                </a:cubicBezTo>
                <a:cubicBezTo>
                  <a:pt x="4875656" y="1420569"/>
                  <a:pt x="4805162" y="1451167"/>
                  <a:pt x="4734668" y="1484824"/>
                </a:cubicBezTo>
                <a:cubicBezTo>
                  <a:pt x="4713214" y="1494004"/>
                  <a:pt x="4691759" y="1503183"/>
                  <a:pt x="4667239" y="1509302"/>
                </a:cubicBezTo>
                <a:cubicBezTo>
                  <a:pt x="4661109" y="1512362"/>
                  <a:pt x="4651915" y="1518482"/>
                  <a:pt x="4645785" y="1515422"/>
                </a:cubicBezTo>
                <a:cubicBezTo>
                  <a:pt x="4587551" y="1506243"/>
                  <a:pt x="4541576" y="1536840"/>
                  <a:pt x="4495602" y="1564378"/>
                </a:cubicBezTo>
                <a:cubicBezTo>
                  <a:pt x="4477212" y="1573557"/>
                  <a:pt x="4452693" y="1576617"/>
                  <a:pt x="4431238" y="1579677"/>
                </a:cubicBezTo>
                <a:cubicBezTo>
                  <a:pt x="4425108" y="1579677"/>
                  <a:pt x="4415913" y="1573557"/>
                  <a:pt x="4415913" y="1573557"/>
                </a:cubicBezTo>
                <a:cubicBezTo>
                  <a:pt x="4382199" y="1610274"/>
                  <a:pt x="4320899" y="1576617"/>
                  <a:pt x="4293315" y="1625573"/>
                </a:cubicBezTo>
                <a:cubicBezTo>
                  <a:pt x="4293315" y="1631693"/>
                  <a:pt x="4277990" y="1628633"/>
                  <a:pt x="4271860" y="1631693"/>
                </a:cubicBezTo>
                <a:cubicBezTo>
                  <a:pt x="4259600" y="1659231"/>
                  <a:pt x="4247341" y="1689828"/>
                  <a:pt x="4235081" y="1720426"/>
                </a:cubicBezTo>
                <a:cubicBezTo>
                  <a:pt x="4238145" y="1723486"/>
                  <a:pt x="4238145" y="1726545"/>
                  <a:pt x="4241211" y="1729605"/>
                </a:cubicBezTo>
                <a:cubicBezTo>
                  <a:pt x="4259600" y="1692888"/>
                  <a:pt x="4284120" y="1671470"/>
                  <a:pt x="4330094" y="1699008"/>
                </a:cubicBezTo>
                <a:cubicBezTo>
                  <a:pt x="4299445" y="1714306"/>
                  <a:pt x="4271860" y="1723486"/>
                  <a:pt x="4244275" y="1738785"/>
                </a:cubicBezTo>
                <a:cubicBezTo>
                  <a:pt x="4222821" y="1751024"/>
                  <a:pt x="4204431" y="1769382"/>
                  <a:pt x="4186041" y="1787741"/>
                </a:cubicBezTo>
                <a:cubicBezTo>
                  <a:pt x="4161522" y="1809159"/>
                  <a:pt x="4137002" y="1833637"/>
                  <a:pt x="4115547" y="1861175"/>
                </a:cubicBezTo>
                <a:cubicBezTo>
                  <a:pt x="4176847" y="1833637"/>
                  <a:pt x="4241211" y="1806099"/>
                  <a:pt x="4302510" y="1781621"/>
                </a:cubicBezTo>
                <a:cubicBezTo>
                  <a:pt x="4305575" y="1763263"/>
                  <a:pt x="4308639" y="1754083"/>
                  <a:pt x="4308639" y="1741844"/>
                </a:cubicBezTo>
                <a:cubicBezTo>
                  <a:pt x="4311705" y="1744904"/>
                  <a:pt x="4314769" y="1744904"/>
                  <a:pt x="4314769" y="1744904"/>
                </a:cubicBezTo>
                <a:cubicBezTo>
                  <a:pt x="4317835" y="1751024"/>
                  <a:pt x="4317835" y="1760203"/>
                  <a:pt x="4317835" y="1769382"/>
                </a:cubicBezTo>
                <a:cubicBezTo>
                  <a:pt x="4339289" y="1766322"/>
                  <a:pt x="4357679" y="1760203"/>
                  <a:pt x="4382199" y="1754083"/>
                </a:cubicBezTo>
                <a:cubicBezTo>
                  <a:pt x="4376069" y="1766322"/>
                  <a:pt x="4373003" y="1769382"/>
                  <a:pt x="4369939" y="1778561"/>
                </a:cubicBezTo>
                <a:cubicBezTo>
                  <a:pt x="4397523" y="1775502"/>
                  <a:pt x="4422043" y="1775502"/>
                  <a:pt x="4440433" y="1772442"/>
                </a:cubicBezTo>
                <a:cubicBezTo>
                  <a:pt x="4458822" y="1757143"/>
                  <a:pt x="4474147" y="1741844"/>
                  <a:pt x="4495602" y="1723486"/>
                </a:cubicBezTo>
                <a:cubicBezTo>
                  <a:pt x="4480277" y="1726545"/>
                  <a:pt x="4468017" y="1726545"/>
                  <a:pt x="4452693" y="1729605"/>
                </a:cubicBezTo>
                <a:cubicBezTo>
                  <a:pt x="4489472" y="1695183"/>
                  <a:pt x="4533148" y="1688299"/>
                  <a:pt x="4574668" y="1679263"/>
                </a:cubicBezTo>
                <a:lnTo>
                  <a:pt x="4613974" y="1668721"/>
                </a:lnTo>
                <a:lnTo>
                  <a:pt x="4615267" y="1667830"/>
                </a:lnTo>
                <a:lnTo>
                  <a:pt x="4615329" y="1667830"/>
                </a:lnTo>
                <a:lnTo>
                  <a:pt x="4627395" y="1631693"/>
                </a:lnTo>
                <a:cubicBezTo>
                  <a:pt x="4621265" y="1631693"/>
                  <a:pt x="4615135" y="1631693"/>
                  <a:pt x="4602875" y="1631693"/>
                </a:cubicBezTo>
                <a:cubicBezTo>
                  <a:pt x="4624330" y="1625573"/>
                  <a:pt x="4639655" y="1613334"/>
                  <a:pt x="4651915" y="1613334"/>
                </a:cubicBezTo>
                <a:cubicBezTo>
                  <a:pt x="4682564" y="1616394"/>
                  <a:pt x="4679499" y="1604155"/>
                  <a:pt x="4673369" y="1582737"/>
                </a:cubicBezTo>
                <a:cubicBezTo>
                  <a:pt x="4599810" y="1610274"/>
                  <a:pt x="4526251" y="1634753"/>
                  <a:pt x="4449627" y="1662290"/>
                </a:cubicBezTo>
                <a:cubicBezTo>
                  <a:pt x="4492537" y="1631693"/>
                  <a:pt x="4532381" y="1601095"/>
                  <a:pt x="4572226" y="1573557"/>
                </a:cubicBezTo>
                <a:cubicBezTo>
                  <a:pt x="4572226" y="1576617"/>
                  <a:pt x="4572226" y="1579677"/>
                  <a:pt x="4572226" y="1582737"/>
                </a:cubicBezTo>
                <a:cubicBezTo>
                  <a:pt x="4581421" y="1588856"/>
                  <a:pt x="4590615" y="1591916"/>
                  <a:pt x="4602875" y="1598035"/>
                </a:cubicBezTo>
                <a:cubicBezTo>
                  <a:pt x="4609005" y="1552139"/>
                  <a:pt x="4630460" y="1542960"/>
                  <a:pt x="4648849" y="1558259"/>
                </a:cubicBezTo>
                <a:cubicBezTo>
                  <a:pt x="4700954" y="1542960"/>
                  <a:pt x="4746928" y="1527661"/>
                  <a:pt x="4799033" y="1512362"/>
                </a:cubicBezTo>
                <a:cubicBezTo>
                  <a:pt x="4792903" y="1506243"/>
                  <a:pt x="4783707" y="1503183"/>
                  <a:pt x="4765318" y="1490944"/>
                </a:cubicBezTo>
                <a:cubicBezTo>
                  <a:pt x="4792903" y="1484824"/>
                  <a:pt x="4814357" y="1478705"/>
                  <a:pt x="4832747" y="1472585"/>
                </a:cubicBezTo>
                <a:cubicBezTo>
                  <a:pt x="4835812" y="1475645"/>
                  <a:pt x="4835812" y="1478705"/>
                  <a:pt x="4838877" y="1484824"/>
                </a:cubicBezTo>
                <a:cubicBezTo>
                  <a:pt x="4826617" y="1490944"/>
                  <a:pt x="4817422" y="1500123"/>
                  <a:pt x="4808227" y="1509302"/>
                </a:cubicBezTo>
                <a:cubicBezTo>
                  <a:pt x="4808227" y="1509302"/>
                  <a:pt x="4808227" y="1512362"/>
                  <a:pt x="4808227" y="1515422"/>
                </a:cubicBezTo>
                <a:cubicBezTo>
                  <a:pt x="4820487" y="1512362"/>
                  <a:pt x="4832747" y="1509302"/>
                  <a:pt x="4838877" y="1509302"/>
                </a:cubicBezTo>
                <a:cubicBezTo>
                  <a:pt x="4841942" y="1527661"/>
                  <a:pt x="4851137" y="1546019"/>
                  <a:pt x="4854201" y="1564378"/>
                </a:cubicBezTo>
                <a:cubicBezTo>
                  <a:pt x="4854201" y="1591916"/>
                  <a:pt x="4869526" y="1598035"/>
                  <a:pt x="4890981" y="1604155"/>
                </a:cubicBezTo>
                <a:cubicBezTo>
                  <a:pt x="4897111" y="1607215"/>
                  <a:pt x="4903241" y="1619454"/>
                  <a:pt x="4912436" y="1634753"/>
                </a:cubicBezTo>
                <a:cubicBezTo>
                  <a:pt x="4915501" y="1628633"/>
                  <a:pt x="4921631" y="1619454"/>
                  <a:pt x="4927761" y="1613334"/>
                </a:cubicBezTo>
                <a:cubicBezTo>
                  <a:pt x="4936955" y="1619454"/>
                  <a:pt x="4949215" y="1628633"/>
                  <a:pt x="4961475" y="1637812"/>
                </a:cubicBezTo>
                <a:cubicBezTo>
                  <a:pt x="4943085" y="1653111"/>
                  <a:pt x="4927761" y="1668410"/>
                  <a:pt x="4909371" y="1683709"/>
                </a:cubicBezTo>
                <a:cubicBezTo>
                  <a:pt x="4921631" y="1686769"/>
                  <a:pt x="4933891" y="1689828"/>
                  <a:pt x="4946150" y="1692888"/>
                </a:cubicBezTo>
                <a:cubicBezTo>
                  <a:pt x="4936955" y="1702067"/>
                  <a:pt x="4927761" y="1708187"/>
                  <a:pt x="4918566" y="1717366"/>
                </a:cubicBezTo>
                <a:cubicBezTo>
                  <a:pt x="4943085" y="1738785"/>
                  <a:pt x="4940021" y="1735725"/>
                  <a:pt x="4952280" y="1711247"/>
                </a:cubicBezTo>
                <a:cubicBezTo>
                  <a:pt x="4964540" y="1695948"/>
                  <a:pt x="4989059" y="1689828"/>
                  <a:pt x="5001319" y="1680649"/>
                </a:cubicBezTo>
                <a:cubicBezTo>
                  <a:pt x="5010515" y="1708187"/>
                  <a:pt x="5019709" y="1732665"/>
                  <a:pt x="5031969" y="1757143"/>
                </a:cubicBezTo>
                <a:cubicBezTo>
                  <a:pt x="5022774" y="1769382"/>
                  <a:pt x="5013579" y="1784681"/>
                  <a:pt x="4998255" y="1806099"/>
                </a:cubicBezTo>
                <a:cubicBezTo>
                  <a:pt x="5022774" y="1803040"/>
                  <a:pt x="5038099" y="1803040"/>
                  <a:pt x="5053423" y="1803040"/>
                </a:cubicBezTo>
                <a:cubicBezTo>
                  <a:pt x="5047293" y="1845876"/>
                  <a:pt x="4979865" y="1916251"/>
                  <a:pt x="4933891" y="1925430"/>
                </a:cubicBezTo>
                <a:cubicBezTo>
                  <a:pt x="4933891" y="1919310"/>
                  <a:pt x="4936955" y="1913191"/>
                  <a:pt x="4940021" y="1900952"/>
                </a:cubicBezTo>
                <a:cubicBezTo>
                  <a:pt x="4912436" y="1913191"/>
                  <a:pt x="4890981" y="1922370"/>
                  <a:pt x="4869526" y="1934609"/>
                </a:cubicBezTo>
                <a:cubicBezTo>
                  <a:pt x="4869526" y="1931550"/>
                  <a:pt x="4866461" y="1928490"/>
                  <a:pt x="4863397" y="1925430"/>
                </a:cubicBezTo>
                <a:cubicBezTo>
                  <a:pt x="4872591" y="1919310"/>
                  <a:pt x="4881786" y="1913191"/>
                  <a:pt x="4894046" y="1907071"/>
                </a:cubicBezTo>
                <a:cubicBezTo>
                  <a:pt x="4890981" y="1904012"/>
                  <a:pt x="4887916" y="1900952"/>
                  <a:pt x="4887916" y="1897892"/>
                </a:cubicBezTo>
                <a:cubicBezTo>
                  <a:pt x="4854201" y="1916251"/>
                  <a:pt x="4823552" y="1934609"/>
                  <a:pt x="4789837" y="1956028"/>
                </a:cubicBezTo>
                <a:cubicBezTo>
                  <a:pt x="4792903" y="1959087"/>
                  <a:pt x="4795967" y="1962147"/>
                  <a:pt x="4795967" y="1968267"/>
                </a:cubicBezTo>
                <a:cubicBezTo>
                  <a:pt x="4811292" y="1962147"/>
                  <a:pt x="4826617" y="1956028"/>
                  <a:pt x="4845007" y="1949908"/>
                </a:cubicBezTo>
                <a:cubicBezTo>
                  <a:pt x="4845007" y="1952968"/>
                  <a:pt x="4848072" y="1956028"/>
                  <a:pt x="4848072" y="1959087"/>
                </a:cubicBezTo>
                <a:cubicBezTo>
                  <a:pt x="4820487" y="1983565"/>
                  <a:pt x="4792903" y="2011103"/>
                  <a:pt x="4762253" y="2041701"/>
                </a:cubicBezTo>
                <a:cubicBezTo>
                  <a:pt x="4759188" y="2026402"/>
                  <a:pt x="4759188" y="2014163"/>
                  <a:pt x="4756123" y="2001924"/>
                </a:cubicBezTo>
                <a:cubicBezTo>
                  <a:pt x="4731603" y="2014163"/>
                  <a:pt x="4710149" y="2026402"/>
                  <a:pt x="4685629" y="2038641"/>
                </a:cubicBezTo>
                <a:cubicBezTo>
                  <a:pt x="4694824" y="2041701"/>
                  <a:pt x="4704019" y="2044761"/>
                  <a:pt x="4710149" y="2047820"/>
                </a:cubicBezTo>
                <a:cubicBezTo>
                  <a:pt x="4685629" y="2081478"/>
                  <a:pt x="4734668" y="2087597"/>
                  <a:pt x="4731603" y="2109016"/>
                </a:cubicBezTo>
                <a:cubicBezTo>
                  <a:pt x="4759188" y="2112076"/>
                  <a:pt x="4783707" y="2118195"/>
                  <a:pt x="4814357" y="2124315"/>
                </a:cubicBezTo>
                <a:cubicBezTo>
                  <a:pt x="4783707" y="2145733"/>
                  <a:pt x="4746928" y="2161032"/>
                  <a:pt x="4740798" y="2203868"/>
                </a:cubicBezTo>
                <a:cubicBezTo>
                  <a:pt x="4749993" y="2200809"/>
                  <a:pt x="4762253" y="2200809"/>
                  <a:pt x="4777578" y="2197749"/>
                </a:cubicBezTo>
                <a:cubicBezTo>
                  <a:pt x="4777578" y="2200809"/>
                  <a:pt x="4780643" y="2203868"/>
                  <a:pt x="4780643" y="2206928"/>
                </a:cubicBezTo>
                <a:cubicBezTo>
                  <a:pt x="4768383" y="2219167"/>
                  <a:pt x="4753058" y="2228347"/>
                  <a:pt x="4740798" y="2240586"/>
                </a:cubicBezTo>
                <a:cubicBezTo>
                  <a:pt x="4756123" y="2243645"/>
                  <a:pt x="4771448" y="2246705"/>
                  <a:pt x="4789837" y="2246705"/>
                </a:cubicBezTo>
                <a:cubicBezTo>
                  <a:pt x="4799033" y="2246705"/>
                  <a:pt x="4811292" y="2240586"/>
                  <a:pt x="4814357" y="2237526"/>
                </a:cubicBezTo>
                <a:cubicBezTo>
                  <a:pt x="4817422" y="2197749"/>
                  <a:pt x="4857267" y="2206928"/>
                  <a:pt x="4878721" y="2191629"/>
                </a:cubicBezTo>
                <a:cubicBezTo>
                  <a:pt x="4881786" y="2191629"/>
                  <a:pt x="4884851" y="2191629"/>
                  <a:pt x="4894046" y="2191629"/>
                </a:cubicBezTo>
                <a:cubicBezTo>
                  <a:pt x="4881786" y="2200809"/>
                  <a:pt x="4875656" y="2206928"/>
                  <a:pt x="4872591" y="2209988"/>
                </a:cubicBezTo>
                <a:cubicBezTo>
                  <a:pt x="4875656" y="2228347"/>
                  <a:pt x="4875656" y="2243645"/>
                  <a:pt x="4878721" y="2258944"/>
                </a:cubicBezTo>
                <a:cubicBezTo>
                  <a:pt x="4884851" y="2262004"/>
                  <a:pt x="4894046" y="2268123"/>
                  <a:pt x="4912436" y="2274243"/>
                </a:cubicBezTo>
                <a:cubicBezTo>
                  <a:pt x="4933891" y="2268123"/>
                  <a:pt x="4967605" y="2255884"/>
                  <a:pt x="4998255" y="2246705"/>
                </a:cubicBezTo>
                <a:cubicBezTo>
                  <a:pt x="5081008" y="2219167"/>
                  <a:pt x="5166827" y="2188570"/>
                  <a:pt x="5252645" y="2164092"/>
                </a:cubicBezTo>
                <a:cubicBezTo>
                  <a:pt x="5286360" y="2154912"/>
                  <a:pt x="5323139" y="2164092"/>
                  <a:pt x="5362984" y="2167151"/>
                </a:cubicBezTo>
                <a:cubicBezTo>
                  <a:pt x="5329269" y="2170211"/>
                  <a:pt x="5295555" y="2176331"/>
                  <a:pt x="5261841" y="2182450"/>
                </a:cubicBezTo>
                <a:cubicBezTo>
                  <a:pt x="5261841" y="2182450"/>
                  <a:pt x="5261841" y="2185510"/>
                  <a:pt x="5261841" y="2188570"/>
                </a:cubicBezTo>
                <a:cubicBezTo>
                  <a:pt x="5274101" y="2191629"/>
                  <a:pt x="5283295" y="2194689"/>
                  <a:pt x="5292490" y="2197749"/>
                </a:cubicBezTo>
                <a:cubicBezTo>
                  <a:pt x="5286360" y="2209988"/>
                  <a:pt x="5283295" y="2225287"/>
                  <a:pt x="5277165" y="2240586"/>
                </a:cubicBezTo>
                <a:cubicBezTo>
                  <a:pt x="5274101" y="2246705"/>
                  <a:pt x="5274101" y="2252825"/>
                  <a:pt x="5267971" y="2258944"/>
                </a:cubicBezTo>
                <a:cubicBezTo>
                  <a:pt x="5234256" y="2289542"/>
                  <a:pt x="5197477" y="2323199"/>
                  <a:pt x="5160697" y="2353797"/>
                </a:cubicBezTo>
                <a:cubicBezTo>
                  <a:pt x="5145373" y="2369096"/>
                  <a:pt x="5123917" y="2378275"/>
                  <a:pt x="5105528" y="2390514"/>
                </a:cubicBezTo>
                <a:cubicBezTo>
                  <a:pt x="5096333" y="2402753"/>
                  <a:pt x="5087138" y="2418052"/>
                  <a:pt x="5081008" y="2433351"/>
                </a:cubicBezTo>
                <a:cubicBezTo>
                  <a:pt x="5084073" y="2436410"/>
                  <a:pt x="5087138" y="2439470"/>
                  <a:pt x="5090203" y="2442530"/>
                </a:cubicBezTo>
                <a:cubicBezTo>
                  <a:pt x="5108593" y="2436410"/>
                  <a:pt x="5126983" y="2427231"/>
                  <a:pt x="5151502" y="2418052"/>
                </a:cubicBezTo>
                <a:cubicBezTo>
                  <a:pt x="5139243" y="2436410"/>
                  <a:pt x="5133113" y="2445590"/>
                  <a:pt x="5123917" y="2460888"/>
                </a:cubicBezTo>
                <a:cubicBezTo>
                  <a:pt x="5169892" y="2436410"/>
                  <a:pt x="5206671" y="2418052"/>
                  <a:pt x="5243451" y="2399693"/>
                </a:cubicBezTo>
                <a:cubicBezTo>
                  <a:pt x="5246516" y="2402753"/>
                  <a:pt x="5246516" y="2405813"/>
                  <a:pt x="5249581" y="2405813"/>
                </a:cubicBezTo>
                <a:cubicBezTo>
                  <a:pt x="5225061" y="2439470"/>
                  <a:pt x="5200541" y="2473127"/>
                  <a:pt x="5172957" y="2512904"/>
                </a:cubicBezTo>
                <a:cubicBezTo>
                  <a:pt x="5206671" y="2491486"/>
                  <a:pt x="5234256" y="2476187"/>
                  <a:pt x="5261841" y="2460888"/>
                </a:cubicBezTo>
                <a:cubicBezTo>
                  <a:pt x="5261841" y="2463948"/>
                  <a:pt x="5261841" y="2463948"/>
                  <a:pt x="5264905" y="2467008"/>
                </a:cubicBezTo>
                <a:cubicBezTo>
                  <a:pt x="5258775" y="2476187"/>
                  <a:pt x="5249581" y="2485367"/>
                  <a:pt x="5243451" y="2494546"/>
                </a:cubicBezTo>
                <a:cubicBezTo>
                  <a:pt x="5243451" y="2494546"/>
                  <a:pt x="5246516" y="2494546"/>
                  <a:pt x="5246516" y="2497606"/>
                </a:cubicBezTo>
                <a:cubicBezTo>
                  <a:pt x="5289425" y="2470068"/>
                  <a:pt x="5332335" y="2445590"/>
                  <a:pt x="5375244" y="2418052"/>
                </a:cubicBezTo>
                <a:cubicBezTo>
                  <a:pt x="5387504" y="2433351"/>
                  <a:pt x="5326205" y="2457829"/>
                  <a:pt x="5381374" y="2463948"/>
                </a:cubicBezTo>
                <a:cubicBezTo>
                  <a:pt x="5375244" y="2479247"/>
                  <a:pt x="5369114" y="2491486"/>
                  <a:pt x="5362984" y="2506785"/>
                </a:cubicBezTo>
                <a:cubicBezTo>
                  <a:pt x="5366049" y="2506785"/>
                  <a:pt x="5369114" y="2509845"/>
                  <a:pt x="5372179" y="2509845"/>
                </a:cubicBezTo>
                <a:cubicBezTo>
                  <a:pt x="5408959" y="2488426"/>
                  <a:pt x="5445738" y="2467008"/>
                  <a:pt x="5482517" y="2445590"/>
                </a:cubicBezTo>
                <a:cubicBezTo>
                  <a:pt x="5507037" y="2494546"/>
                  <a:pt x="5445738" y="2467008"/>
                  <a:pt x="5454933" y="2500665"/>
                </a:cubicBezTo>
                <a:cubicBezTo>
                  <a:pt x="5464127" y="2500665"/>
                  <a:pt x="5476387" y="2500665"/>
                  <a:pt x="5491712" y="2497606"/>
                </a:cubicBezTo>
                <a:cubicBezTo>
                  <a:pt x="5390569" y="2604697"/>
                  <a:pt x="5292490" y="2711789"/>
                  <a:pt x="5169892" y="2800522"/>
                </a:cubicBezTo>
                <a:cubicBezTo>
                  <a:pt x="5166827" y="2785223"/>
                  <a:pt x="5163762" y="2776044"/>
                  <a:pt x="5160697" y="2757685"/>
                </a:cubicBezTo>
                <a:cubicBezTo>
                  <a:pt x="5139243" y="2776044"/>
                  <a:pt x="5117787" y="2791343"/>
                  <a:pt x="5099398" y="2803582"/>
                </a:cubicBezTo>
                <a:cubicBezTo>
                  <a:pt x="5071813" y="2821940"/>
                  <a:pt x="5044229" y="2840299"/>
                  <a:pt x="5016644" y="2858658"/>
                </a:cubicBezTo>
                <a:cubicBezTo>
                  <a:pt x="4985995" y="2883136"/>
                  <a:pt x="4955345" y="2913733"/>
                  <a:pt x="4924695" y="2938211"/>
                </a:cubicBezTo>
                <a:cubicBezTo>
                  <a:pt x="4912436" y="2947391"/>
                  <a:pt x="4912436" y="2977988"/>
                  <a:pt x="4881786" y="2965749"/>
                </a:cubicBezTo>
                <a:cubicBezTo>
                  <a:pt x="4875656" y="2962689"/>
                  <a:pt x="4854201" y="2993287"/>
                  <a:pt x="4838877" y="3008586"/>
                </a:cubicBezTo>
                <a:lnTo>
                  <a:pt x="4837250" y="3041390"/>
                </a:lnTo>
                <a:lnTo>
                  <a:pt x="4836930" y="3047885"/>
                </a:lnTo>
                <a:cubicBezTo>
                  <a:pt x="4833508" y="3059738"/>
                  <a:pt x="4826662" y="3068915"/>
                  <a:pt x="4814491" y="3070444"/>
                </a:cubicBezTo>
                <a:cubicBezTo>
                  <a:pt x="4771892" y="3076562"/>
                  <a:pt x="4762764" y="3110209"/>
                  <a:pt x="4741465" y="3134680"/>
                </a:cubicBezTo>
                <a:cubicBezTo>
                  <a:pt x="4738422" y="3134680"/>
                  <a:pt x="4735380" y="3131621"/>
                  <a:pt x="4732337" y="3131621"/>
                </a:cubicBezTo>
                <a:lnTo>
                  <a:pt x="4732493" y="3131273"/>
                </a:lnTo>
                <a:lnTo>
                  <a:pt x="4731603" y="3130976"/>
                </a:lnTo>
                <a:cubicBezTo>
                  <a:pt x="4740798" y="3109558"/>
                  <a:pt x="4749993" y="3088140"/>
                  <a:pt x="4759188" y="3069781"/>
                </a:cubicBezTo>
                <a:cubicBezTo>
                  <a:pt x="4713214" y="3118737"/>
                  <a:pt x="4667239" y="3170753"/>
                  <a:pt x="4618200" y="3219709"/>
                </a:cubicBezTo>
                <a:cubicBezTo>
                  <a:pt x="4609005" y="3231949"/>
                  <a:pt x="4599810" y="3241128"/>
                  <a:pt x="4602875" y="3262546"/>
                </a:cubicBezTo>
                <a:cubicBezTo>
                  <a:pt x="4605940" y="3296204"/>
                  <a:pt x="4556901" y="3348219"/>
                  <a:pt x="4523187" y="3354339"/>
                </a:cubicBezTo>
                <a:cubicBezTo>
                  <a:pt x="4486407" y="3360459"/>
                  <a:pt x="4458822" y="3372698"/>
                  <a:pt x="4449627" y="3412474"/>
                </a:cubicBezTo>
                <a:cubicBezTo>
                  <a:pt x="4446563" y="3424714"/>
                  <a:pt x="4431238" y="3433893"/>
                  <a:pt x="4415913" y="3440012"/>
                </a:cubicBezTo>
                <a:cubicBezTo>
                  <a:pt x="4425108" y="3430833"/>
                  <a:pt x="4431238" y="3421654"/>
                  <a:pt x="4437368" y="3412474"/>
                </a:cubicBezTo>
                <a:cubicBezTo>
                  <a:pt x="4385263" y="3418594"/>
                  <a:pt x="4366874" y="3467550"/>
                  <a:pt x="4327029" y="3495088"/>
                </a:cubicBezTo>
                <a:cubicBezTo>
                  <a:pt x="4290250" y="3519566"/>
                  <a:pt x="4256535" y="3556284"/>
                  <a:pt x="4222821" y="3589941"/>
                </a:cubicBezTo>
                <a:cubicBezTo>
                  <a:pt x="4225886" y="3589941"/>
                  <a:pt x="4225886" y="3593001"/>
                  <a:pt x="4228951" y="3596060"/>
                </a:cubicBezTo>
                <a:cubicBezTo>
                  <a:pt x="4265730" y="3565463"/>
                  <a:pt x="4302510" y="3534865"/>
                  <a:pt x="4336224" y="3507327"/>
                </a:cubicBezTo>
                <a:cubicBezTo>
                  <a:pt x="4339289" y="3507327"/>
                  <a:pt x="4342354" y="3510387"/>
                  <a:pt x="4342354" y="3513447"/>
                </a:cubicBezTo>
                <a:cubicBezTo>
                  <a:pt x="4302510" y="3544044"/>
                  <a:pt x="4265730" y="3577702"/>
                  <a:pt x="4225886" y="3611359"/>
                </a:cubicBezTo>
                <a:cubicBezTo>
                  <a:pt x="4189106" y="3645017"/>
                  <a:pt x="4155392" y="3678674"/>
                  <a:pt x="4115547" y="3709272"/>
                </a:cubicBezTo>
                <a:cubicBezTo>
                  <a:pt x="4078768" y="3739869"/>
                  <a:pt x="4038923" y="3773527"/>
                  <a:pt x="3996014" y="3804124"/>
                </a:cubicBezTo>
                <a:cubicBezTo>
                  <a:pt x="3959235" y="3828602"/>
                  <a:pt x="3913260" y="3843901"/>
                  <a:pt x="3879546" y="3871439"/>
                </a:cubicBezTo>
                <a:cubicBezTo>
                  <a:pt x="3756948" y="3966292"/>
                  <a:pt x="3622090" y="4036666"/>
                  <a:pt x="3484167" y="4107041"/>
                </a:cubicBezTo>
                <a:cubicBezTo>
                  <a:pt x="3386088" y="4162116"/>
                  <a:pt x="3281879" y="4211073"/>
                  <a:pt x="3183801" y="4266149"/>
                </a:cubicBezTo>
                <a:cubicBezTo>
                  <a:pt x="3116372" y="4299806"/>
                  <a:pt x="3055073" y="4339583"/>
                  <a:pt x="2990709" y="4376300"/>
                </a:cubicBezTo>
                <a:cubicBezTo>
                  <a:pt x="2987644" y="4379360"/>
                  <a:pt x="2981514" y="4382419"/>
                  <a:pt x="2978449" y="4388539"/>
                </a:cubicBezTo>
                <a:cubicBezTo>
                  <a:pt x="2941669" y="4416077"/>
                  <a:pt x="2917150" y="4455854"/>
                  <a:pt x="2861981" y="4465033"/>
                </a:cubicBezTo>
                <a:cubicBezTo>
                  <a:pt x="2831331" y="4468093"/>
                  <a:pt x="2800682" y="4495631"/>
                  <a:pt x="2773097" y="4510929"/>
                </a:cubicBezTo>
                <a:cubicBezTo>
                  <a:pt x="2779227" y="4504810"/>
                  <a:pt x="2788422" y="4495631"/>
                  <a:pt x="2797617" y="4483392"/>
                </a:cubicBezTo>
                <a:cubicBezTo>
                  <a:pt x="2733253" y="4468093"/>
                  <a:pt x="2699538" y="4510929"/>
                  <a:pt x="2671953" y="4550706"/>
                </a:cubicBezTo>
                <a:cubicBezTo>
                  <a:pt x="2656629" y="4532348"/>
                  <a:pt x="2644369" y="4526228"/>
                  <a:pt x="2635174" y="4517049"/>
                </a:cubicBezTo>
                <a:cubicBezTo>
                  <a:pt x="2625979" y="4529288"/>
                  <a:pt x="2616784" y="4541527"/>
                  <a:pt x="2604524" y="4553766"/>
                </a:cubicBezTo>
                <a:cubicBezTo>
                  <a:pt x="2629044" y="4529288"/>
                  <a:pt x="2629044" y="4575185"/>
                  <a:pt x="2647434" y="4566005"/>
                </a:cubicBezTo>
                <a:lnTo>
                  <a:pt x="2647260" y="4566740"/>
                </a:lnTo>
                <a:lnTo>
                  <a:pt x="2647950" y="4566832"/>
                </a:lnTo>
                <a:cubicBezTo>
                  <a:pt x="2644854" y="4576016"/>
                  <a:pt x="2644854" y="4588263"/>
                  <a:pt x="2638663" y="4591324"/>
                </a:cubicBezTo>
                <a:lnTo>
                  <a:pt x="2601711" y="4612642"/>
                </a:lnTo>
                <a:lnTo>
                  <a:pt x="2602001" y="4614920"/>
                </a:lnTo>
                <a:lnTo>
                  <a:pt x="2601515" y="4615167"/>
                </a:lnTo>
                <a:lnTo>
                  <a:pt x="2601515" y="4615817"/>
                </a:lnTo>
                <a:lnTo>
                  <a:pt x="2601438" y="4615206"/>
                </a:lnTo>
                <a:lnTo>
                  <a:pt x="2601088" y="4615383"/>
                </a:lnTo>
                <a:lnTo>
                  <a:pt x="2599544" y="4629878"/>
                </a:lnTo>
                <a:cubicBezTo>
                  <a:pt x="2599161" y="4635615"/>
                  <a:pt x="2598394" y="4640969"/>
                  <a:pt x="2595329" y="4645559"/>
                </a:cubicBezTo>
                <a:cubicBezTo>
                  <a:pt x="2555485" y="4691455"/>
                  <a:pt x="2518706" y="4737352"/>
                  <a:pt x="2478861" y="4780189"/>
                </a:cubicBezTo>
                <a:cubicBezTo>
                  <a:pt x="2472731" y="4789368"/>
                  <a:pt x="2457407" y="4786308"/>
                  <a:pt x="2454342" y="4789368"/>
                </a:cubicBezTo>
                <a:cubicBezTo>
                  <a:pt x="2439017" y="4807726"/>
                  <a:pt x="2432887" y="4832205"/>
                  <a:pt x="2417562" y="4838324"/>
                </a:cubicBezTo>
                <a:cubicBezTo>
                  <a:pt x="2402237" y="4847503"/>
                  <a:pt x="2380783" y="4838324"/>
                  <a:pt x="2365458" y="4835264"/>
                </a:cubicBezTo>
                <a:cubicBezTo>
                  <a:pt x="2353198" y="4850563"/>
                  <a:pt x="2344003" y="4865862"/>
                  <a:pt x="2325613" y="4887280"/>
                </a:cubicBezTo>
                <a:cubicBezTo>
                  <a:pt x="2325613" y="4841384"/>
                  <a:pt x="2337873" y="4810786"/>
                  <a:pt x="2362393" y="4789368"/>
                </a:cubicBezTo>
                <a:cubicBezTo>
                  <a:pt x="2374653" y="4777129"/>
                  <a:pt x="2383848" y="4764890"/>
                  <a:pt x="2362393" y="4749591"/>
                </a:cubicBezTo>
                <a:cubicBezTo>
                  <a:pt x="2359328" y="4746531"/>
                  <a:pt x="2365458" y="4725113"/>
                  <a:pt x="2371588" y="4712874"/>
                </a:cubicBezTo>
                <a:cubicBezTo>
                  <a:pt x="2374653" y="4706754"/>
                  <a:pt x="2383848" y="4700635"/>
                  <a:pt x="2389978" y="4697575"/>
                </a:cubicBezTo>
                <a:cubicBezTo>
                  <a:pt x="2386913" y="4694515"/>
                  <a:pt x="2383848" y="4691455"/>
                  <a:pt x="2383848" y="4688396"/>
                </a:cubicBezTo>
                <a:cubicBezTo>
                  <a:pt x="2340938" y="4706754"/>
                  <a:pt x="2301094" y="4728173"/>
                  <a:pt x="2252055" y="4749591"/>
                </a:cubicBezTo>
                <a:cubicBezTo>
                  <a:pt x="2252055" y="4731232"/>
                  <a:pt x="2255119" y="4718993"/>
                  <a:pt x="2255119" y="4709814"/>
                </a:cubicBezTo>
                <a:cubicBezTo>
                  <a:pt x="2245925" y="4709814"/>
                  <a:pt x="2236730" y="4709814"/>
                  <a:pt x="2224470" y="4709814"/>
                </a:cubicBezTo>
                <a:cubicBezTo>
                  <a:pt x="2227535" y="4694515"/>
                  <a:pt x="2230600" y="4679216"/>
                  <a:pt x="2233665" y="4663918"/>
                </a:cubicBezTo>
                <a:cubicBezTo>
                  <a:pt x="2206080" y="4666977"/>
                  <a:pt x="2178496" y="4694515"/>
                  <a:pt x="2135586" y="4676157"/>
                </a:cubicBezTo>
                <a:cubicBezTo>
                  <a:pt x="2101872" y="4697575"/>
                  <a:pt x="2058962" y="4725113"/>
                  <a:pt x="2016053" y="4752651"/>
                </a:cubicBezTo>
                <a:cubicBezTo>
                  <a:pt x="2012988" y="4752651"/>
                  <a:pt x="2012988" y="4752651"/>
                  <a:pt x="2012988" y="4752651"/>
                </a:cubicBezTo>
                <a:cubicBezTo>
                  <a:pt x="2049767" y="4718993"/>
                  <a:pt x="2083482" y="4682276"/>
                  <a:pt x="2120261" y="4648619"/>
                </a:cubicBezTo>
                <a:cubicBezTo>
                  <a:pt x="2117197" y="4645559"/>
                  <a:pt x="2114132" y="4642499"/>
                  <a:pt x="2111067" y="4639440"/>
                </a:cubicBezTo>
                <a:cubicBezTo>
                  <a:pt x="2098807" y="4648619"/>
                  <a:pt x="2083482" y="4657798"/>
                  <a:pt x="2071222" y="4663918"/>
                </a:cubicBezTo>
                <a:cubicBezTo>
                  <a:pt x="2068157" y="4651679"/>
                  <a:pt x="2065092" y="4636380"/>
                  <a:pt x="2065092" y="4630260"/>
                </a:cubicBezTo>
                <a:cubicBezTo>
                  <a:pt x="2037508" y="4627200"/>
                  <a:pt x="2016053" y="4624141"/>
                  <a:pt x="1997663" y="4624141"/>
                </a:cubicBezTo>
                <a:cubicBezTo>
                  <a:pt x="1997663" y="4627200"/>
                  <a:pt x="2000728" y="4642499"/>
                  <a:pt x="1997663" y="4648619"/>
                </a:cubicBezTo>
                <a:cubicBezTo>
                  <a:pt x="1988468" y="4660858"/>
                  <a:pt x="1979274" y="4682276"/>
                  <a:pt x="1960884" y="4666977"/>
                </a:cubicBezTo>
                <a:cubicBezTo>
                  <a:pt x="1951689" y="4660858"/>
                  <a:pt x="1942494" y="4642499"/>
                  <a:pt x="1945559" y="4630260"/>
                </a:cubicBezTo>
                <a:cubicBezTo>
                  <a:pt x="1948624" y="4608842"/>
                  <a:pt x="1960884" y="4587424"/>
                  <a:pt x="1970079" y="4566005"/>
                </a:cubicBezTo>
                <a:cubicBezTo>
                  <a:pt x="1967014" y="4566005"/>
                  <a:pt x="1963949" y="4562945"/>
                  <a:pt x="1963949" y="4559886"/>
                </a:cubicBezTo>
                <a:cubicBezTo>
                  <a:pt x="1951689" y="4575185"/>
                  <a:pt x="1939429" y="4593543"/>
                  <a:pt x="1924104" y="4605782"/>
                </a:cubicBezTo>
                <a:cubicBezTo>
                  <a:pt x="1908780" y="4624141"/>
                  <a:pt x="1893455" y="4639440"/>
                  <a:pt x="1875065" y="4660858"/>
                </a:cubicBezTo>
                <a:cubicBezTo>
                  <a:pt x="1878130" y="4639440"/>
                  <a:pt x="1881195" y="4624141"/>
                  <a:pt x="1884260" y="4599663"/>
                </a:cubicBezTo>
                <a:cubicBezTo>
                  <a:pt x="1850545" y="4639440"/>
                  <a:pt x="1826026" y="4670037"/>
                  <a:pt x="1798441" y="4703695"/>
                </a:cubicBezTo>
                <a:cubicBezTo>
                  <a:pt x="1795376" y="4703695"/>
                  <a:pt x="1795376" y="4700635"/>
                  <a:pt x="1792311" y="4700635"/>
                </a:cubicBezTo>
                <a:cubicBezTo>
                  <a:pt x="1798441" y="4691455"/>
                  <a:pt x="1804571" y="4682276"/>
                  <a:pt x="1807636" y="4670037"/>
                </a:cubicBezTo>
                <a:cubicBezTo>
                  <a:pt x="1810701" y="4670037"/>
                  <a:pt x="1807636" y="4670037"/>
                  <a:pt x="1807636" y="4666977"/>
                </a:cubicBezTo>
                <a:lnTo>
                  <a:pt x="1805029" y="4666977"/>
                </a:lnTo>
                <a:lnTo>
                  <a:pt x="1804944" y="4667077"/>
                </a:lnTo>
                <a:lnTo>
                  <a:pt x="1804382" y="4667195"/>
                </a:lnTo>
                <a:lnTo>
                  <a:pt x="1746337" y="4734292"/>
                </a:lnTo>
                <a:cubicBezTo>
                  <a:pt x="1731012" y="4752651"/>
                  <a:pt x="1712622" y="4767950"/>
                  <a:pt x="1694233" y="4783248"/>
                </a:cubicBezTo>
                <a:cubicBezTo>
                  <a:pt x="1697298" y="4786308"/>
                  <a:pt x="1700363" y="4789368"/>
                  <a:pt x="1703428" y="4792428"/>
                </a:cubicBezTo>
                <a:cubicBezTo>
                  <a:pt x="1718752" y="4777129"/>
                  <a:pt x="1737142" y="4764890"/>
                  <a:pt x="1752467" y="4752651"/>
                </a:cubicBezTo>
                <a:cubicBezTo>
                  <a:pt x="1734077" y="4774069"/>
                  <a:pt x="1773922" y="4798547"/>
                  <a:pt x="1743272" y="4819965"/>
                </a:cubicBezTo>
                <a:cubicBezTo>
                  <a:pt x="1721817" y="4835264"/>
                  <a:pt x="1706492" y="4859742"/>
                  <a:pt x="1688103" y="4881161"/>
                </a:cubicBezTo>
                <a:cubicBezTo>
                  <a:pt x="1685038" y="4878101"/>
                  <a:pt x="1681973" y="4878101"/>
                  <a:pt x="1678908" y="4875041"/>
                </a:cubicBezTo>
                <a:cubicBezTo>
                  <a:pt x="1688103" y="4859742"/>
                  <a:pt x="1694233" y="4844444"/>
                  <a:pt x="1706492" y="4823025"/>
                </a:cubicBezTo>
                <a:cubicBezTo>
                  <a:pt x="1691168" y="4832205"/>
                  <a:pt x="1681973" y="4835264"/>
                  <a:pt x="1666648" y="4844444"/>
                </a:cubicBezTo>
                <a:cubicBezTo>
                  <a:pt x="1672778" y="4832205"/>
                  <a:pt x="1675843" y="4826085"/>
                  <a:pt x="1681973" y="4816906"/>
                </a:cubicBezTo>
                <a:cubicBezTo>
                  <a:pt x="1666648" y="4807726"/>
                  <a:pt x="1648258" y="4798547"/>
                  <a:pt x="1639063" y="4795487"/>
                </a:cubicBezTo>
                <a:cubicBezTo>
                  <a:pt x="1605349" y="4804667"/>
                  <a:pt x="1580829" y="4810786"/>
                  <a:pt x="1547115" y="4819965"/>
                </a:cubicBezTo>
                <a:cubicBezTo>
                  <a:pt x="1556310" y="4804667"/>
                  <a:pt x="1568570" y="4792428"/>
                  <a:pt x="1574699" y="4777129"/>
                </a:cubicBezTo>
                <a:cubicBezTo>
                  <a:pt x="1580829" y="4764890"/>
                  <a:pt x="1580829" y="4749591"/>
                  <a:pt x="1583894" y="4737352"/>
                </a:cubicBezTo>
                <a:cubicBezTo>
                  <a:pt x="1580829" y="4737352"/>
                  <a:pt x="1577764" y="4734292"/>
                  <a:pt x="1574699" y="4734292"/>
                </a:cubicBezTo>
                <a:cubicBezTo>
                  <a:pt x="1580829" y="4722053"/>
                  <a:pt x="1586959" y="4712874"/>
                  <a:pt x="1593089" y="4700635"/>
                </a:cubicBezTo>
                <a:cubicBezTo>
                  <a:pt x="1593089" y="4700635"/>
                  <a:pt x="1590024" y="4700635"/>
                  <a:pt x="1590024" y="4697575"/>
                </a:cubicBezTo>
                <a:cubicBezTo>
                  <a:pt x="1577764" y="4709814"/>
                  <a:pt x="1562440" y="4722053"/>
                  <a:pt x="1550180" y="4731232"/>
                </a:cubicBezTo>
                <a:cubicBezTo>
                  <a:pt x="1547115" y="4731232"/>
                  <a:pt x="1544050" y="4728173"/>
                  <a:pt x="1540985" y="4728173"/>
                </a:cubicBezTo>
                <a:cubicBezTo>
                  <a:pt x="1550180" y="4709814"/>
                  <a:pt x="1559375" y="4688396"/>
                  <a:pt x="1565505" y="4673097"/>
                </a:cubicBezTo>
                <a:cubicBezTo>
                  <a:pt x="1550180" y="4679216"/>
                  <a:pt x="1528725" y="4688396"/>
                  <a:pt x="1510335" y="4700635"/>
                </a:cubicBezTo>
                <a:cubicBezTo>
                  <a:pt x="1507270" y="4703695"/>
                  <a:pt x="1479686" y="4712874"/>
                  <a:pt x="1501141" y="4734292"/>
                </a:cubicBezTo>
                <a:cubicBezTo>
                  <a:pt x="1504205" y="4734292"/>
                  <a:pt x="1495011" y="4752651"/>
                  <a:pt x="1488881" y="4758770"/>
                </a:cubicBezTo>
                <a:cubicBezTo>
                  <a:pt x="1473556" y="4777129"/>
                  <a:pt x="1458231" y="4795487"/>
                  <a:pt x="1436776" y="4807726"/>
                </a:cubicBezTo>
                <a:cubicBezTo>
                  <a:pt x="1442906" y="4798547"/>
                  <a:pt x="1445971" y="4789368"/>
                  <a:pt x="1452101" y="4777129"/>
                </a:cubicBezTo>
                <a:cubicBezTo>
                  <a:pt x="1445971" y="4761830"/>
                  <a:pt x="1436776" y="4749591"/>
                  <a:pt x="1427582" y="4731232"/>
                </a:cubicBezTo>
                <a:cubicBezTo>
                  <a:pt x="1418387" y="4734292"/>
                  <a:pt x="1412257" y="4740412"/>
                  <a:pt x="1396932" y="4749591"/>
                </a:cubicBezTo>
                <a:cubicBezTo>
                  <a:pt x="1406127" y="4722053"/>
                  <a:pt x="1415322" y="4697575"/>
                  <a:pt x="1424517" y="4676157"/>
                </a:cubicBezTo>
                <a:cubicBezTo>
                  <a:pt x="1421452" y="4673097"/>
                  <a:pt x="1418387" y="4673097"/>
                  <a:pt x="1418387" y="4670037"/>
                </a:cubicBezTo>
                <a:cubicBezTo>
                  <a:pt x="1390802" y="4694515"/>
                  <a:pt x="1357088" y="4712874"/>
                  <a:pt x="1341763" y="4743471"/>
                </a:cubicBezTo>
                <a:cubicBezTo>
                  <a:pt x="1317243" y="4786308"/>
                  <a:pt x="1274334" y="4798547"/>
                  <a:pt x="1234489" y="4810786"/>
                </a:cubicBezTo>
                <a:cubicBezTo>
                  <a:pt x="1209970" y="4819965"/>
                  <a:pt x="1185450" y="4829145"/>
                  <a:pt x="1160930" y="4832205"/>
                </a:cubicBezTo>
                <a:cubicBezTo>
                  <a:pt x="1142541" y="4832205"/>
                  <a:pt x="1124151" y="4823025"/>
                  <a:pt x="1105761" y="4819965"/>
                </a:cubicBezTo>
                <a:cubicBezTo>
                  <a:pt x="1105761" y="4804667"/>
                  <a:pt x="1102696" y="4783248"/>
                  <a:pt x="1133346" y="4774069"/>
                </a:cubicBezTo>
                <a:cubicBezTo>
                  <a:pt x="1139476" y="4774069"/>
                  <a:pt x="1142541" y="4755710"/>
                  <a:pt x="1148671" y="4740412"/>
                </a:cubicBezTo>
                <a:cubicBezTo>
                  <a:pt x="1133346" y="4746531"/>
                  <a:pt x="1127216" y="4746531"/>
                  <a:pt x="1118021" y="4749591"/>
                </a:cubicBezTo>
                <a:cubicBezTo>
                  <a:pt x="1124151" y="4740412"/>
                  <a:pt x="1130281" y="4731232"/>
                  <a:pt x="1136411" y="4718993"/>
                </a:cubicBezTo>
                <a:cubicBezTo>
                  <a:pt x="1118021" y="4725113"/>
                  <a:pt x="1102696" y="4728173"/>
                  <a:pt x="1084307" y="4737352"/>
                </a:cubicBezTo>
                <a:cubicBezTo>
                  <a:pt x="1068982" y="4743471"/>
                  <a:pt x="1056722" y="4752651"/>
                  <a:pt x="1044462" y="4758770"/>
                </a:cubicBezTo>
                <a:cubicBezTo>
                  <a:pt x="1038332" y="4746531"/>
                  <a:pt x="1032202" y="4731232"/>
                  <a:pt x="1026072" y="4715934"/>
                </a:cubicBezTo>
                <a:cubicBezTo>
                  <a:pt x="1023007" y="4715934"/>
                  <a:pt x="1019943" y="4715934"/>
                  <a:pt x="1016878" y="4718993"/>
                </a:cubicBezTo>
                <a:cubicBezTo>
                  <a:pt x="1019943" y="4703695"/>
                  <a:pt x="1026072" y="4688396"/>
                  <a:pt x="1029137" y="4673097"/>
                </a:cubicBezTo>
                <a:cubicBezTo>
                  <a:pt x="1035267" y="4639440"/>
                  <a:pt x="1053657" y="4621081"/>
                  <a:pt x="1081242" y="4608842"/>
                </a:cubicBezTo>
                <a:cubicBezTo>
                  <a:pt x="1084307" y="4607312"/>
                  <a:pt x="1085839" y="4604252"/>
                  <a:pt x="1086989" y="4600810"/>
                </a:cubicBezTo>
                <a:lnTo>
                  <a:pt x="1090244" y="4591059"/>
                </a:lnTo>
                <a:lnTo>
                  <a:pt x="1033054" y="4606292"/>
                </a:lnTo>
                <a:lnTo>
                  <a:pt x="1032478" y="4605710"/>
                </a:lnTo>
                <a:lnTo>
                  <a:pt x="1032202" y="4605782"/>
                </a:lnTo>
                <a:cubicBezTo>
                  <a:pt x="1029137" y="4602722"/>
                  <a:pt x="1026072" y="4599663"/>
                  <a:pt x="1023007" y="4596603"/>
                </a:cubicBezTo>
                <a:cubicBezTo>
                  <a:pt x="1056722" y="4566005"/>
                  <a:pt x="1087372" y="4538467"/>
                  <a:pt x="1121086" y="4507870"/>
                </a:cubicBezTo>
                <a:lnTo>
                  <a:pt x="1121089" y="4507953"/>
                </a:lnTo>
                <a:lnTo>
                  <a:pt x="1121183" y="4507867"/>
                </a:lnTo>
                <a:cubicBezTo>
                  <a:pt x="1125741" y="4524784"/>
                  <a:pt x="1121183" y="4539394"/>
                  <a:pt x="1113965" y="4553235"/>
                </a:cubicBezTo>
                <a:lnTo>
                  <a:pt x="1091259" y="4593170"/>
                </a:lnTo>
                <a:lnTo>
                  <a:pt x="1124151" y="4578244"/>
                </a:lnTo>
                <a:cubicBezTo>
                  <a:pt x="1132580" y="4570595"/>
                  <a:pt x="1137943" y="4559886"/>
                  <a:pt x="1139476" y="4544587"/>
                </a:cubicBezTo>
                <a:cubicBezTo>
                  <a:pt x="1139476" y="4538467"/>
                  <a:pt x="1142541" y="4532348"/>
                  <a:pt x="1145606" y="4529288"/>
                </a:cubicBezTo>
                <a:cubicBezTo>
                  <a:pt x="1170125" y="4495631"/>
                  <a:pt x="1191580" y="4465033"/>
                  <a:pt x="1216100" y="4434435"/>
                </a:cubicBezTo>
                <a:cubicBezTo>
                  <a:pt x="1216100" y="4431376"/>
                  <a:pt x="1216100" y="4428316"/>
                  <a:pt x="1216100" y="4425256"/>
                </a:cubicBezTo>
                <a:cubicBezTo>
                  <a:pt x="1191580" y="4443615"/>
                  <a:pt x="1167060" y="4458914"/>
                  <a:pt x="1145606" y="4477272"/>
                </a:cubicBezTo>
                <a:cubicBezTo>
                  <a:pt x="1142541" y="4474212"/>
                  <a:pt x="1139476" y="4471153"/>
                  <a:pt x="1136411" y="4468093"/>
                </a:cubicBezTo>
                <a:cubicBezTo>
                  <a:pt x="1151736" y="4452794"/>
                  <a:pt x="1167060" y="4434435"/>
                  <a:pt x="1176255" y="4416077"/>
                </a:cubicBezTo>
                <a:cubicBezTo>
                  <a:pt x="1182385" y="4400778"/>
                  <a:pt x="1209970" y="4373240"/>
                  <a:pt x="1173190" y="4367121"/>
                </a:cubicBezTo>
                <a:cubicBezTo>
                  <a:pt x="1170125" y="4342643"/>
                  <a:pt x="1167060" y="4321224"/>
                  <a:pt x="1163995" y="4299806"/>
                </a:cubicBezTo>
                <a:cubicBezTo>
                  <a:pt x="1148671" y="4305925"/>
                  <a:pt x="1133346" y="4315105"/>
                  <a:pt x="1114956" y="4324284"/>
                </a:cubicBezTo>
                <a:cubicBezTo>
                  <a:pt x="1114956" y="4324284"/>
                  <a:pt x="1111891" y="4321224"/>
                  <a:pt x="1108826" y="4321224"/>
                </a:cubicBezTo>
                <a:cubicBezTo>
                  <a:pt x="1124151" y="4302866"/>
                  <a:pt x="1139476" y="4281447"/>
                  <a:pt x="1148671" y="4263089"/>
                </a:cubicBezTo>
                <a:cubicBezTo>
                  <a:pt x="1157866" y="4244730"/>
                  <a:pt x="1163995" y="4229431"/>
                  <a:pt x="1167060" y="4211073"/>
                </a:cubicBezTo>
                <a:cubicBezTo>
                  <a:pt x="1170125" y="4204953"/>
                  <a:pt x="1167060" y="4195774"/>
                  <a:pt x="1167060" y="4183535"/>
                </a:cubicBezTo>
                <a:cubicBezTo>
                  <a:pt x="1157866" y="4192714"/>
                  <a:pt x="1145606" y="4201894"/>
                  <a:pt x="1127216" y="4217192"/>
                </a:cubicBezTo>
                <a:cubicBezTo>
                  <a:pt x="1142541" y="4186595"/>
                  <a:pt x="1151736" y="4162116"/>
                  <a:pt x="1167060" y="4131519"/>
                </a:cubicBezTo>
                <a:cubicBezTo>
                  <a:pt x="1153268" y="4140698"/>
                  <a:pt x="1141008" y="4149113"/>
                  <a:pt x="1129515" y="4157144"/>
                </a:cubicBezTo>
                <a:lnTo>
                  <a:pt x="1102562" y="4176230"/>
                </a:lnTo>
                <a:lnTo>
                  <a:pt x="1100602" y="4183568"/>
                </a:lnTo>
                <a:lnTo>
                  <a:pt x="1091081" y="4193734"/>
                </a:lnTo>
                <a:lnTo>
                  <a:pt x="1075613" y="4227024"/>
                </a:lnTo>
                <a:cubicBezTo>
                  <a:pt x="1066416" y="4242418"/>
                  <a:pt x="1057220" y="4257812"/>
                  <a:pt x="1041892" y="4273206"/>
                </a:cubicBezTo>
                <a:cubicBezTo>
                  <a:pt x="1040359" y="4276285"/>
                  <a:pt x="1037294" y="4277824"/>
                  <a:pt x="1033462" y="4278978"/>
                </a:cubicBezTo>
                <a:lnTo>
                  <a:pt x="1020851" y="4282331"/>
                </a:lnTo>
                <a:lnTo>
                  <a:pt x="986957" y="4361695"/>
                </a:lnTo>
                <a:lnTo>
                  <a:pt x="989595" y="4366922"/>
                </a:lnTo>
                <a:lnTo>
                  <a:pt x="1003852" y="4357559"/>
                </a:lnTo>
                <a:cubicBezTo>
                  <a:pt x="1009215" y="4354117"/>
                  <a:pt x="1015345" y="4350292"/>
                  <a:pt x="1023007" y="4345702"/>
                </a:cubicBezTo>
                <a:lnTo>
                  <a:pt x="1021321" y="4348038"/>
                </a:lnTo>
                <a:lnTo>
                  <a:pt x="1023937" y="4346431"/>
                </a:lnTo>
                <a:cubicBezTo>
                  <a:pt x="990039" y="4392224"/>
                  <a:pt x="959223" y="4434965"/>
                  <a:pt x="928407" y="4477705"/>
                </a:cubicBezTo>
                <a:cubicBezTo>
                  <a:pt x="925325" y="4474652"/>
                  <a:pt x="922243" y="4471599"/>
                  <a:pt x="919162" y="4471599"/>
                </a:cubicBezTo>
                <a:lnTo>
                  <a:pt x="919256" y="4471457"/>
                </a:lnTo>
                <a:lnTo>
                  <a:pt x="918799" y="4471153"/>
                </a:lnTo>
                <a:cubicBezTo>
                  <a:pt x="934124" y="4446674"/>
                  <a:pt x="949449" y="4425256"/>
                  <a:pt x="964773" y="4400778"/>
                </a:cubicBezTo>
                <a:cubicBezTo>
                  <a:pt x="967838" y="4400778"/>
                  <a:pt x="967838" y="4394659"/>
                  <a:pt x="967838" y="4391599"/>
                </a:cubicBezTo>
                <a:cubicBezTo>
                  <a:pt x="949449" y="4357941"/>
                  <a:pt x="973968" y="4330404"/>
                  <a:pt x="983163" y="4299806"/>
                </a:cubicBezTo>
                <a:cubicBezTo>
                  <a:pt x="943319" y="4342643"/>
                  <a:pt x="903474" y="4385479"/>
                  <a:pt x="863630" y="4425256"/>
                </a:cubicBezTo>
                <a:cubicBezTo>
                  <a:pt x="857500" y="4354882"/>
                  <a:pt x="909604" y="4312045"/>
                  <a:pt x="946384" y="4263089"/>
                </a:cubicBezTo>
                <a:cubicBezTo>
                  <a:pt x="967838" y="4232491"/>
                  <a:pt x="998488" y="4204953"/>
                  <a:pt x="1007683" y="4171296"/>
                </a:cubicBezTo>
                <a:cubicBezTo>
                  <a:pt x="1013813" y="4146818"/>
                  <a:pt x="1019943" y="4131519"/>
                  <a:pt x="1035267" y="4116220"/>
                </a:cubicBezTo>
                <a:cubicBezTo>
                  <a:pt x="1016878" y="4082563"/>
                  <a:pt x="1023007" y="4079503"/>
                  <a:pt x="1059787" y="4067264"/>
                </a:cubicBezTo>
                <a:cubicBezTo>
                  <a:pt x="1072047" y="4064204"/>
                  <a:pt x="1081242" y="4042786"/>
                  <a:pt x="1096566" y="4024427"/>
                </a:cubicBezTo>
                <a:cubicBezTo>
                  <a:pt x="1099631" y="4036666"/>
                  <a:pt x="1102696" y="4045846"/>
                  <a:pt x="1105761" y="4064204"/>
                </a:cubicBezTo>
                <a:cubicBezTo>
                  <a:pt x="1127216" y="4036666"/>
                  <a:pt x="1142541" y="4012188"/>
                  <a:pt x="1160930" y="3987710"/>
                </a:cubicBezTo>
                <a:cubicBezTo>
                  <a:pt x="1173190" y="3972411"/>
                  <a:pt x="1191580" y="3957112"/>
                  <a:pt x="1179320" y="3932634"/>
                </a:cubicBezTo>
                <a:cubicBezTo>
                  <a:pt x="1179320" y="3926515"/>
                  <a:pt x="1173190" y="3923455"/>
                  <a:pt x="1173190" y="3923455"/>
                </a:cubicBezTo>
                <a:cubicBezTo>
                  <a:pt x="1185450" y="3902037"/>
                  <a:pt x="1194645" y="3880618"/>
                  <a:pt x="1206905" y="3862260"/>
                </a:cubicBezTo>
                <a:cubicBezTo>
                  <a:pt x="1213035" y="3853081"/>
                  <a:pt x="1222230" y="3843901"/>
                  <a:pt x="1228359" y="3834722"/>
                </a:cubicBezTo>
                <a:cubicBezTo>
                  <a:pt x="1231424" y="3843901"/>
                  <a:pt x="1237554" y="3853081"/>
                  <a:pt x="1240619" y="3865320"/>
                </a:cubicBezTo>
                <a:cubicBezTo>
                  <a:pt x="1262074" y="3862260"/>
                  <a:pt x="1277399" y="3850021"/>
                  <a:pt x="1280464" y="3825543"/>
                </a:cubicBezTo>
                <a:cubicBezTo>
                  <a:pt x="1289659" y="3813304"/>
                  <a:pt x="1295789" y="3804124"/>
                  <a:pt x="1304983" y="3791885"/>
                </a:cubicBezTo>
                <a:cubicBezTo>
                  <a:pt x="1341763" y="3727630"/>
                  <a:pt x="1399997" y="3684794"/>
                  <a:pt x="1445971" y="3626658"/>
                </a:cubicBezTo>
                <a:cubicBezTo>
                  <a:pt x="1467426" y="3596060"/>
                  <a:pt x="1488881" y="3562403"/>
                  <a:pt x="1519530" y="3522626"/>
                </a:cubicBezTo>
                <a:cubicBezTo>
                  <a:pt x="1508803" y="3521096"/>
                  <a:pt x="1500374" y="3519566"/>
                  <a:pt x="1492712" y="3518036"/>
                </a:cubicBezTo>
                <a:lnTo>
                  <a:pt x="1482514" y="3515930"/>
                </a:lnTo>
                <a:lnTo>
                  <a:pt x="1472038" y="3513766"/>
                </a:lnTo>
                <a:lnTo>
                  <a:pt x="1473556" y="3507327"/>
                </a:lnTo>
                <a:cubicBezTo>
                  <a:pt x="1473556" y="3504267"/>
                  <a:pt x="1470491" y="3501208"/>
                  <a:pt x="1467426" y="3492028"/>
                </a:cubicBezTo>
                <a:cubicBezTo>
                  <a:pt x="1461296" y="3498148"/>
                  <a:pt x="1458231" y="3504267"/>
                  <a:pt x="1455166" y="3510387"/>
                </a:cubicBezTo>
                <a:cubicBezTo>
                  <a:pt x="1452101" y="3510387"/>
                  <a:pt x="1452101" y="3507327"/>
                  <a:pt x="1449036" y="3507327"/>
                </a:cubicBezTo>
                <a:cubicBezTo>
                  <a:pt x="1455166" y="3473670"/>
                  <a:pt x="1461296" y="3440012"/>
                  <a:pt x="1470491" y="3397176"/>
                </a:cubicBezTo>
                <a:cubicBezTo>
                  <a:pt x="1433711" y="3427773"/>
                  <a:pt x="1396932" y="3455311"/>
                  <a:pt x="1363218" y="3482849"/>
                </a:cubicBezTo>
                <a:cubicBezTo>
                  <a:pt x="1354023" y="3488969"/>
                  <a:pt x="1338698" y="3485909"/>
                  <a:pt x="1329503" y="3492028"/>
                </a:cubicBezTo>
                <a:cubicBezTo>
                  <a:pt x="1289659" y="3522626"/>
                  <a:pt x="1249814" y="3550164"/>
                  <a:pt x="1209970" y="3580762"/>
                </a:cubicBezTo>
                <a:cubicBezTo>
                  <a:pt x="1203840" y="3583821"/>
                  <a:pt x="1203840" y="3596060"/>
                  <a:pt x="1206905" y="3608300"/>
                </a:cubicBezTo>
                <a:cubicBezTo>
                  <a:pt x="1237554" y="3593001"/>
                  <a:pt x="1255944" y="3544044"/>
                  <a:pt x="1301918" y="3577702"/>
                </a:cubicBezTo>
                <a:cubicBezTo>
                  <a:pt x="1292724" y="3577702"/>
                  <a:pt x="1286594" y="3577702"/>
                  <a:pt x="1277399" y="3577702"/>
                </a:cubicBezTo>
                <a:cubicBezTo>
                  <a:pt x="1280464" y="3629718"/>
                  <a:pt x="1259009" y="3663375"/>
                  <a:pt x="1213035" y="3648076"/>
                </a:cubicBezTo>
                <a:cubicBezTo>
                  <a:pt x="1225295" y="3645017"/>
                  <a:pt x="1240619" y="3638897"/>
                  <a:pt x="1252879" y="3632778"/>
                </a:cubicBezTo>
                <a:cubicBezTo>
                  <a:pt x="1249814" y="3626658"/>
                  <a:pt x="1243684" y="3623598"/>
                  <a:pt x="1240619" y="3617479"/>
                </a:cubicBezTo>
                <a:cubicBezTo>
                  <a:pt x="1219165" y="3632778"/>
                  <a:pt x="1197710" y="3645017"/>
                  <a:pt x="1176255" y="3657256"/>
                </a:cubicBezTo>
                <a:cubicBezTo>
                  <a:pt x="1179320" y="3654196"/>
                  <a:pt x="1185450" y="3645017"/>
                  <a:pt x="1185450" y="3638897"/>
                </a:cubicBezTo>
                <a:cubicBezTo>
                  <a:pt x="1188515" y="3629718"/>
                  <a:pt x="1188515" y="3620539"/>
                  <a:pt x="1188515" y="3605240"/>
                </a:cubicBezTo>
                <a:cubicBezTo>
                  <a:pt x="1127216" y="3654196"/>
                  <a:pt x="1078177" y="3703152"/>
                  <a:pt x="1035267" y="3764347"/>
                </a:cubicBezTo>
                <a:cubicBezTo>
                  <a:pt x="1078177" y="3730690"/>
                  <a:pt x="1121086" y="3700092"/>
                  <a:pt x="1170125" y="3663375"/>
                </a:cubicBezTo>
                <a:lnTo>
                  <a:pt x="1169689" y="3664711"/>
                </a:lnTo>
                <a:lnTo>
                  <a:pt x="1171575" y="3663317"/>
                </a:lnTo>
                <a:cubicBezTo>
                  <a:pt x="1165428" y="3678619"/>
                  <a:pt x="1165428" y="3687801"/>
                  <a:pt x="1159282" y="3693922"/>
                </a:cubicBezTo>
                <a:cubicBezTo>
                  <a:pt x="1125476" y="3724526"/>
                  <a:pt x="1094744" y="3755131"/>
                  <a:pt x="1060938" y="3785735"/>
                </a:cubicBezTo>
                <a:cubicBezTo>
                  <a:pt x="1048645" y="3797977"/>
                  <a:pt x="1036352" y="3810219"/>
                  <a:pt x="1024059" y="3825521"/>
                </a:cubicBezTo>
                <a:cubicBezTo>
                  <a:pt x="1020986" y="3828581"/>
                  <a:pt x="1024059" y="3834702"/>
                  <a:pt x="1024059" y="3840823"/>
                </a:cubicBezTo>
                <a:lnTo>
                  <a:pt x="1028667" y="3841882"/>
                </a:lnTo>
                <a:lnTo>
                  <a:pt x="1035267" y="3840841"/>
                </a:lnTo>
                <a:cubicBezTo>
                  <a:pt x="1041397" y="3837782"/>
                  <a:pt x="1050592" y="3831662"/>
                  <a:pt x="1059787" y="3831662"/>
                </a:cubicBezTo>
                <a:lnTo>
                  <a:pt x="1059463" y="3832019"/>
                </a:lnTo>
                <a:lnTo>
                  <a:pt x="1060938" y="3831642"/>
                </a:lnTo>
                <a:cubicBezTo>
                  <a:pt x="1024059" y="3874488"/>
                  <a:pt x="984107" y="3917334"/>
                  <a:pt x="944155" y="3960180"/>
                </a:cubicBezTo>
                <a:lnTo>
                  <a:pt x="943652" y="3959805"/>
                </a:lnTo>
                <a:lnTo>
                  <a:pt x="943319" y="3960172"/>
                </a:lnTo>
                <a:cubicBezTo>
                  <a:pt x="940254" y="3957112"/>
                  <a:pt x="937189" y="3954053"/>
                  <a:pt x="931059" y="3950993"/>
                </a:cubicBezTo>
                <a:cubicBezTo>
                  <a:pt x="952514" y="3926515"/>
                  <a:pt x="970903" y="3905096"/>
                  <a:pt x="989293" y="3880618"/>
                </a:cubicBezTo>
                <a:cubicBezTo>
                  <a:pt x="995423" y="3871439"/>
                  <a:pt x="995423" y="3859200"/>
                  <a:pt x="998488" y="3846961"/>
                </a:cubicBezTo>
                <a:cubicBezTo>
                  <a:pt x="1004618" y="3825543"/>
                  <a:pt x="1013813" y="3807184"/>
                  <a:pt x="1019943" y="3785766"/>
                </a:cubicBezTo>
                <a:cubicBezTo>
                  <a:pt x="977033" y="3819423"/>
                  <a:pt x="937189" y="3850021"/>
                  <a:pt x="888149" y="3883678"/>
                </a:cubicBezTo>
                <a:cubicBezTo>
                  <a:pt x="894279" y="3865320"/>
                  <a:pt x="897344" y="3846961"/>
                  <a:pt x="903474" y="3828602"/>
                </a:cubicBezTo>
                <a:cubicBezTo>
                  <a:pt x="900409" y="3825543"/>
                  <a:pt x="897344" y="3825543"/>
                  <a:pt x="894279" y="3822483"/>
                </a:cubicBezTo>
                <a:cubicBezTo>
                  <a:pt x="875890" y="3840841"/>
                  <a:pt x="857500" y="3859200"/>
                  <a:pt x="836045" y="3877559"/>
                </a:cubicBezTo>
                <a:cubicBezTo>
                  <a:pt x="829915" y="3883678"/>
                  <a:pt x="820720" y="3889798"/>
                  <a:pt x="811526" y="3892857"/>
                </a:cubicBezTo>
                <a:cubicBezTo>
                  <a:pt x="802331" y="3898977"/>
                  <a:pt x="793136" y="3898977"/>
                  <a:pt x="787006" y="3905096"/>
                </a:cubicBezTo>
                <a:cubicBezTo>
                  <a:pt x="737967" y="3932634"/>
                  <a:pt x="734902" y="3932634"/>
                  <a:pt x="734902" y="3874499"/>
                </a:cubicBezTo>
                <a:cubicBezTo>
                  <a:pt x="734902" y="3678674"/>
                  <a:pt x="734902" y="3482849"/>
                  <a:pt x="734902" y="3287024"/>
                </a:cubicBezTo>
                <a:cubicBezTo>
                  <a:pt x="734902" y="3268666"/>
                  <a:pt x="741032" y="3250307"/>
                  <a:pt x="734902" y="3228889"/>
                </a:cubicBezTo>
                <a:cubicBezTo>
                  <a:pt x="731837" y="3207470"/>
                  <a:pt x="734902" y="3182992"/>
                  <a:pt x="734902" y="3161574"/>
                </a:cubicBezTo>
                <a:cubicBezTo>
                  <a:pt x="734902" y="2791343"/>
                  <a:pt x="734902" y="2424171"/>
                  <a:pt x="734902" y="2057000"/>
                </a:cubicBezTo>
                <a:cubicBezTo>
                  <a:pt x="734902" y="2038641"/>
                  <a:pt x="734902" y="2023342"/>
                  <a:pt x="734902" y="1995805"/>
                </a:cubicBezTo>
                <a:cubicBezTo>
                  <a:pt x="744097" y="2008044"/>
                  <a:pt x="747162" y="2014163"/>
                  <a:pt x="756356" y="2023342"/>
                </a:cubicBezTo>
                <a:cubicBezTo>
                  <a:pt x="765551" y="1974386"/>
                  <a:pt x="774746" y="1925430"/>
                  <a:pt x="787006" y="1873414"/>
                </a:cubicBezTo>
                <a:cubicBezTo>
                  <a:pt x="808461" y="1879534"/>
                  <a:pt x="836045" y="1888713"/>
                  <a:pt x="860565" y="1894832"/>
                </a:cubicBezTo>
                <a:cubicBezTo>
                  <a:pt x="872825" y="1858115"/>
                  <a:pt x="885085" y="1821398"/>
                  <a:pt x="900409" y="1781621"/>
                </a:cubicBezTo>
                <a:cubicBezTo>
                  <a:pt x="915734" y="1790800"/>
                  <a:pt x="924929" y="1793860"/>
                  <a:pt x="931059" y="1799980"/>
                </a:cubicBezTo>
                <a:cubicBezTo>
                  <a:pt x="937189" y="1787741"/>
                  <a:pt x="940254" y="1772442"/>
                  <a:pt x="949449" y="1769382"/>
                </a:cubicBezTo>
                <a:cubicBezTo>
                  <a:pt x="958643" y="1766322"/>
                  <a:pt x="970903" y="1775502"/>
                  <a:pt x="983163" y="1778561"/>
                </a:cubicBezTo>
                <a:cubicBezTo>
                  <a:pt x="998488" y="1781621"/>
                  <a:pt x="1013813" y="1781621"/>
                  <a:pt x="1029137" y="1784681"/>
                </a:cubicBezTo>
                <a:cubicBezTo>
                  <a:pt x="1023007" y="1781621"/>
                  <a:pt x="1019943" y="1775502"/>
                  <a:pt x="1013813" y="1772442"/>
                </a:cubicBezTo>
                <a:cubicBezTo>
                  <a:pt x="1044462" y="1744904"/>
                  <a:pt x="1075112" y="1720426"/>
                  <a:pt x="1102696" y="1695948"/>
                </a:cubicBezTo>
                <a:cubicBezTo>
                  <a:pt x="1099631" y="1695948"/>
                  <a:pt x="1090437" y="1695948"/>
                  <a:pt x="1081242" y="1695948"/>
                </a:cubicBezTo>
                <a:cubicBezTo>
                  <a:pt x="1081242" y="1692888"/>
                  <a:pt x="1081242" y="1689828"/>
                  <a:pt x="1081242" y="1686769"/>
                </a:cubicBezTo>
                <a:cubicBezTo>
                  <a:pt x="1096566" y="1686769"/>
                  <a:pt x="1108826" y="1686769"/>
                  <a:pt x="1124151" y="1683709"/>
                </a:cubicBezTo>
                <a:cubicBezTo>
                  <a:pt x="1127216" y="1686769"/>
                  <a:pt x="1127216" y="1692888"/>
                  <a:pt x="1130281" y="1695948"/>
                </a:cubicBezTo>
                <a:cubicBezTo>
                  <a:pt x="1136411" y="1683709"/>
                  <a:pt x="1142541" y="1674529"/>
                  <a:pt x="1154801" y="1656171"/>
                </a:cubicBezTo>
                <a:cubicBezTo>
                  <a:pt x="1157866" y="1680649"/>
                  <a:pt x="1160930" y="1695948"/>
                  <a:pt x="1163995" y="1717366"/>
                </a:cubicBezTo>
                <a:cubicBezTo>
                  <a:pt x="1185450" y="1705127"/>
                  <a:pt x="1216100" y="1699008"/>
                  <a:pt x="1206905" y="1671470"/>
                </a:cubicBezTo>
                <a:cubicBezTo>
                  <a:pt x="1200775" y="1653111"/>
                  <a:pt x="1173190" y="1643932"/>
                  <a:pt x="1151736" y="1628633"/>
                </a:cubicBezTo>
                <a:cubicBezTo>
                  <a:pt x="1160930" y="1613334"/>
                  <a:pt x="1176255" y="1591916"/>
                  <a:pt x="1194645" y="1567438"/>
                </a:cubicBezTo>
                <a:cubicBezTo>
                  <a:pt x="1194645" y="1594976"/>
                  <a:pt x="1194645" y="1616394"/>
                  <a:pt x="1194645" y="1637812"/>
                </a:cubicBezTo>
                <a:cubicBezTo>
                  <a:pt x="1197710" y="1637812"/>
                  <a:pt x="1203840" y="1637812"/>
                  <a:pt x="1206905" y="1640872"/>
                </a:cubicBezTo>
                <a:cubicBezTo>
                  <a:pt x="1225295" y="1610274"/>
                  <a:pt x="1243684" y="1582737"/>
                  <a:pt x="1262074" y="1555199"/>
                </a:cubicBezTo>
                <a:cubicBezTo>
                  <a:pt x="1259009" y="1552139"/>
                  <a:pt x="1259009" y="1552139"/>
                  <a:pt x="1255944" y="1549079"/>
                </a:cubicBezTo>
                <a:cubicBezTo>
                  <a:pt x="1243684" y="1561318"/>
                  <a:pt x="1231424" y="1576617"/>
                  <a:pt x="1222230" y="1591916"/>
                </a:cubicBezTo>
                <a:cubicBezTo>
                  <a:pt x="1213035" y="1576617"/>
                  <a:pt x="1203840" y="1567438"/>
                  <a:pt x="1197710" y="1555199"/>
                </a:cubicBezTo>
                <a:cubicBezTo>
                  <a:pt x="1170125" y="1576617"/>
                  <a:pt x="1142541" y="1598035"/>
                  <a:pt x="1105761" y="1582737"/>
                </a:cubicBezTo>
                <a:cubicBezTo>
                  <a:pt x="1105761" y="1570498"/>
                  <a:pt x="1108826" y="1561318"/>
                  <a:pt x="1111891" y="1549079"/>
                </a:cubicBezTo>
                <a:cubicBezTo>
                  <a:pt x="1160930" y="1536840"/>
                  <a:pt x="1160930" y="1536840"/>
                  <a:pt x="1157866" y="1466466"/>
                </a:cubicBezTo>
                <a:cubicBezTo>
                  <a:pt x="1127216" y="1484824"/>
                  <a:pt x="1096566" y="1503183"/>
                  <a:pt x="1065917" y="1521541"/>
                </a:cubicBezTo>
                <a:cubicBezTo>
                  <a:pt x="1065917" y="1518482"/>
                  <a:pt x="1065917" y="1515422"/>
                  <a:pt x="1062852" y="1512362"/>
                </a:cubicBezTo>
                <a:cubicBezTo>
                  <a:pt x="1068982" y="1503183"/>
                  <a:pt x="1075112" y="1490944"/>
                  <a:pt x="1081242" y="1481764"/>
                </a:cubicBezTo>
                <a:cubicBezTo>
                  <a:pt x="1078177" y="1478705"/>
                  <a:pt x="1075112" y="1478705"/>
                  <a:pt x="1072047" y="1475645"/>
                </a:cubicBezTo>
                <a:cubicBezTo>
                  <a:pt x="1050592" y="1503183"/>
                  <a:pt x="1032202" y="1530721"/>
                  <a:pt x="1062852" y="1564378"/>
                </a:cubicBezTo>
                <a:cubicBezTo>
                  <a:pt x="1047527" y="1570498"/>
                  <a:pt x="1032202" y="1573557"/>
                  <a:pt x="1010748" y="1582737"/>
                </a:cubicBezTo>
                <a:cubicBezTo>
                  <a:pt x="1019943" y="1567438"/>
                  <a:pt x="1023007" y="1558259"/>
                  <a:pt x="1029137" y="1549079"/>
                </a:cubicBezTo>
                <a:cubicBezTo>
                  <a:pt x="1026072" y="1546019"/>
                  <a:pt x="1023007" y="1546019"/>
                  <a:pt x="1023007" y="1542960"/>
                </a:cubicBezTo>
                <a:cubicBezTo>
                  <a:pt x="973968" y="1582737"/>
                  <a:pt x="927994" y="1625573"/>
                  <a:pt x="875890" y="1659231"/>
                </a:cubicBezTo>
                <a:cubicBezTo>
                  <a:pt x="823785" y="1692888"/>
                  <a:pt x="802331" y="1760203"/>
                  <a:pt x="734902" y="1778561"/>
                </a:cubicBezTo>
                <a:cubicBezTo>
                  <a:pt x="734902" y="1686769"/>
                  <a:pt x="734902" y="1598035"/>
                  <a:pt x="734902" y="1509302"/>
                </a:cubicBezTo>
                <a:cubicBezTo>
                  <a:pt x="734902" y="1503183"/>
                  <a:pt x="737967" y="1490944"/>
                  <a:pt x="744097" y="1484824"/>
                </a:cubicBezTo>
                <a:cubicBezTo>
                  <a:pt x="768616" y="1460346"/>
                  <a:pt x="796201" y="1438928"/>
                  <a:pt x="820720" y="1414450"/>
                </a:cubicBezTo>
                <a:cubicBezTo>
                  <a:pt x="851370" y="1393031"/>
                  <a:pt x="878955" y="1368553"/>
                  <a:pt x="912669" y="1344075"/>
                </a:cubicBezTo>
                <a:cubicBezTo>
                  <a:pt x="909604" y="1362434"/>
                  <a:pt x="906539" y="1377733"/>
                  <a:pt x="906539" y="1393031"/>
                </a:cubicBezTo>
                <a:cubicBezTo>
                  <a:pt x="918799" y="1389972"/>
                  <a:pt x="927994" y="1386912"/>
                  <a:pt x="934124" y="1380792"/>
                </a:cubicBezTo>
                <a:cubicBezTo>
                  <a:pt x="937189" y="1383852"/>
                  <a:pt x="937189" y="1383852"/>
                  <a:pt x="940254" y="1386912"/>
                </a:cubicBezTo>
                <a:cubicBezTo>
                  <a:pt x="927994" y="1396091"/>
                  <a:pt x="915734" y="1405270"/>
                  <a:pt x="903474" y="1414450"/>
                </a:cubicBezTo>
                <a:cubicBezTo>
                  <a:pt x="943319" y="1402211"/>
                  <a:pt x="967838" y="1362434"/>
                  <a:pt x="1023007" y="1365494"/>
                </a:cubicBezTo>
                <a:cubicBezTo>
                  <a:pt x="1019943" y="1331836"/>
                  <a:pt x="1016878" y="1285940"/>
                  <a:pt x="1078177" y="1279820"/>
                </a:cubicBezTo>
                <a:cubicBezTo>
                  <a:pt x="1075112" y="1292059"/>
                  <a:pt x="1072047" y="1301239"/>
                  <a:pt x="1068982" y="1313478"/>
                </a:cubicBezTo>
                <a:cubicBezTo>
                  <a:pt x="1072047" y="1313478"/>
                  <a:pt x="1075112" y="1316537"/>
                  <a:pt x="1075112" y="1319597"/>
                </a:cubicBezTo>
                <a:cubicBezTo>
                  <a:pt x="1096566" y="1304298"/>
                  <a:pt x="1121086" y="1292059"/>
                  <a:pt x="1139476" y="1276760"/>
                </a:cubicBezTo>
                <a:cubicBezTo>
                  <a:pt x="1179320" y="1243103"/>
                  <a:pt x="1219165" y="1206386"/>
                  <a:pt x="1262074" y="1172728"/>
                </a:cubicBezTo>
                <a:cubicBezTo>
                  <a:pt x="1317243" y="1129892"/>
                  <a:pt x="1375477" y="1090115"/>
                  <a:pt x="1433711" y="1047294"/>
                </a:cubicBezTo>
                <a:cubicBezTo>
                  <a:pt x="1438309" y="1044235"/>
                  <a:pt x="1445205" y="1041939"/>
                  <a:pt x="1449419" y="1037732"/>
                </a:cubicBezTo>
                <a:lnTo>
                  <a:pt x="1453107" y="1029653"/>
                </a:lnTo>
                <a:lnTo>
                  <a:pt x="1449036" y="1016698"/>
                </a:lnTo>
                <a:lnTo>
                  <a:pt x="1449037" y="1016698"/>
                </a:lnTo>
                <a:lnTo>
                  <a:pt x="1449036" y="1016697"/>
                </a:lnTo>
                <a:cubicBezTo>
                  <a:pt x="1449036" y="1016697"/>
                  <a:pt x="1461296" y="1004458"/>
                  <a:pt x="1467426" y="998338"/>
                </a:cubicBezTo>
                <a:lnTo>
                  <a:pt x="1513618" y="952225"/>
                </a:lnTo>
                <a:lnTo>
                  <a:pt x="1476621" y="949384"/>
                </a:lnTo>
                <a:lnTo>
                  <a:pt x="1476621" y="949382"/>
                </a:lnTo>
                <a:lnTo>
                  <a:pt x="1479686" y="927966"/>
                </a:lnTo>
                <a:lnTo>
                  <a:pt x="1473556" y="921847"/>
                </a:lnTo>
                <a:cubicBezTo>
                  <a:pt x="1439841" y="952444"/>
                  <a:pt x="1406127" y="979981"/>
                  <a:pt x="1372412" y="1010579"/>
                </a:cubicBezTo>
                <a:lnTo>
                  <a:pt x="1371646" y="1019375"/>
                </a:lnTo>
                <a:lnTo>
                  <a:pt x="1375477" y="1035056"/>
                </a:lnTo>
                <a:lnTo>
                  <a:pt x="1375477" y="1035057"/>
                </a:lnTo>
                <a:cubicBezTo>
                  <a:pt x="1366282" y="1041177"/>
                  <a:pt x="1354023" y="1053416"/>
                  <a:pt x="1335633" y="1068714"/>
                </a:cubicBezTo>
                <a:lnTo>
                  <a:pt x="1335633" y="1068712"/>
                </a:lnTo>
                <a:cubicBezTo>
                  <a:pt x="1337165" y="1062593"/>
                  <a:pt x="1338698" y="1058004"/>
                  <a:pt x="1340230" y="1054179"/>
                </a:cubicBezTo>
                <a:lnTo>
                  <a:pt x="1344827" y="1044237"/>
                </a:lnTo>
                <a:lnTo>
                  <a:pt x="1293107" y="1065654"/>
                </a:lnTo>
                <a:cubicBezTo>
                  <a:pt x="1276633" y="1072538"/>
                  <a:pt x="1260542" y="1079407"/>
                  <a:pt x="1243684" y="1087055"/>
                </a:cubicBezTo>
                <a:cubicBezTo>
                  <a:pt x="1243684" y="1087055"/>
                  <a:pt x="1240619" y="1083995"/>
                  <a:pt x="1240619" y="1080936"/>
                </a:cubicBezTo>
                <a:cubicBezTo>
                  <a:pt x="1255944" y="1068712"/>
                  <a:pt x="1268204" y="1056473"/>
                  <a:pt x="1283529" y="1044235"/>
                </a:cubicBezTo>
                <a:cubicBezTo>
                  <a:pt x="1329503" y="1013637"/>
                  <a:pt x="1372412" y="983040"/>
                  <a:pt x="1415322" y="952442"/>
                </a:cubicBezTo>
                <a:cubicBezTo>
                  <a:pt x="1421452" y="949382"/>
                  <a:pt x="1427582" y="943263"/>
                  <a:pt x="1430647" y="937143"/>
                </a:cubicBezTo>
                <a:cubicBezTo>
                  <a:pt x="1445971" y="897367"/>
                  <a:pt x="1473556" y="909605"/>
                  <a:pt x="1491946" y="915726"/>
                </a:cubicBezTo>
                <a:cubicBezTo>
                  <a:pt x="1514933" y="895837"/>
                  <a:pt x="1537920" y="877478"/>
                  <a:pt x="1560524" y="859502"/>
                </a:cubicBezTo>
                <a:lnTo>
                  <a:pt x="1626803" y="805575"/>
                </a:lnTo>
                <a:lnTo>
                  <a:pt x="1620674" y="796396"/>
                </a:lnTo>
                <a:cubicBezTo>
                  <a:pt x="1580829" y="826994"/>
                  <a:pt x="1540985" y="857592"/>
                  <a:pt x="1501141" y="885130"/>
                </a:cubicBezTo>
                <a:lnTo>
                  <a:pt x="1501141" y="885127"/>
                </a:lnTo>
                <a:cubicBezTo>
                  <a:pt x="1507270" y="848411"/>
                  <a:pt x="1510335" y="845351"/>
                  <a:pt x="1547115" y="830052"/>
                </a:cubicBezTo>
                <a:cubicBezTo>
                  <a:pt x="1559375" y="823933"/>
                  <a:pt x="1568570" y="808634"/>
                  <a:pt x="1577764" y="799455"/>
                </a:cubicBezTo>
                <a:cubicBezTo>
                  <a:pt x="1586959" y="787216"/>
                  <a:pt x="1596154" y="774977"/>
                  <a:pt x="1608414" y="759678"/>
                </a:cubicBezTo>
                <a:cubicBezTo>
                  <a:pt x="1611479" y="771917"/>
                  <a:pt x="1611479" y="778037"/>
                  <a:pt x="1614544" y="784157"/>
                </a:cubicBezTo>
                <a:cubicBezTo>
                  <a:pt x="1617609" y="781096"/>
                  <a:pt x="1620674" y="781096"/>
                  <a:pt x="1623739" y="778037"/>
                </a:cubicBezTo>
                <a:cubicBezTo>
                  <a:pt x="1654388" y="747439"/>
                  <a:pt x="1700363" y="729081"/>
                  <a:pt x="1712622" y="680125"/>
                </a:cubicBezTo>
                <a:cubicBezTo>
                  <a:pt x="1715687" y="670946"/>
                  <a:pt x="1731012" y="664827"/>
                  <a:pt x="1737142" y="655648"/>
                </a:cubicBezTo>
                <a:cubicBezTo>
                  <a:pt x="1743272" y="652588"/>
                  <a:pt x="1752467" y="652588"/>
                  <a:pt x="1755532" y="646468"/>
                </a:cubicBezTo>
                <a:cubicBezTo>
                  <a:pt x="1780051" y="625050"/>
                  <a:pt x="1798441" y="600572"/>
                  <a:pt x="1822961" y="579154"/>
                </a:cubicBezTo>
                <a:cubicBezTo>
                  <a:pt x="1829091" y="569975"/>
                  <a:pt x="1844416" y="569975"/>
                  <a:pt x="1862805" y="563855"/>
                </a:cubicBezTo>
                <a:lnTo>
                  <a:pt x="1862804" y="563857"/>
                </a:lnTo>
                <a:lnTo>
                  <a:pt x="1862805" y="563857"/>
                </a:lnTo>
                <a:cubicBezTo>
                  <a:pt x="1853611" y="579155"/>
                  <a:pt x="1845948" y="592925"/>
                  <a:pt x="1838669" y="605929"/>
                </a:cubicBezTo>
                <a:lnTo>
                  <a:pt x="1817970" y="641454"/>
                </a:lnTo>
                <a:lnTo>
                  <a:pt x="1830575" y="653687"/>
                </a:lnTo>
                <a:lnTo>
                  <a:pt x="1830587" y="653689"/>
                </a:lnTo>
                <a:lnTo>
                  <a:pt x="1847661" y="653091"/>
                </a:lnTo>
                <a:lnTo>
                  <a:pt x="1868935" y="640349"/>
                </a:lnTo>
                <a:cubicBezTo>
                  <a:pt x="1899585" y="612811"/>
                  <a:pt x="1936364" y="594452"/>
                  <a:pt x="1954754" y="554676"/>
                </a:cubicBezTo>
                <a:cubicBezTo>
                  <a:pt x="1954754" y="554676"/>
                  <a:pt x="1954754" y="551616"/>
                  <a:pt x="1957819" y="551616"/>
                </a:cubicBezTo>
                <a:cubicBezTo>
                  <a:pt x="1991533" y="548556"/>
                  <a:pt x="1997663" y="508780"/>
                  <a:pt x="2022183" y="496541"/>
                </a:cubicBezTo>
                <a:cubicBezTo>
                  <a:pt x="2028313" y="493481"/>
                  <a:pt x="2034443" y="484302"/>
                  <a:pt x="2040573" y="487362"/>
                </a:cubicBezTo>
                <a:cubicBezTo>
                  <a:pt x="2054365" y="490421"/>
                  <a:pt x="2059729" y="486597"/>
                  <a:pt x="2062027" y="479330"/>
                </a:cubicBezTo>
                <a:lnTo>
                  <a:pt x="2065092" y="450646"/>
                </a:lnTo>
                <a:lnTo>
                  <a:pt x="2018735" y="476750"/>
                </a:lnTo>
                <a:cubicBezTo>
                  <a:pt x="1973910" y="505148"/>
                  <a:pt x="1932533" y="537849"/>
                  <a:pt x="1884260" y="551618"/>
                </a:cubicBezTo>
                <a:cubicBezTo>
                  <a:pt x="1881195" y="548559"/>
                  <a:pt x="1878130" y="542439"/>
                  <a:pt x="1875065" y="539379"/>
                </a:cubicBezTo>
                <a:lnTo>
                  <a:pt x="1875066" y="539379"/>
                </a:lnTo>
                <a:lnTo>
                  <a:pt x="1875065" y="539377"/>
                </a:lnTo>
                <a:cubicBezTo>
                  <a:pt x="1908780" y="514899"/>
                  <a:pt x="1939429" y="487362"/>
                  <a:pt x="1973144" y="462883"/>
                </a:cubicBezTo>
                <a:cubicBezTo>
                  <a:pt x="2077352" y="386390"/>
                  <a:pt x="2181561" y="309896"/>
                  <a:pt x="2282704" y="233403"/>
                </a:cubicBezTo>
                <a:cubicBezTo>
                  <a:pt x="2307224" y="218103"/>
                  <a:pt x="2325613" y="221163"/>
                  <a:pt x="2344003" y="242582"/>
                </a:cubicBezTo>
                <a:cubicBezTo>
                  <a:pt x="2359328" y="260940"/>
                  <a:pt x="2377718" y="267060"/>
                  <a:pt x="2399172" y="251761"/>
                </a:cubicBezTo>
                <a:cubicBezTo>
                  <a:pt x="2494186" y="196685"/>
                  <a:pt x="2589200" y="144669"/>
                  <a:pt x="2684213" y="92654"/>
                </a:cubicBezTo>
                <a:cubicBezTo>
                  <a:pt x="2730188" y="68175"/>
                  <a:pt x="2776162" y="46758"/>
                  <a:pt x="2825201" y="25336"/>
                </a:cubicBezTo>
                <a:cubicBezTo>
                  <a:pt x="2837461" y="16155"/>
                  <a:pt x="2849721" y="858"/>
                  <a:pt x="2861981" y="8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3416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A46724-77D7-489D-A5E8-52C3FEDA721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" y="3"/>
            <a:ext cx="12191998" cy="5491683"/>
          </a:xfrm>
          <a:custGeom>
            <a:avLst/>
            <a:gdLst>
              <a:gd name="connsiteX0" fmla="*/ 6095998 w 12191998"/>
              <a:gd name="connsiteY0" fmla="*/ 0 h 5491683"/>
              <a:gd name="connsiteX1" fmla="*/ 11865080 w 12191998"/>
              <a:gd name="connsiteY1" fmla="*/ 1762210 h 5491683"/>
              <a:gd name="connsiteX2" fmla="*/ 12191998 w 12191998"/>
              <a:gd name="connsiteY2" fmla="*/ 1994687 h 5491683"/>
              <a:gd name="connsiteX3" fmla="*/ 12191998 w 12191998"/>
              <a:gd name="connsiteY3" fmla="*/ 5491683 h 5491683"/>
              <a:gd name="connsiteX4" fmla="*/ 12097353 w 12191998"/>
              <a:gd name="connsiteY4" fmla="*/ 5371245 h 5491683"/>
              <a:gd name="connsiteX5" fmla="*/ 6095998 w 12191998"/>
              <a:gd name="connsiteY5" fmla="*/ 2541024 h 5491683"/>
              <a:gd name="connsiteX6" fmla="*/ 94644 w 12191998"/>
              <a:gd name="connsiteY6" fmla="*/ 5371245 h 5491683"/>
              <a:gd name="connsiteX7" fmla="*/ 0 w 12191998"/>
              <a:gd name="connsiteY7" fmla="*/ 5491682 h 5491683"/>
              <a:gd name="connsiteX8" fmla="*/ 0 w 12191998"/>
              <a:gd name="connsiteY8" fmla="*/ 1994686 h 5491683"/>
              <a:gd name="connsiteX9" fmla="*/ 326916 w 12191998"/>
              <a:gd name="connsiteY9" fmla="*/ 1762210 h 5491683"/>
              <a:gd name="connsiteX10" fmla="*/ 6095998 w 12191998"/>
              <a:gd name="connsiteY10" fmla="*/ 0 h 549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8" h="5491683">
                <a:moveTo>
                  <a:pt x="6095998" y="0"/>
                </a:moveTo>
                <a:cubicBezTo>
                  <a:pt x="8232996" y="0"/>
                  <a:pt x="10218262" y="649642"/>
                  <a:pt x="11865080" y="1762210"/>
                </a:cubicBezTo>
                <a:lnTo>
                  <a:pt x="12191998" y="1994687"/>
                </a:lnTo>
                <a:lnTo>
                  <a:pt x="12191998" y="5491683"/>
                </a:lnTo>
                <a:lnTo>
                  <a:pt x="12097353" y="5371245"/>
                </a:lnTo>
                <a:cubicBezTo>
                  <a:pt x="10670878" y="3642758"/>
                  <a:pt x="8512100" y="2541024"/>
                  <a:pt x="6095998" y="2541024"/>
                </a:cubicBezTo>
                <a:cubicBezTo>
                  <a:pt x="3679896" y="2541024"/>
                  <a:pt x="1521118" y="3642758"/>
                  <a:pt x="94644" y="5371245"/>
                </a:cubicBezTo>
                <a:lnTo>
                  <a:pt x="0" y="5491682"/>
                </a:lnTo>
                <a:lnTo>
                  <a:pt x="0" y="1994686"/>
                </a:lnTo>
                <a:lnTo>
                  <a:pt x="326916" y="1762210"/>
                </a:lnTo>
                <a:cubicBezTo>
                  <a:pt x="1973734" y="649642"/>
                  <a:pt x="3959000" y="0"/>
                  <a:pt x="60959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894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58CEB3-41D7-403B-89E7-12BFD8EC64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061661" cy="6858001"/>
          </a:xfrm>
          <a:custGeom>
            <a:avLst/>
            <a:gdLst>
              <a:gd name="connsiteX0" fmla="*/ 0 w 6061661"/>
              <a:gd name="connsiteY0" fmla="*/ 0 h 6858001"/>
              <a:gd name="connsiteX1" fmla="*/ 19990 w 6061661"/>
              <a:gd name="connsiteY1" fmla="*/ 0 h 6858001"/>
              <a:gd name="connsiteX2" fmla="*/ 1174706 w 6061661"/>
              <a:gd name="connsiteY2" fmla="*/ 0 h 6858001"/>
              <a:gd name="connsiteX3" fmla="*/ 1472218 w 6061661"/>
              <a:gd name="connsiteY3" fmla="*/ 211565 h 6858001"/>
              <a:gd name="connsiteX4" fmla="*/ 5984516 w 6061661"/>
              <a:gd name="connsiteY4" fmla="*/ 6586333 h 6858001"/>
              <a:gd name="connsiteX5" fmla="*/ 6061661 w 6061661"/>
              <a:gd name="connsiteY5" fmla="*/ 6858001 h 6858001"/>
              <a:gd name="connsiteX6" fmla="*/ 802192 w 6061661"/>
              <a:gd name="connsiteY6" fmla="*/ 6857999 h 6858001"/>
              <a:gd name="connsiteX7" fmla="*/ 685516 w 6061661"/>
              <a:gd name="connsiteY7" fmla="*/ 6630192 h 6858001"/>
              <a:gd name="connsiteX8" fmla="*/ 125760 w 6061661"/>
              <a:gd name="connsiteY8" fmla="*/ 5756803 h 6858001"/>
              <a:gd name="connsiteX9" fmla="*/ 0 w 6061661"/>
              <a:gd name="connsiteY9" fmla="*/ 559677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661" h="6858001">
                <a:moveTo>
                  <a:pt x="0" y="0"/>
                </a:moveTo>
                <a:lnTo>
                  <a:pt x="19990" y="0"/>
                </a:lnTo>
                <a:lnTo>
                  <a:pt x="1174706" y="0"/>
                </a:lnTo>
                <a:lnTo>
                  <a:pt x="1472218" y="211565"/>
                </a:lnTo>
                <a:cubicBezTo>
                  <a:pt x="3582644" y="1789858"/>
                  <a:pt x="5183749" y="4011787"/>
                  <a:pt x="5984516" y="6586333"/>
                </a:cubicBezTo>
                <a:lnTo>
                  <a:pt x="6061661" y="6858001"/>
                </a:lnTo>
                <a:lnTo>
                  <a:pt x="802192" y="6857999"/>
                </a:lnTo>
                <a:lnTo>
                  <a:pt x="685516" y="6630192"/>
                </a:lnTo>
                <a:cubicBezTo>
                  <a:pt x="519738" y="6325022"/>
                  <a:pt x="332476" y="6033215"/>
                  <a:pt x="125760" y="5756803"/>
                </a:cubicBezTo>
                <a:lnTo>
                  <a:pt x="0" y="55967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4998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B9C7AF-1F8C-43EB-B82D-FA5FB3B014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30339" y="0"/>
            <a:ext cx="6061661" cy="6858001"/>
          </a:xfrm>
          <a:custGeom>
            <a:avLst/>
            <a:gdLst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2368742 h 6858001"/>
              <a:gd name="connsiteX7" fmla="*/ 6061661 w 6061661"/>
              <a:gd name="connsiteY7" fmla="*/ 4698099 h 6858001"/>
              <a:gd name="connsiteX8" fmla="*/ 6061661 w 6061661"/>
              <a:gd name="connsiteY8" fmla="*/ 5075795 h 6858001"/>
              <a:gd name="connsiteX9" fmla="*/ 6061661 w 6061661"/>
              <a:gd name="connsiteY9" fmla="*/ 5596773 h 6858001"/>
              <a:gd name="connsiteX10" fmla="*/ 5935901 w 6061661"/>
              <a:gd name="connsiteY10" fmla="*/ 5756803 h 6858001"/>
              <a:gd name="connsiteX11" fmla="*/ 5376145 w 6061661"/>
              <a:gd name="connsiteY11" fmla="*/ 6630192 h 6858001"/>
              <a:gd name="connsiteX12" fmla="*/ 5259469 w 6061661"/>
              <a:gd name="connsiteY12" fmla="*/ 6857999 h 6858001"/>
              <a:gd name="connsiteX13" fmla="*/ 4928106 w 6061661"/>
              <a:gd name="connsiteY13" fmla="*/ 6857999 h 6858001"/>
              <a:gd name="connsiteX14" fmla="*/ 4928105 w 6061661"/>
              <a:gd name="connsiteY14" fmla="*/ 6858000 h 6858001"/>
              <a:gd name="connsiteX15" fmla="*/ 4687875 w 6061661"/>
              <a:gd name="connsiteY15" fmla="*/ 6858000 h 6858001"/>
              <a:gd name="connsiteX16" fmla="*/ 2413784 w 6061661"/>
              <a:gd name="connsiteY16" fmla="*/ 6858000 h 6858001"/>
              <a:gd name="connsiteX17" fmla="*/ 2413784 w 6061661"/>
              <a:gd name="connsiteY17" fmla="*/ 6858001 h 6858001"/>
              <a:gd name="connsiteX18" fmla="*/ 938120 w 6061661"/>
              <a:gd name="connsiteY18" fmla="*/ 6858001 h 6858001"/>
              <a:gd name="connsiteX19" fmla="*/ 0 w 6061661"/>
              <a:gd name="connsiteY19" fmla="*/ 6858001 h 6858001"/>
              <a:gd name="connsiteX20" fmla="*/ 77145 w 6061661"/>
              <a:gd name="connsiteY20" fmla="*/ 6586333 h 6858001"/>
              <a:gd name="connsiteX21" fmla="*/ 4589443 w 6061661"/>
              <a:gd name="connsiteY21" fmla="*/ 211565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1986936 h 6858001"/>
              <a:gd name="connsiteX6" fmla="*/ 6061661 w 6061661"/>
              <a:gd name="connsiteY6" fmla="*/ 4698099 h 6858001"/>
              <a:gd name="connsiteX7" fmla="*/ 6061661 w 6061661"/>
              <a:gd name="connsiteY7" fmla="*/ 5075795 h 6858001"/>
              <a:gd name="connsiteX8" fmla="*/ 6061661 w 6061661"/>
              <a:gd name="connsiteY8" fmla="*/ 5596773 h 6858001"/>
              <a:gd name="connsiteX9" fmla="*/ 5935901 w 6061661"/>
              <a:gd name="connsiteY9" fmla="*/ 5756803 h 6858001"/>
              <a:gd name="connsiteX10" fmla="*/ 5376145 w 6061661"/>
              <a:gd name="connsiteY10" fmla="*/ 6630192 h 6858001"/>
              <a:gd name="connsiteX11" fmla="*/ 5259469 w 6061661"/>
              <a:gd name="connsiteY11" fmla="*/ 6857999 h 6858001"/>
              <a:gd name="connsiteX12" fmla="*/ 4928106 w 6061661"/>
              <a:gd name="connsiteY12" fmla="*/ 6857999 h 6858001"/>
              <a:gd name="connsiteX13" fmla="*/ 4928105 w 6061661"/>
              <a:gd name="connsiteY13" fmla="*/ 6858000 h 6858001"/>
              <a:gd name="connsiteX14" fmla="*/ 4687875 w 6061661"/>
              <a:gd name="connsiteY14" fmla="*/ 6858000 h 6858001"/>
              <a:gd name="connsiteX15" fmla="*/ 2413784 w 6061661"/>
              <a:gd name="connsiteY15" fmla="*/ 6858000 h 6858001"/>
              <a:gd name="connsiteX16" fmla="*/ 2413784 w 6061661"/>
              <a:gd name="connsiteY16" fmla="*/ 6858001 h 6858001"/>
              <a:gd name="connsiteX17" fmla="*/ 938120 w 6061661"/>
              <a:gd name="connsiteY17" fmla="*/ 6858001 h 6858001"/>
              <a:gd name="connsiteX18" fmla="*/ 0 w 6061661"/>
              <a:gd name="connsiteY18" fmla="*/ 6858001 h 6858001"/>
              <a:gd name="connsiteX19" fmla="*/ 77145 w 6061661"/>
              <a:gd name="connsiteY19" fmla="*/ 6586333 h 6858001"/>
              <a:gd name="connsiteX20" fmla="*/ 4589443 w 6061661"/>
              <a:gd name="connsiteY20" fmla="*/ 211565 h 6858001"/>
              <a:gd name="connsiteX21" fmla="*/ 4886955 w 6061661"/>
              <a:gd name="connsiteY2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527473 h 6858001"/>
              <a:gd name="connsiteX5" fmla="*/ 6061661 w 6061661"/>
              <a:gd name="connsiteY5" fmla="*/ 4698099 h 6858001"/>
              <a:gd name="connsiteX6" fmla="*/ 6061661 w 6061661"/>
              <a:gd name="connsiteY6" fmla="*/ 5075795 h 6858001"/>
              <a:gd name="connsiteX7" fmla="*/ 6061661 w 6061661"/>
              <a:gd name="connsiteY7" fmla="*/ 5596773 h 6858001"/>
              <a:gd name="connsiteX8" fmla="*/ 5935901 w 6061661"/>
              <a:gd name="connsiteY8" fmla="*/ 5756803 h 6858001"/>
              <a:gd name="connsiteX9" fmla="*/ 5376145 w 6061661"/>
              <a:gd name="connsiteY9" fmla="*/ 6630192 h 6858001"/>
              <a:gd name="connsiteX10" fmla="*/ 5259469 w 6061661"/>
              <a:gd name="connsiteY10" fmla="*/ 6857999 h 6858001"/>
              <a:gd name="connsiteX11" fmla="*/ 4928106 w 6061661"/>
              <a:gd name="connsiteY11" fmla="*/ 6857999 h 6858001"/>
              <a:gd name="connsiteX12" fmla="*/ 4928105 w 6061661"/>
              <a:gd name="connsiteY12" fmla="*/ 6858000 h 6858001"/>
              <a:gd name="connsiteX13" fmla="*/ 4687875 w 6061661"/>
              <a:gd name="connsiteY13" fmla="*/ 6858000 h 6858001"/>
              <a:gd name="connsiteX14" fmla="*/ 2413784 w 6061661"/>
              <a:gd name="connsiteY14" fmla="*/ 6858000 h 6858001"/>
              <a:gd name="connsiteX15" fmla="*/ 2413784 w 6061661"/>
              <a:gd name="connsiteY15" fmla="*/ 6858001 h 6858001"/>
              <a:gd name="connsiteX16" fmla="*/ 938120 w 6061661"/>
              <a:gd name="connsiteY16" fmla="*/ 6858001 h 6858001"/>
              <a:gd name="connsiteX17" fmla="*/ 0 w 6061661"/>
              <a:gd name="connsiteY17" fmla="*/ 6858001 h 6858001"/>
              <a:gd name="connsiteX18" fmla="*/ 77145 w 6061661"/>
              <a:gd name="connsiteY18" fmla="*/ 6586333 h 6858001"/>
              <a:gd name="connsiteX19" fmla="*/ 4589443 w 6061661"/>
              <a:gd name="connsiteY19" fmla="*/ 211565 h 6858001"/>
              <a:gd name="connsiteX20" fmla="*/ 4886955 w 6061661"/>
              <a:gd name="connsiteY20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14350 h 6858001"/>
              <a:gd name="connsiteX4" fmla="*/ 6061661 w 6061661"/>
              <a:gd name="connsiteY4" fmla="*/ 4698099 h 6858001"/>
              <a:gd name="connsiteX5" fmla="*/ 6061661 w 6061661"/>
              <a:gd name="connsiteY5" fmla="*/ 5075795 h 6858001"/>
              <a:gd name="connsiteX6" fmla="*/ 6061661 w 6061661"/>
              <a:gd name="connsiteY6" fmla="*/ 5596773 h 6858001"/>
              <a:gd name="connsiteX7" fmla="*/ 5935901 w 6061661"/>
              <a:gd name="connsiteY7" fmla="*/ 5756803 h 6858001"/>
              <a:gd name="connsiteX8" fmla="*/ 5376145 w 6061661"/>
              <a:gd name="connsiteY8" fmla="*/ 6630192 h 6858001"/>
              <a:gd name="connsiteX9" fmla="*/ 5259469 w 6061661"/>
              <a:gd name="connsiteY9" fmla="*/ 6857999 h 6858001"/>
              <a:gd name="connsiteX10" fmla="*/ 4928106 w 6061661"/>
              <a:gd name="connsiteY10" fmla="*/ 6857999 h 6858001"/>
              <a:gd name="connsiteX11" fmla="*/ 4928105 w 6061661"/>
              <a:gd name="connsiteY11" fmla="*/ 6858000 h 6858001"/>
              <a:gd name="connsiteX12" fmla="*/ 4687875 w 6061661"/>
              <a:gd name="connsiteY12" fmla="*/ 6858000 h 6858001"/>
              <a:gd name="connsiteX13" fmla="*/ 2413784 w 6061661"/>
              <a:gd name="connsiteY13" fmla="*/ 6858000 h 6858001"/>
              <a:gd name="connsiteX14" fmla="*/ 2413784 w 6061661"/>
              <a:gd name="connsiteY14" fmla="*/ 6858001 h 6858001"/>
              <a:gd name="connsiteX15" fmla="*/ 938120 w 6061661"/>
              <a:gd name="connsiteY15" fmla="*/ 6858001 h 6858001"/>
              <a:gd name="connsiteX16" fmla="*/ 0 w 6061661"/>
              <a:gd name="connsiteY16" fmla="*/ 6858001 h 6858001"/>
              <a:gd name="connsiteX17" fmla="*/ 77145 w 6061661"/>
              <a:gd name="connsiteY17" fmla="*/ 6586333 h 6858001"/>
              <a:gd name="connsiteX18" fmla="*/ 4589443 w 6061661"/>
              <a:gd name="connsiteY18" fmla="*/ 211565 h 6858001"/>
              <a:gd name="connsiteX19" fmla="*/ 4886955 w 6061661"/>
              <a:gd name="connsiteY19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4698099 h 6858001"/>
              <a:gd name="connsiteX4" fmla="*/ 6061661 w 6061661"/>
              <a:gd name="connsiteY4" fmla="*/ 5075795 h 6858001"/>
              <a:gd name="connsiteX5" fmla="*/ 6061661 w 6061661"/>
              <a:gd name="connsiteY5" fmla="*/ 5596773 h 6858001"/>
              <a:gd name="connsiteX6" fmla="*/ 5935901 w 6061661"/>
              <a:gd name="connsiteY6" fmla="*/ 5756803 h 6858001"/>
              <a:gd name="connsiteX7" fmla="*/ 5376145 w 6061661"/>
              <a:gd name="connsiteY7" fmla="*/ 6630192 h 6858001"/>
              <a:gd name="connsiteX8" fmla="*/ 5259469 w 6061661"/>
              <a:gd name="connsiteY8" fmla="*/ 6857999 h 6858001"/>
              <a:gd name="connsiteX9" fmla="*/ 4928106 w 6061661"/>
              <a:gd name="connsiteY9" fmla="*/ 6857999 h 6858001"/>
              <a:gd name="connsiteX10" fmla="*/ 4928105 w 6061661"/>
              <a:gd name="connsiteY10" fmla="*/ 6858000 h 6858001"/>
              <a:gd name="connsiteX11" fmla="*/ 4687875 w 6061661"/>
              <a:gd name="connsiteY11" fmla="*/ 6858000 h 6858001"/>
              <a:gd name="connsiteX12" fmla="*/ 2413784 w 6061661"/>
              <a:gd name="connsiteY12" fmla="*/ 6858000 h 6858001"/>
              <a:gd name="connsiteX13" fmla="*/ 2413784 w 6061661"/>
              <a:gd name="connsiteY13" fmla="*/ 6858001 h 6858001"/>
              <a:gd name="connsiteX14" fmla="*/ 938120 w 6061661"/>
              <a:gd name="connsiteY14" fmla="*/ 6858001 h 6858001"/>
              <a:gd name="connsiteX15" fmla="*/ 0 w 6061661"/>
              <a:gd name="connsiteY15" fmla="*/ 6858001 h 6858001"/>
              <a:gd name="connsiteX16" fmla="*/ 77145 w 6061661"/>
              <a:gd name="connsiteY16" fmla="*/ 6586333 h 6858001"/>
              <a:gd name="connsiteX17" fmla="*/ 4589443 w 6061661"/>
              <a:gd name="connsiteY17" fmla="*/ 211565 h 6858001"/>
              <a:gd name="connsiteX18" fmla="*/ 4886955 w 6061661"/>
              <a:gd name="connsiteY18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075795 h 6858001"/>
              <a:gd name="connsiteX4" fmla="*/ 6061661 w 6061661"/>
              <a:gd name="connsiteY4" fmla="*/ 5596773 h 6858001"/>
              <a:gd name="connsiteX5" fmla="*/ 5935901 w 6061661"/>
              <a:gd name="connsiteY5" fmla="*/ 5756803 h 6858001"/>
              <a:gd name="connsiteX6" fmla="*/ 5376145 w 6061661"/>
              <a:gd name="connsiteY6" fmla="*/ 6630192 h 6858001"/>
              <a:gd name="connsiteX7" fmla="*/ 5259469 w 6061661"/>
              <a:gd name="connsiteY7" fmla="*/ 6857999 h 6858001"/>
              <a:gd name="connsiteX8" fmla="*/ 4928106 w 6061661"/>
              <a:gd name="connsiteY8" fmla="*/ 6857999 h 6858001"/>
              <a:gd name="connsiteX9" fmla="*/ 4928105 w 6061661"/>
              <a:gd name="connsiteY9" fmla="*/ 6858000 h 6858001"/>
              <a:gd name="connsiteX10" fmla="*/ 4687875 w 6061661"/>
              <a:gd name="connsiteY10" fmla="*/ 6858000 h 6858001"/>
              <a:gd name="connsiteX11" fmla="*/ 2413784 w 6061661"/>
              <a:gd name="connsiteY11" fmla="*/ 6858000 h 6858001"/>
              <a:gd name="connsiteX12" fmla="*/ 2413784 w 6061661"/>
              <a:gd name="connsiteY12" fmla="*/ 6858001 h 6858001"/>
              <a:gd name="connsiteX13" fmla="*/ 938120 w 6061661"/>
              <a:gd name="connsiteY13" fmla="*/ 6858001 h 6858001"/>
              <a:gd name="connsiteX14" fmla="*/ 0 w 6061661"/>
              <a:gd name="connsiteY14" fmla="*/ 6858001 h 6858001"/>
              <a:gd name="connsiteX15" fmla="*/ 77145 w 6061661"/>
              <a:gd name="connsiteY15" fmla="*/ 6586333 h 6858001"/>
              <a:gd name="connsiteX16" fmla="*/ 4589443 w 6061661"/>
              <a:gd name="connsiteY16" fmla="*/ 211565 h 6858001"/>
              <a:gd name="connsiteX17" fmla="*/ 4886955 w 6061661"/>
              <a:gd name="connsiteY17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4687875 w 6061661"/>
              <a:gd name="connsiteY9" fmla="*/ 6858000 h 6858001"/>
              <a:gd name="connsiteX10" fmla="*/ 2413784 w 6061661"/>
              <a:gd name="connsiteY10" fmla="*/ 6858000 h 6858001"/>
              <a:gd name="connsiteX11" fmla="*/ 2413784 w 6061661"/>
              <a:gd name="connsiteY11" fmla="*/ 6858001 h 6858001"/>
              <a:gd name="connsiteX12" fmla="*/ 938120 w 6061661"/>
              <a:gd name="connsiteY12" fmla="*/ 6858001 h 6858001"/>
              <a:gd name="connsiteX13" fmla="*/ 0 w 6061661"/>
              <a:gd name="connsiteY13" fmla="*/ 6858001 h 6858001"/>
              <a:gd name="connsiteX14" fmla="*/ 77145 w 6061661"/>
              <a:gd name="connsiteY14" fmla="*/ 6586333 h 6858001"/>
              <a:gd name="connsiteX15" fmla="*/ 4589443 w 6061661"/>
              <a:gd name="connsiteY15" fmla="*/ 211565 h 6858001"/>
              <a:gd name="connsiteX16" fmla="*/ 4886955 w 6061661"/>
              <a:gd name="connsiteY16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4928105 w 6061661"/>
              <a:gd name="connsiteY8" fmla="*/ 6858000 h 6858001"/>
              <a:gd name="connsiteX9" fmla="*/ 2413784 w 6061661"/>
              <a:gd name="connsiteY9" fmla="*/ 6858000 h 6858001"/>
              <a:gd name="connsiteX10" fmla="*/ 2413784 w 6061661"/>
              <a:gd name="connsiteY10" fmla="*/ 6858001 h 6858001"/>
              <a:gd name="connsiteX11" fmla="*/ 938120 w 6061661"/>
              <a:gd name="connsiteY11" fmla="*/ 6858001 h 6858001"/>
              <a:gd name="connsiteX12" fmla="*/ 0 w 6061661"/>
              <a:gd name="connsiteY12" fmla="*/ 6858001 h 6858001"/>
              <a:gd name="connsiteX13" fmla="*/ 77145 w 6061661"/>
              <a:gd name="connsiteY13" fmla="*/ 6586333 h 6858001"/>
              <a:gd name="connsiteX14" fmla="*/ 4589443 w 6061661"/>
              <a:gd name="connsiteY14" fmla="*/ 211565 h 6858001"/>
              <a:gd name="connsiteX15" fmla="*/ 4886955 w 6061661"/>
              <a:gd name="connsiteY15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2413784 w 6061661"/>
              <a:gd name="connsiteY9" fmla="*/ 6858001 h 6858001"/>
              <a:gd name="connsiteX10" fmla="*/ 938120 w 6061661"/>
              <a:gd name="connsiteY10" fmla="*/ 6858001 h 6858001"/>
              <a:gd name="connsiteX11" fmla="*/ 0 w 6061661"/>
              <a:gd name="connsiteY11" fmla="*/ 6858001 h 6858001"/>
              <a:gd name="connsiteX12" fmla="*/ 77145 w 6061661"/>
              <a:gd name="connsiteY12" fmla="*/ 6586333 h 6858001"/>
              <a:gd name="connsiteX13" fmla="*/ 4589443 w 6061661"/>
              <a:gd name="connsiteY13" fmla="*/ 211565 h 6858001"/>
              <a:gd name="connsiteX14" fmla="*/ 4886955 w 6061661"/>
              <a:gd name="connsiteY14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938120 w 6061661"/>
              <a:gd name="connsiteY9" fmla="*/ 6858001 h 6858001"/>
              <a:gd name="connsiteX10" fmla="*/ 0 w 6061661"/>
              <a:gd name="connsiteY10" fmla="*/ 6858001 h 6858001"/>
              <a:gd name="connsiteX11" fmla="*/ 77145 w 6061661"/>
              <a:gd name="connsiteY11" fmla="*/ 6586333 h 6858001"/>
              <a:gd name="connsiteX12" fmla="*/ 4589443 w 6061661"/>
              <a:gd name="connsiteY12" fmla="*/ 211565 h 6858001"/>
              <a:gd name="connsiteX13" fmla="*/ 4886955 w 6061661"/>
              <a:gd name="connsiteY13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2413784 w 6061661"/>
              <a:gd name="connsiteY8" fmla="*/ 6858000 h 6858001"/>
              <a:gd name="connsiteX9" fmla="*/ 0 w 6061661"/>
              <a:gd name="connsiteY9" fmla="*/ 6858001 h 6858001"/>
              <a:gd name="connsiteX10" fmla="*/ 77145 w 6061661"/>
              <a:gd name="connsiteY10" fmla="*/ 6586333 h 6858001"/>
              <a:gd name="connsiteX11" fmla="*/ 4589443 w 6061661"/>
              <a:gd name="connsiteY11" fmla="*/ 211565 h 6858001"/>
              <a:gd name="connsiteX12" fmla="*/ 4886955 w 6061661"/>
              <a:gd name="connsiteY12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4928106 w 6061661"/>
              <a:gd name="connsiteY7" fmla="*/ 6857999 h 6858001"/>
              <a:gd name="connsiteX8" fmla="*/ 0 w 6061661"/>
              <a:gd name="connsiteY8" fmla="*/ 6858001 h 6858001"/>
              <a:gd name="connsiteX9" fmla="*/ 77145 w 6061661"/>
              <a:gd name="connsiteY9" fmla="*/ 6586333 h 6858001"/>
              <a:gd name="connsiteX10" fmla="*/ 4589443 w 6061661"/>
              <a:gd name="connsiteY10" fmla="*/ 211565 h 6858001"/>
              <a:gd name="connsiteX11" fmla="*/ 4886955 w 6061661"/>
              <a:gd name="connsiteY11" fmla="*/ 0 h 6858001"/>
              <a:gd name="connsiteX0" fmla="*/ 4886955 w 6061661"/>
              <a:gd name="connsiteY0" fmla="*/ 0 h 6858001"/>
              <a:gd name="connsiteX1" fmla="*/ 6041671 w 6061661"/>
              <a:gd name="connsiteY1" fmla="*/ 0 h 6858001"/>
              <a:gd name="connsiteX2" fmla="*/ 6061661 w 6061661"/>
              <a:gd name="connsiteY2" fmla="*/ 0 h 6858001"/>
              <a:gd name="connsiteX3" fmla="*/ 6061661 w 6061661"/>
              <a:gd name="connsiteY3" fmla="*/ 5596773 h 6858001"/>
              <a:gd name="connsiteX4" fmla="*/ 5935901 w 6061661"/>
              <a:gd name="connsiteY4" fmla="*/ 5756803 h 6858001"/>
              <a:gd name="connsiteX5" fmla="*/ 5376145 w 6061661"/>
              <a:gd name="connsiteY5" fmla="*/ 6630192 h 6858001"/>
              <a:gd name="connsiteX6" fmla="*/ 5259469 w 6061661"/>
              <a:gd name="connsiteY6" fmla="*/ 6857999 h 6858001"/>
              <a:gd name="connsiteX7" fmla="*/ 0 w 6061661"/>
              <a:gd name="connsiteY7" fmla="*/ 6858001 h 6858001"/>
              <a:gd name="connsiteX8" fmla="*/ 77145 w 6061661"/>
              <a:gd name="connsiteY8" fmla="*/ 6586333 h 6858001"/>
              <a:gd name="connsiteX9" fmla="*/ 4589443 w 6061661"/>
              <a:gd name="connsiteY9" fmla="*/ 211565 h 6858001"/>
              <a:gd name="connsiteX10" fmla="*/ 4886955 w 6061661"/>
              <a:gd name="connsiteY10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1661" h="6858001">
                <a:moveTo>
                  <a:pt x="4886955" y="0"/>
                </a:moveTo>
                <a:lnTo>
                  <a:pt x="6041671" y="0"/>
                </a:lnTo>
                <a:lnTo>
                  <a:pt x="6061661" y="0"/>
                </a:lnTo>
                <a:lnTo>
                  <a:pt x="6061661" y="5596773"/>
                </a:lnTo>
                <a:lnTo>
                  <a:pt x="5935901" y="5756803"/>
                </a:lnTo>
                <a:cubicBezTo>
                  <a:pt x="5729185" y="6033215"/>
                  <a:pt x="5541923" y="6325022"/>
                  <a:pt x="5376145" y="6630192"/>
                </a:cubicBezTo>
                <a:lnTo>
                  <a:pt x="5259469" y="6857999"/>
                </a:lnTo>
                <a:lnTo>
                  <a:pt x="0" y="6858001"/>
                </a:lnTo>
                <a:lnTo>
                  <a:pt x="77145" y="6586333"/>
                </a:lnTo>
                <a:cubicBezTo>
                  <a:pt x="877912" y="4011787"/>
                  <a:pt x="2479017" y="1789858"/>
                  <a:pt x="4589443" y="211565"/>
                </a:cubicBezTo>
                <a:lnTo>
                  <a:pt x="48869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738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705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147942-113B-4155-85CA-C91EFBC512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82232"/>
            <a:ext cx="9129485" cy="3667130"/>
          </a:xfrm>
          <a:custGeom>
            <a:avLst/>
            <a:gdLst>
              <a:gd name="connsiteX0" fmla="*/ 0 w 9129485"/>
              <a:gd name="connsiteY0" fmla="*/ 0 h 3667130"/>
              <a:gd name="connsiteX1" fmla="*/ 9129485 w 9129485"/>
              <a:gd name="connsiteY1" fmla="*/ 0 h 3667130"/>
              <a:gd name="connsiteX2" fmla="*/ 7002549 w 9129485"/>
              <a:gd name="connsiteY2" fmla="*/ 3667130 h 3667130"/>
              <a:gd name="connsiteX3" fmla="*/ 0 w 9129485"/>
              <a:gd name="connsiteY3" fmla="*/ 3667130 h 36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485" h="3667130">
                <a:moveTo>
                  <a:pt x="0" y="0"/>
                </a:moveTo>
                <a:lnTo>
                  <a:pt x="9129485" y="0"/>
                </a:lnTo>
                <a:lnTo>
                  <a:pt x="7002549" y="3667130"/>
                </a:lnTo>
                <a:lnTo>
                  <a:pt x="0" y="36671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11044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2B0778-F1CC-47CD-9F5F-ECBC7A06E8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8375" y="1013601"/>
            <a:ext cx="5423600" cy="4675517"/>
          </a:xfrm>
          <a:custGeom>
            <a:avLst/>
            <a:gdLst>
              <a:gd name="connsiteX0" fmla="*/ 0 w 5423600"/>
              <a:gd name="connsiteY0" fmla="*/ 0 h 4675517"/>
              <a:gd name="connsiteX1" fmla="*/ 5423600 w 5423600"/>
              <a:gd name="connsiteY1" fmla="*/ 0 h 4675517"/>
              <a:gd name="connsiteX2" fmla="*/ 2711800 w 5423600"/>
              <a:gd name="connsiteY2" fmla="*/ 4675517 h 467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3600" h="4675517">
                <a:moveTo>
                  <a:pt x="0" y="0"/>
                </a:moveTo>
                <a:lnTo>
                  <a:pt x="5423600" y="0"/>
                </a:lnTo>
                <a:lnTo>
                  <a:pt x="2711800" y="4675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2753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069D48-8419-4FEF-9108-FBF96DD0AA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"/>
            <a:ext cx="12191999" cy="4129549"/>
          </a:xfrm>
          <a:custGeom>
            <a:avLst/>
            <a:gdLst>
              <a:gd name="connsiteX0" fmla="*/ 0 w 12191999"/>
              <a:gd name="connsiteY0" fmla="*/ 0 h 4129549"/>
              <a:gd name="connsiteX1" fmla="*/ 12191999 w 12191999"/>
              <a:gd name="connsiteY1" fmla="*/ 0 h 4129549"/>
              <a:gd name="connsiteX2" fmla="*/ 9796860 w 12191999"/>
              <a:gd name="connsiteY2" fmla="*/ 4129549 h 4129549"/>
              <a:gd name="connsiteX3" fmla="*/ 0 w 12191999"/>
              <a:gd name="connsiteY3" fmla="*/ 4129549 h 412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129549">
                <a:moveTo>
                  <a:pt x="0" y="0"/>
                </a:moveTo>
                <a:lnTo>
                  <a:pt x="12191999" y="0"/>
                </a:lnTo>
                <a:lnTo>
                  <a:pt x="9796860" y="4129549"/>
                </a:lnTo>
                <a:lnTo>
                  <a:pt x="0" y="41295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86378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962791-BFEC-4E72-B2EE-5F85103052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33400"/>
            <a:ext cx="12191998" cy="5791200"/>
          </a:xfrm>
          <a:custGeom>
            <a:avLst/>
            <a:gdLst>
              <a:gd name="connsiteX0" fmla="*/ 12191998 w 12191998"/>
              <a:gd name="connsiteY0" fmla="*/ 0 h 5791200"/>
              <a:gd name="connsiteX1" fmla="*/ 12191998 w 12191998"/>
              <a:gd name="connsiteY1" fmla="*/ 3657606 h 5791200"/>
              <a:gd name="connsiteX2" fmla="*/ 0 w 12191998"/>
              <a:gd name="connsiteY2" fmla="*/ 5791200 h 5791200"/>
              <a:gd name="connsiteX3" fmla="*/ 0 w 12191998"/>
              <a:gd name="connsiteY3" fmla="*/ 2133594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5791200">
                <a:moveTo>
                  <a:pt x="12191998" y="0"/>
                </a:moveTo>
                <a:lnTo>
                  <a:pt x="12191998" y="3657606"/>
                </a:lnTo>
                <a:lnTo>
                  <a:pt x="0" y="5791200"/>
                </a:lnTo>
                <a:lnTo>
                  <a:pt x="0" y="2133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30520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6095991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2811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076CFF-9FE9-426E-8089-DE240FC3BC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410200" cy="6858000"/>
          </a:xfrm>
          <a:custGeom>
            <a:avLst/>
            <a:gdLst>
              <a:gd name="connsiteX0" fmla="*/ 0 w 5410200"/>
              <a:gd name="connsiteY0" fmla="*/ 0 h 6858000"/>
              <a:gd name="connsiteX1" fmla="*/ 5410200 w 5410200"/>
              <a:gd name="connsiteY1" fmla="*/ 0 h 6858000"/>
              <a:gd name="connsiteX2" fmla="*/ 5410200 w 5410200"/>
              <a:gd name="connsiteY2" fmla="*/ 6858000 h 6858000"/>
              <a:gd name="connsiteX3" fmla="*/ 0 w 541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6858000">
                <a:moveTo>
                  <a:pt x="0" y="0"/>
                </a:moveTo>
                <a:lnTo>
                  <a:pt x="5410200" y="0"/>
                </a:lnTo>
                <a:lnTo>
                  <a:pt x="5410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664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E84BFD-ABDF-4ECE-99C8-45D2880955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2900" y="0"/>
            <a:ext cx="6769099" cy="6858000"/>
          </a:xfrm>
          <a:custGeom>
            <a:avLst/>
            <a:gdLst>
              <a:gd name="connsiteX0" fmla="*/ 0 w 6769099"/>
              <a:gd name="connsiteY0" fmla="*/ 0 h 6858000"/>
              <a:gd name="connsiteX1" fmla="*/ 6769099 w 6769099"/>
              <a:gd name="connsiteY1" fmla="*/ 0 h 6858000"/>
              <a:gd name="connsiteX2" fmla="*/ 6769099 w 6769099"/>
              <a:gd name="connsiteY2" fmla="*/ 6858000 h 6858000"/>
              <a:gd name="connsiteX3" fmla="*/ 0 w 67690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099" h="6858000">
                <a:moveTo>
                  <a:pt x="0" y="0"/>
                </a:moveTo>
                <a:lnTo>
                  <a:pt x="6769099" y="0"/>
                </a:lnTo>
                <a:lnTo>
                  <a:pt x="6769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95087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BC6068-9439-4EBA-B977-F25721807D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0687" y="620971"/>
            <a:ext cx="5564039" cy="5616058"/>
          </a:xfrm>
          <a:custGeom>
            <a:avLst/>
            <a:gdLst>
              <a:gd name="connsiteX0" fmla="*/ 3036499 w 5564039"/>
              <a:gd name="connsiteY0" fmla="*/ 465957 h 5616058"/>
              <a:gd name="connsiteX1" fmla="*/ 5564039 w 5564039"/>
              <a:gd name="connsiteY1" fmla="*/ 465957 h 5616058"/>
              <a:gd name="connsiteX2" fmla="*/ 5564039 w 5564039"/>
              <a:gd name="connsiteY2" fmla="*/ 5150101 h 5616058"/>
              <a:gd name="connsiteX3" fmla="*/ 3036499 w 5564039"/>
              <a:gd name="connsiteY3" fmla="*/ 5150101 h 5616058"/>
              <a:gd name="connsiteX4" fmla="*/ 0 w 5564039"/>
              <a:gd name="connsiteY4" fmla="*/ 0 h 5616058"/>
              <a:gd name="connsiteX5" fmla="*/ 2889850 w 5564039"/>
              <a:gd name="connsiteY5" fmla="*/ 0 h 5616058"/>
              <a:gd name="connsiteX6" fmla="*/ 2889850 w 5564039"/>
              <a:gd name="connsiteY6" fmla="*/ 5616058 h 5616058"/>
              <a:gd name="connsiteX7" fmla="*/ 0 w 5564039"/>
              <a:gd name="connsiteY7" fmla="*/ 5616058 h 56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4039" h="5616058">
                <a:moveTo>
                  <a:pt x="3036499" y="465957"/>
                </a:moveTo>
                <a:lnTo>
                  <a:pt x="5564039" y="465957"/>
                </a:lnTo>
                <a:lnTo>
                  <a:pt x="5564039" y="5150101"/>
                </a:lnTo>
                <a:lnTo>
                  <a:pt x="3036499" y="5150101"/>
                </a:lnTo>
                <a:close/>
                <a:moveTo>
                  <a:pt x="0" y="0"/>
                </a:moveTo>
                <a:lnTo>
                  <a:pt x="2889850" y="0"/>
                </a:lnTo>
                <a:lnTo>
                  <a:pt x="2889850" y="5616058"/>
                </a:lnTo>
                <a:lnTo>
                  <a:pt x="0" y="56160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6900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4E1372-80E5-484B-A22E-4F6C24B581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365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2452513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5848350" y="0"/>
                </a:lnTo>
                <a:lnTo>
                  <a:pt x="5848350" y="6858000"/>
                </a:lnTo>
                <a:lnTo>
                  <a:pt x="2452513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49628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632385-490D-42B8-B2C6-FA51261729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48350" cy="6858000"/>
          </a:xfrm>
          <a:custGeom>
            <a:avLst/>
            <a:gdLst>
              <a:gd name="connsiteX0" fmla="*/ 0 w 5848350"/>
              <a:gd name="connsiteY0" fmla="*/ 0 h 6858000"/>
              <a:gd name="connsiteX1" fmla="*/ 3395837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50" h="6858000">
                <a:moveTo>
                  <a:pt x="0" y="0"/>
                </a:moveTo>
                <a:lnTo>
                  <a:pt x="3395837" y="0"/>
                </a:lnTo>
                <a:lnTo>
                  <a:pt x="5848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3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532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88FA9A-530F-4A71-8001-2683D2A528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6575" y="666750"/>
            <a:ext cx="3962400" cy="3524250"/>
          </a:xfrm>
          <a:custGeom>
            <a:avLst/>
            <a:gdLst>
              <a:gd name="connsiteX0" fmla="*/ 0 w 3962400"/>
              <a:gd name="connsiteY0" fmla="*/ 0 h 3524250"/>
              <a:gd name="connsiteX1" fmla="*/ 3962400 w 3962400"/>
              <a:gd name="connsiteY1" fmla="*/ 0 h 3524250"/>
              <a:gd name="connsiteX2" fmla="*/ 3962400 w 3962400"/>
              <a:gd name="connsiteY2" fmla="*/ 3524250 h 3524250"/>
              <a:gd name="connsiteX3" fmla="*/ 0 w 3962400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524250">
                <a:moveTo>
                  <a:pt x="0" y="0"/>
                </a:moveTo>
                <a:lnTo>
                  <a:pt x="3962400" y="0"/>
                </a:lnTo>
                <a:lnTo>
                  <a:pt x="3962400" y="3524250"/>
                </a:lnTo>
                <a:lnTo>
                  <a:pt x="0" y="3524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79EEDB-2C30-42F2-8E1D-B4C56CF3BFC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43025" y="2838450"/>
            <a:ext cx="6858000" cy="3352800"/>
          </a:xfrm>
          <a:custGeom>
            <a:avLst/>
            <a:gdLst>
              <a:gd name="connsiteX0" fmla="*/ 0 w 6858000"/>
              <a:gd name="connsiteY0" fmla="*/ 0 h 3352800"/>
              <a:gd name="connsiteX1" fmla="*/ 6858000 w 6858000"/>
              <a:gd name="connsiteY1" fmla="*/ 0 h 3352800"/>
              <a:gd name="connsiteX2" fmla="*/ 6858000 w 6858000"/>
              <a:gd name="connsiteY2" fmla="*/ 3352800 h 3352800"/>
              <a:gd name="connsiteX3" fmla="*/ 0 w 6858000"/>
              <a:gd name="connsiteY3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352800">
                <a:moveTo>
                  <a:pt x="0" y="0"/>
                </a:moveTo>
                <a:lnTo>
                  <a:pt x="6858000" y="0"/>
                </a:lnTo>
                <a:lnTo>
                  <a:pt x="6858000" y="3352800"/>
                </a:lnTo>
                <a:lnTo>
                  <a:pt x="0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840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9F941F-E0C0-42F7-B8B7-D00C438C3E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326" y="628651"/>
            <a:ext cx="3804591" cy="3256410"/>
          </a:xfrm>
          <a:custGeom>
            <a:avLst/>
            <a:gdLst>
              <a:gd name="connsiteX0" fmla="*/ 1895326 w 3804591"/>
              <a:gd name="connsiteY0" fmla="*/ 1073074 h 3256410"/>
              <a:gd name="connsiteX1" fmla="*/ 1551574 w 3804591"/>
              <a:gd name="connsiteY1" fmla="*/ 2025380 h 3256410"/>
              <a:gd name="connsiteX2" fmla="*/ 2229790 w 3804591"/>
              <a:gd name="connsiteY2" fmla="*/ 2025380 h 3256410"/>
              <a:gd name="connsiteX3" fmla="*/ 1375045 w 3804591"/>
              <a:gd name="connsiteY3" fmla="*/ 0 h 3256410"/>
              <a:gd name="connsiteX4" fmla="*/ 2480653 w 3804591"/>
              <a:gd name="connsiteY4" fmla="*/ 0 h 3256410"/>
              <a:gd name="connsiteX5" fmla="*/ 3804591 w 3804591"/>
              <a:gd name="connsiteY5" fmla="*/ 3256410 h 3256410"/>
              <a:gd name="connsiteX6" fmla="*/ 2657162 w 3804591"/>
              <a:gd name="connsiteY6" fmla="*/ 3256410 h 3256410"/>
              <a:gd name="connsiteX7" fmla="*/ 2494573 w 3804591"/>
              <a:gd name="connsiteY7" fmla="*/ 2796524 h 3256410"/>
              <a:gd name="connsiteX8" fmla="*/ 1272851 w 3804591"/>
              <a:gd name="connsiteY8" fmla="*/ 2796524 h 3256410"/>
              <a:gd name="connsiteX9" fmla="*/ 1105608 w 3804591"/>
              <a:gd name="connsiteY9" fmla="*/ 3256410 h 3256410"/>
              <a:gd name="connsiteX10" fmla="*/ 0 w 3804591"/>
              <a:gd name="connsiteY10" fmla="*/ 3256410 h 325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04591" h="3256410">
                <a:moveTo>
                  <a:pt x="1895326" y="1073074"/>
                </a:moveTo>
                <a:lnTo>
                  <a:pt x="1551574" y="2025380"/>
                </a:lnTo>
                <a:lnTo>
                  <a:pt x="2229790" y="2025380"/>
                </a:lnTo>
                <a:close/>
                <a:moveTo>
                  <a:pt x="1375045" y="0"/>
                </a:moveTo>
                <a:lnTo>
                  <a:pt x="2480653" y="0"/>
                </a:lnTo>
                <a:lnTo>
                  <a:pt x="3804591" y="3256410"/>
                </a:lnTo>
                <a:lnTo>
                  <a:pt x="2657162" y="3256410"/>
                </a:lnTo>
                <a:lnTo>
                  <a:pt x="2494573" y="2796524"/>
                </a:lnTo>
                <a:lnTo>
                  <a:pt x="1272851" y="2796524"/>
                </a:lnTo>
                <a:lnTo>
                  <a:pt x="1105608" y="3256410"/>
                </a:lnTo>
                <a:lnTo>
                  <a:pt x="0" y="32564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C26022-8DBC-4020-9457-45807A7193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09766" y="1306286"/>
            <a:ext cx="3557684" cy="4923063"/>
          </a:xfrm>
          <a:custGeom>
            <a:avLst/>
            <a:gdLst>
              <a:gd name="connsiteX0" fmla="*/ 0 w 3557684"/>
              <a:gd name="connsiteY0" fmla="*/ 0 h 5183206"/>
              <a:gd name="connsiteX1" fmla="*/ 3557684 w 3557684"/>
              <a:gd name="connsiteY1" fmla="*/ 0 h 5183206"/>
              <a:gd name="connsiteX2" fmla="*/ 3557684 w 3557684"/>
              <a:gd name="connsiteY2" fmla="*/ 5183206 h 5183206"/>
              <a:gd name="connsiteX3" fmla="*/ 0 w 3557684"/>
              <a:gd name="connsiteY3" fmla="*/ 5183206 h 51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684" h="5183206">
                <a:moveTo>
                  <a:pt x="0" y="0"/>
                </a:moveTo>
                <a:lnTo>
                  <a:pt x="3557684" y="0"/>
                </a:lnTo>
                <a:lnTo>
                  <a:pt x="3557684" y="5183206"/>
                </a:lnTo>
                <a:lnTo>
                  <a:pt x="0" y="5183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55487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C347A-F843-44B5-833A-C2D43E654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1050" y="762000"/>
            <a:ext cx="3257550" cy="4810125"/>
          </a:xfrm>
          <a:custGeom>
            <a:avLst/>
            <a:gdLst>
              <a:gd name="connsiteX0" fmla="*/ 0 w 3257550"/>
              <a:gd name="connsiteY0" fmla="*/ 0 h 4810125"/>
              <a:gd name="connsiteX1" fmla="*/ 3257550 w 3257550"/>
              <a:gd name="connsiteY1" fmla="*/ 0 h 4810125"/>
              <a:gd name="connsiteX2" fmla="*/ 3257550 w 3257550"/>
              <a:gd name="connsiteY2" fmla="*/ 4810125 h 4810125"/>
              <a:gd name="connsiteX3" fmla="*/ 0 w 3257550"/>
              <a:gd name="connsiteY3" fmla="*/ 4810125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4810125">
                <a:moveTo>
                  <a:pt x="0" y="0"/>
                </a:moveTo>
                <a:lnTo>
                  <a:pt x="3257550" y="0"/>
                </a:lnTo>
                <a:lnTo>
                  <a:pt x="3257550" y="4810125"/>
                </a:lnTo>
                <a:lnTo>
                  <a:pt x="0" y="48101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87985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22A377-2D7D-4A1C-B084-A53B441A2D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1871" y="1120140"/>
            <a:ext cx="4444179" cy="3992880"/>
          </a:xfrm>
          <a:custGeom>
            <a:avLst/>
            <a:gdLst>
              <a:gd name="connsiteX0" fmla="*/ 0 w 4444179"/>
              <a:gd name="connsiteY0" fmla="*/ 0 h 3992880"/>
              <a:gd name="connsiteX1" fmla="*/ 4444179 w 4444179"/>
              <a:gd name="connsiteY1" fmla="*/ 0 h 3992880"/>
              <a:gd name="connsiteX2" fmla="*/ 4444179 w 4444179"/>
              <a:gd name="connsiteY2" fmla="*/ 3992880 h 3992880"/>
              <a:gd name="connsiteX3" fmla="*/ 0 w 4444179"/>
              <a:gd name="connsiteY3" fmla="*/ 3992880 h 39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992880">
                <a:moveTo>
                  <a:pt x="0" y="0"/>
                </a:moveTo>
                <a:lnTo>
                  <a:pt x="4444179" y="0"/>
                </a:lnTo>
                <a:lnTo>
                  <a:pt x="4444179" y="3992880"/>
                </a:lnTo>
                <a:lnTo>
                  <a:pt x="0" y="3992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65B292-F05C-49BB-95BE-AF0137AEC0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1507" y="1916430"/>
            <a:ext cx="4444179" cy="3585210"/>
          </a:xfrm>
          <a:custGeom>
            <a:avLst/>
            <a:gdLst>
              <a:gd name="connsiteX0" fmla="*/ 0 w 4444179"/>
              <a:gd name="connsiteY0" fmla="*/ 0 h 3585210"/>
              <a:gd name="connsiteX1" fmla="*/ 4444179 w 4444179"/>
              <a:gd name="connsiteY1" fmla="*/ 0 h 3585210"/>
              <a:gd name="connsiteX2" fmla="*/ 4444179 w 4444179"/>
              <a:gd name="connsiteY2" fmla="*/ 3585210 h 3585210"/>
              <a:gd name="connsiteX3" fmla="*/ 0 w 4444179"/>
              <a:gd name="connsiteY3" fmla="*/ 3585210 h 358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4179" h="3585210">
                <a:moveTo>
                  <a:pt x="0" y="0"/>
                </a:moveTo>
                <a:lnTo>
                  <a:pt x="4444179" y="0"/>
                </a:lnTo>
                <a:lnTo>
                  <a:pt x="4444179" y="3585210"/>
                </a:lnTo>
                <a:lnTo>
                  <a:pt x="0" y="35852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59488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DD146E3-BD8C-44B8-90AC-3BC0C6ADAB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66266" y="394044"/>
            <a:ext cx="4009210" cy="4650690"/>
          </a:xfrm>
          <a:custGeom>
            <a:avLst/>
            <a:gdLst>
              <a:gd name="connsiteX0" fmla="*/ 2004604 w 4009210"/>
              <a:gd name="connsiteY0" fmla="*/ 0 h 4650690"/>
              <a:gd name="connsiteX1" fmla="*/ 4009210 w 4009210"/>
              <a:gd name="connsiteY1" fmla="*/ 1152007 h 4650690"/>
              <a:gd name="connsiteX2" fmla="*/ 4009210 w 4009210"/>
              <a:gd name="connsiteY2" fmla="*/ 3498683 h 4650690"/>
              <a:gd name="connsiteX3" fmla="*/ 2004604 w 4009210"/>
              <a:gd name="connsiteY3" fmla="*/ 4650690 h 4650690"/>
              <a:gd name="connsiteX4" fmla="*/ 0 w 4009210"/>
              <a:gd name="connsiteY4" fmla="*/ 3498683 h 4650690"/>
              <a:gd name="connsiteX5" fmla="*/ 0 w 4009210"/>
              <a:gd name="connsiteY5" fmla="*/ 1152007 h 465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9210" h="4650690">
                <a:moveTo>
                  <a:pt x="2004604" y="0"/>
                </a:moveTo>
                <a:lnTo>
                  <a:pt x="4009210" y="1152007"/>
                </a:lnTo>
                <a:lnTo>
                  <a:pt x="4009210" y="3498683"/>
                </a:lnTo>
                <a:lnTo>
                  <a:pt x="2004604" y="4650690"/>
                </a:lnTo>
                <a:lnTo>
                  <a:pt x="0" y="3498683"/>
                </a:lnTo>
                <a:lnTo>
                  <a:pt x="0" y="11520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077918-3197-46E8-A8EE-D23AC55476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38382" y="3790097"/>
            <a:ext cx="2186940" cy="2536854"/>
          </a:xfrm>
          <a:custGeom>
            <a:avLst/>
            <a:gdLst>
              <a:gd name="connsiteX0" fmla="*/ 1093470 w 2186940"/>
              <a:gd name="connsiteY0" fmla="*/ 0 h 2536854"/>
              <a:gd name="connsiteX1" fmla="*/ 2186940 w 2186940"/>
              <a:gd name="connsiteY1" fmla="*/ 628396 h 2536854"/>
              <a:gd name="connsiteX2" fmla="*/ 2186940 w 2186940"/>
              <a:gd name="connsiteY2" fmla="*/ 1908458 h 2536854"/>
              <a:gd name="connsiteX3" fmla="*/ 1093470 w 2186940"/>
              <a:gd name="connsiteY3" fmla="*/ 2536854 h 2536854"/>
              <a:gd name="connsiteX4" fmla="*/ 0 w 2186940"/>
              <a:gd name="connsiteY4" fmla="*/ 1908458 h 2536854"/>
              <a:gd name="connsiteX5" fmla="*/ 0 w 2186940"/>
              <a:gd name="connsiteY5" fmla="*/ 628396 h 253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6940" h="2536854">
                <a:moveTo>
                  <a:pt x="1093470" y="0"/>
                </a:moveTo>
                <a:lnTo>
                  <a:pt x="2186940" y="628396"/>
                </a:lnTo>
                <a:lnTo>
                  <a:pt x="2186940" y="1908458"/>
                </a:lnTo>
                <a:lnTo>
                  <a:pt x="1093470" y="2536854"/>
                </a:lnTo>
                <a:lnTo>
                  <a:pt x="0" y="1908458"/>
                </a:lnTo>
                <a:lnTo>
                  <a:pt x="0" y="62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20446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863BC13-CB57-4EF6-A264-301B5C11EE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62348" y="0"/>
            <a:ext cx="11029650" cy="6858000"/>
          </a:xfrm>
          <a:custGeom>
            <a:avLst/>
            <a:gdLst>
              <a:gd name="connsiteX0" fmla="*/ 0 w 11029650"/>
              <a:gd name="connsiteY0" fmla="*/ 0 h 6858000"/>
              <a:gd name="connsiteX1" fmla="*/ 6975186 w 11029650"/>
              <a:gd name="connsiteY1" fmla="*/ 0 h 6858000"/>
              <a:gd name="connsiteX2" fmla="*/ 11029650 w 11029650"/>
              <a:gd name="connsiteY2" fmla="*/ 2619876 h 6858000"/>
              <a:gd name="connsiteX3" fmla="*/ 11029650 w 11029650"/>
              <a:gd name="connsiteY3" fmla="*/ 6858000 h 6858000"/>
              <a:gd name="connsiteX4" fmla="*/ 10056447 w 11029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650" h="6858000">
                <a:moveTo>
                  <a:pt x="0" y="0"/>
                </a:moveTo>
                <a:lnTo>
                  <a:pt x="6975186" y="0"/>
                </a:lnTo>
                <a:lnTo>
                  <a:pt x="11029650" y="2619876"/>
                </a:lnTo>
                <a:lnTo>
                  <a:pt x="11029650" y="6858000"/>
                </a:lnTo>
                <a:lnTo>
                  <a:pt x="1005644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08519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FD45C2-31A3-4E0C-87A8-5B02308D04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26095D-D682-49E3-B5D6-DCA7CDA53F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4975" y="1700213"/>
            <a:ext cx="3457576" cy="3457576"/>
          </a:xfrm>
          <a:custGeom>
            <a:avLst/>
            <a:gdLst>
              <a:gd name="connsiteX0" fmla="*/ 1728788 w 3457576"/>
              <a:gd name="connsiteY0" fmla="*/ 0 h 3457576"/>
              <a:gd name="connsiteX1" fmla="*/ 3457576 w 3457576"/>
              <a:gd name="connsiteY1" fmla="*/ 1728788 h 3457576"/>
              <a:gd name="connsiteX2" fmla="*/ 1728788 w 3457576"/>
              <a:gd name="connsiteY2" fmla="*/ 3457576 h 3457576"/>
              <a:gd name="connsiteX3" fmla="*/ 0 w 3457576"/>
              <a:gd name="connsiteY3" fmla="*/ 1728788 h 3457576"/>
              <a:gd name="connsiteX4" fmla="*/ 1728788 w 3457576"/>
              <a:gd name="connsiteY4" fmla="*/ 0 h 345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6" h="3457576">
                <a:moveTo>
                  <a:pt x="1728788" y="0"/>
                </a:moveTo>
                <a:cubicBezTo>
                  <a:pt x="2683571" y="0"/>
                  <a:pt x="3457576" y="774005"/>
                  <a:pt x="3457576" y="1728788"/>
                </a:cubicBezTo>
                <a:cubicBezTo>
                  <a:pt x="3457576" y="2683571"/>
                  <a:pt x="2683571" y="3457576"/>
                  <a:pt x="1728788" y="3457576"/>
                </a:cubicBezTo>
                <a:cubicBezTo>
                  <a:pt x="774005" y="3457576"/>
                  <a:pt x="0" y="2683571"/>
                  <a:pt x="0" y="1728788"/>
                </a:cubicBezTo>
                <a:cubicBezTo>
                  <a:pt x="0" y="774005"/>
                  <a:pt x="774005" y="0"/>
                  <a:pt x="17287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75867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C9A2A6-3CD5-4726-A38E-8A61E0E515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7306" y="1186884"/>
            <a:ext cx="4090988" cy="4090988"/>
          </a:xfrm>
          <a:custGeom>
            <a:avLst/>
            <a:gdLst>
              <a:gd name="connsiteX0" fmla="*/ 2045494 w 4090988"/>
              <a:gd name="connsiteY0" fmla="*/ 0 h 4090988"/>
              <a:gd name="connsiteX1" fmla="*/ 4090988 w 4090988"/>
              <a:gd name="connsiteY1" fmla="*/ 2045494 h 4090988"/>
              <a:gd name="connsiteX2" fmla="*/ 2045494 w 4090988"/>
              <a:gd name="connsiteY2" fmla="*/ 4090988 h 4090988"/>
              <a:gd name="connsiteX3" fmla="*/ 0 w 4090988"/>
              <a:gd name="connsiteY3" fmla="*/ 2045494 h 4090988"/>
              <a:gd name="connsiteX4" fmla="*/ 2045494 w 4090988"/>
              <a:gd name="connsiteY4" fmla="*/ 0 h 409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988" h="4090988">
                <a:moveTo>
                  <a:pt x="2045494" y="0"/>
                </a:moveTo>
                <a:cubicBezTo>
                  <a:pt x="3175189" y="0"/>
                  <a:pt x="4090988" y="915799"/>
                  <a:pt x="4090988" y="2045494"/>
                </a:cubicBezTo>
                <a:cubicBezTo>
                  <a:pt x="4090988" y="3175189"/>
                  <a:pt x="3175189" y="4090988"/>
                  <a:pt x="2045494" y="4090988"/>
                </a:cubicBezTo>
                <a:cubicBezTo>
                  <a:pt x="915799" y="4090988"/>
                  <a:pt x="0" y="3175189"/>
                  <a:pt x="0" y="2045494"/>
                </a:cubicBezTo>
                <a:cubicBezTo>
                  <a:pt x="0" y="915799"/>
                  <a:pt x="915799" y="0"/>
                  <a:pt x="20454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3CE428-0003-4F77-B100-F2BA1695C7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19411" y="4453058"/>
            <a:ext cx="1273384" cy="1273384"/>
          </a:xfrm>
          <a:custGeom>
            <a:avLst/>
            <a:gdLst>
              <a:gd name="connsiteX0" fmla="*/ 636692 w 1273384"/>
              <a:gd name="connsiteY0" fmla="*/ 0 h 1273384"/>
              <a:gd name="connsiteX1" fmla="*/ 1273384 w 1273384"/>
              <a:gd name="connsiteY1" fmla="*/ 636692 h 1273384"/>
              <a:gd name="connsiteX2" fmla="*/ 636692 w 1273384"/>
              <a:gd name="connsiteY2" fmla="*/ 1273384 h 1273384"/>
              <a:gd name="connsiteX3" fmla="*/ 0 w 1273384"/>
              <a:gd name="connsiteY3" fmla="*/ 636692 h 1273384"/>
              <a:gd name="connsiteX4" fmla="*/ 636692 w 1273384"/>
              <a:gd name="connsiteY4" fmla="*/ 0 h 12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84" h="1273384">
                <a:moveTo>
                  <a:pt x="636692" y="0"/>
                </a:moveTo>
                <a:cubicBezTo>
                  <a:pt x="988327" y="0"/>
                  <a:pt x="1273384" y="285057"/>
                  <a:pt x="1273384" y="636692"/>
                </a:cubicBezTo>
                <a:cubicBezTo>
                  <a:pt x="1273384" y="988327"/>
                  <a:pt x="988327" y="1273384"/>
                  <a:pt x="636692" y="1273384"/>
                </a:cubicBezTo>
                <a:cubicBezTo>
                  <a:pt x="285057" y="1273384"/>
                  <a:pt x="0" y="988327"/>
                  <a:pt x="0" y="636692"/>
                </a:cubicBezTo>
                <a:cubicBezTo>
                  <a:pt x="0" y="285057"/>
                  <a:pt x="285057" y="0"/>
                  <a:pt x="6366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48285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5832C9-69B7-404E-914C-19AE406168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8" cy="3614044"/>
          </a:xfrm>
          <a:custGeom>
            <a:avLst/>
            <a:gdLst>
              <a:gd name="connsiteX0" fmla="*/ 0 w 3721099"/>
              <a:gd name="connsiteY0" fmla="*/ 0 h 3614044"/>
              <a:gd name="connsiteX1" fmla="*/ 3721099 w 3721099"/>
              <a:gd name="connsiteY1" fmla="*/ 0 h 3614044"/>
              <a:gd name="connsiteX2" fmla="*/ 3721099 w 3721099"/>
              <a:gd name="connsiteY2" fmla="*/ 3614044 h 3614044"/>
              <a:gd name="connsiteX3" fmla="*/ 0 w 3721099"/>
              <a:gd name="connsiteY3" fmla="*/ 3614044 h 361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099" h="3614044">
                <a:moveTo>
                  <a:pt x="0" y="0"/>
                </a:moveTo>
                <a:lnTo>
                  <a:pt x="3721099" y="0"/>
                </a:lnTo>
                <a:lnTo>
                  <a:pt x="3721099" y="3614044"/>
                </a:lnTo>
                <a:lnTo>
                  <a:pt x="0" y="3614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8658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4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517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93641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27763-910D-4FF4-9C0B-1E34479D4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8998"/>
              <a:gd name="connsiteX1" fmla="*/ 12192000 w 12192000"/>
              <a:gd name="connsiteY1" fmla="*/ 0 h 3428998"/>
              <a:gd name="connsiteX2" fmla="*/ 12192000 w 12192000"/>
              <a:gd name="connsiteY2" fmla="*/ 3428998 h 3428998"/>
              <a:gd name="connsiteX3" fmla="*/ 0 w 12192000"/>
              <a:gd name="connsiteY3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2192000" y="0"/>
                </a:lnTo>
                <a:lnTo>
                  <a:pt x="12192000" y="3428998"/>
                </a:lnTo>
                <a:lnTo>
                  <a:pt x="0" y="3428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06E43-F517-47DA-A011-6E7AF5F46D6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7067" y="3237735"/>
            <a:ext cx="1295836" cy="1295836"/>
          </a:xfrm>
          <a:custGeom>
            <a:avLst/>
            <a:gdLst>
              <a:gd name="connsiteX0" fmla="*/ 647918 w 1295836"/>
              <a:gd name="connsiteY0" fmla="*/ 0 h 1295836"/>
              <a:gd name="connsiteX1" fmla="*/ 1295836 w 1295836"/>
              <a:gd name="connsiteY1" fmla="*/ 647918 h 1295836"/>
              <a:gd name="connsiteX2" fmla="*/ 647918 w 1295836"/>
              <a:gd name="connsiteY2" fmla="*/ 1295836 h 1295836"/>
              <a:gd name="connsiteX3" fmla="*/ 0 w 1295836"/>
              <a:gd name="connsiteY3" fmla="*/ 647918 h 1295836"/>
              <a:gd name="connsiteX4" fmla="*/ 647918 w 1295836"/>
              <a:gd name="connsiteY4" fmla="*/ 0 h 129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836" h="1295836">
                <a:moveTo>
                  <a:pt x="647918" y="0"/>
                </a:moveTo>
                <a:cubicBezTo>
                  <a:pt x="1005753" y="0"/>
                  <a:pt x="1295836" y="290083"/>
                  <a:pt x="1295836" y="647918"/>
                </a:cubicBezTo>
                <a:cubicBezTo>
                  <a:pt x="1295836" y="1005753"/>
                  <a:pt x="1005753" y="1295836"/>
                  <a:pt x="647918" y="1295836"/>
                </a:cubicBezTo>
                <a:cubicBezTo>
                  <a:pt x="290083" y="1295836"/>
                  <a:pt x="0" y="1005753"/>
                  <a:pt x="0" y="647918"/>
                </a:cubicBezTo>
                <a:cubicBezTo>
                  <a:pt x="0" y="290083"/>
                  <a:pt x="290083" y="0"/>
                  <a:pt x="6479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solidFill>
              <a:schemeClr val="accent4"/>
            </a:solidFill>
          </a:ln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87276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EF71E4-FB88-4068-B682-5F040170F1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98855" y="718912"/>
            <a:ext cx="5829975" cy="5420176"/>
          </a:xfrm>
          <a:custGeom>
            <a:avLst/>
            <a:gdLst>
              <a:gd name="connsiteX0" fmla="*/ 5474138 w 5829975"/>
              <a:gd name="connsiteY0" fmla="*/ 2694910 h 5420176"/>
              <a:gd name="connsiteX1" fmla="*/ 5829975 w 5829975"/>
              <a:gd name="connsiteY1" fmla="*/ 3045781 h 5420176"/>
              <a:gd name="connsiteX2" fmla="*/ 5829975 w 5829975"/>
              <a:gd name="connsiteY2" fmla="*/ 3681375 h 5420176"/>
              <a:gd name="connsiteX3" fmla="*/ 5474138 w 5829975"/>
              <a:gd name="connsiteY3" fmla="*/ 4032246 h 5420176"/>
              <a:gd name="connsiteX4" fmla="*/ 5118303 w 5829975"/>
              <a:gd name="connsiteY4" fmla="*/ 3681375 h 5420176"/>
              <a:gd name="connsiteX5" fmla="*/ 5118303 w 5829975"/>
              <a:gd name="connsiteY5" fmla="*/ 3045781 h 5420176"/>
              <a:gd name="connsiteX6" fmla="*/ 5474138 w 5829975"/>
              <a:gd name="connsiteY6" fmla="*/ 2694910 h 5420176"/>
              <a:gd name="connsiteX7" fmla="*/ 354747 w 5829975"/>
              <a:gd name="connsiteY7" fmla="*/ 2313778 h 5420176"/>
              <a:gd name="connsiteX8" fmla="*/ 706611 w 5829975"/>
              <a:gd name="connsiteY8" fmla="*/ 2664871 h 5420176"/>
              <a:gd name="connsiteX9" fmla="*/ 706611 w 5829975"/>
              <a:gd name="connsiteY9" fmla="*/ 4060603 h 5420176"/>
              <a:gd name="connsiteX10" fmla="*/ 354747 w 5829975"/>
              <a:gd name="connsiteY10" fmla="*/ 4411694 h 5420176"/>
              <a:gd name="connsiteX11" fmla="*/ 0 w 5829975"/>
              <a:gd name="connsiteY11" fmla="*/ 4060603 h 5420176"/>
              <a:gd name="connsiteX12" fmla="*/ 0 w 5829975"/>
              <a:gd name="connsiteY12" fmla="*/ 2664871 h 5420176"/>
              <a:gd name="connsiteX13" fmla="*/ 354747 w 5829975"/>
              <a:gd name="connsiteY13" fmla="*/ 2313778 h 5420176"/>
              <a:gd name="connsiteX14" fmla="*/ 1204350 w 5829975"/>
              <a:gd name="connsiteY14" fmla="*/ 1949510 h 5420176"/>
              <a:gd name="connsiteX15" fmla="*/ 1559099 w 5829975"/>
              <a:gd name="connsiteY15" fmla="*/ 2303190 h 5420176"/>
              <a:gd name="connsiteX16" fmla="*/ 1559099 w 5829975"/>
              <a:gd name="connsiteY16" fmla="*/ 5069372 h 5420176"/>
              <a:gd name="connsiteX17" fmla="*/ 1204350 w 5829975"/>
              <a:gd name="connsiteY17" fmla="*/ 5420176 h 5420176"/>
              <a:gd name="connsiteX18" fmla="*/ 852487 w 5829975"/>
              <a:gd name="connsiteY18" fmla="*/ 5069372 h 5420176"/>
              <a:gd name="connsiteX19" fmla="*/ 852487 w 5829975"/>
              <a:gd name="connsiteY19" fmla="*/ 2303190 h 5420176"/>
              <a:gd name="connsiteX20" fmla="*/ 1204350 w 5829975"/>
              <a:gd name="connsiteY20" fmla="*/ 1949510 h 5420176"/>
              <a:gd name="connsiteX21" fmla="*/ 4616830 w 5829975"/>
              <a:gd name="connsiteY21" fmla="*/ 1414913 h 5420176"/>
              <a:gd name="connsiteX22" fmla="*/ 4972425 w 5829975"/>
              <a:gd name="connsiteY22" fmla="*/ 1765718 h 5420176"/>
              <a:gd name="connsiteX23" fmla="*/ 4972425 w 5829975"/>
              <a:gd name="connsiteY23" fmla="*/ 3111430 h 5420176"/>
              <a:gd name="connsiteX24" fmla="*/ 4616830 w 5829975"/>
              <a:gd name="connsiteY24" fmla="*/ 3462235 h 5420176"/>
              <a:gd name="connsiteX25" fmla="*/ 4264126 w 5829975"/>
              <a:gd name="connsiteY25" fmla="*/ 3111430 h 5420176"/>
              <a:gd name="connsiteX26" fmla="*/ 4264126 w 5829975"/>
              <a:gd name="connsiteY26" fmla="*/ 1765718 h 5420176"/>
              <a:gd name="connsiteX27" fmla="*/ 4616830 w 5829975"/>
              <a:gd name="connsiteY27" fmla="*/ 1414913 h 5420176"/>
              <a:gd name="connsiteX28" fmla="*/ 3766386 w 5829975"/>
              <a:gd name="connsiteY28" fmla="*/ 865138 h 5420176"/>
              <a:gd name="connsiteX29" fmla="*/ 4118250 w 5829975"/>
              <a:gd name="connsiteY29" fmla="*/ 1218866 h 5420176"/>
              <a:gd name="connsiteX30" fmla="*/ 4118250 w 5829975"/>
              <a:gd name="connsiteY30" fmla="*/ 4212618 h 5420176"/>
              <a:gd name="connsiteX31" fmla="*/ 3766386 w 5829975"/>
              <a:gd name="connsiteY31" fmla="*/ 4563471 h 5420176"/>
              <a:gd name="connsiteX32" fmla="*/ 3411638 w 5829975"/>
              <a:gd name="connsiteY32" fmla="*/ 4212618 h 5420176"/>
              <a:gd name="connsiteX33" fmla="*/ 3411638 w 5829975"/>
              <a:gd name="connsiteY33" fmla="*/ 1218866 h 5420176"/>
              <a:gd name="connsiteX34" fmla="*/ 3766386 w 5829975"/>
              <a:gd name="connsiteY34" fmla="*/ 865138 h 5420176"/>
              <a:gd name="connsiteX35" fmla="*/ 2059723 w 5829975"/>
              <a:gd name="connsiteY35" fmla="*/ 632410 h 5420176"/>
              <a:gd name="connsiteX36" fmla="*/ 2411587 w 5829975"/>
              <a:gd name="connsiteY36" fmla="*/ 983222 h 5420176"/>
              <a:gd name="connsiteX37" fmla="*/ 2411587 w 5829975"/>
              <a:gd name="connsiteY37" fmla="*/ 4298670 h 5420176"/>
              <a:gd name="connsiteX38" fmla="*/ 2059723 w 5829975"/>
              <a:gd name="connsiteY38" fmla="*/ 4649480 h 5420176"/>
              <a:gd name="connsiteX39" fmla="*/ 1704975 w 5829975"/>
              <a:gd name="connsiteY39" fmla="*/ 4298670 h 5420176"/>
              <a:gd name="connsiteX40" fmla="*/ 1704975 w 5829975"/>
              <a:gd name="connsiteY40" fmla="*/ 983222 h 5420176"/>
              <a:gd name="connsiteX41" fmla="*/ 2059723 w 5829975"/>
              <a:gd name="connsiteY41" fmla="*/ 632410 h 5420176"/>
              <a:gd name="connsiteX42" fmla="*/ 2910167 w 5829975"/>
              <a:gd name="connsiteY42" fmla="*/ 0 h 5420176"/>
              <a:gd name="connsiteX43" fmla="*/ 3265762 w 5829975"/>
              <a:gd name="connsiteY43" fmla="*/ 350854 h 5420176"/>
              <a:gd name="connsiteX44" fmla="*/ 3265762 w 5829975"/>
              <a:gd name="connsiteY44" fmla="*/ 3942790 h 5420176"/>
              <a:gd name="connsiteX45" fmla="*/ 2910167 w 5829975"/>
              <a:gd name="connsiteY45" fmla="*/ 4293643 h 5420176"/>
              <a:gd name="connsiteX46" fmla="*/ 2557463 w 5829975"/>
              <a:gd name="connsiteY46" fmla="*/ 3942790 h 5420176"/>
              <a:gd name="connsiteX47" fmla="*/ 2557463 w 5829975"/>
              <a:gd name="connsiteY47" fmla="*/ 350854 h 5420176"/>
              <a:gd name="connsiteX48" fmla="*/ 2910167 w 5829975"/>
              <a:gd name="connsiteY48" fmla="*/ 0 h 542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29975" h="5420176">
                <a:moveTo>
                  <a:pt x="5474138" y="2694910"/>
                </a:moveTo>
                <a:cubicBezTo>
                  <a:pt x="5670861" y="2694910"/>
                  <a:pt x="5829975" y="2850214"/>
                  <a:pt x="5829975" y="3045781"/>
                </a:cubicBezTo>
                <a:cubicBezTo>
                  <a:pt x="5829975" y="3681375"/>
                  <a:pt x="5829975" y="3681375"/>
                  <a:pt x="5829975" y="3681375"/>
                </a:cubicBezTo>
                <a:cubicBezTo>
                  <a:pt x="5829975" y="3876943"/>
                  <a:pt x="5670861" y="4032246"/>
                  <a:pt x="5474138" y="4032246"/>
                </a:cubicBezTo>
                <a:cubicBezTo>
                  <a:pt x="5277417" y="4032246"/>
                  <a:pt x="5118303" y="3876943"/>
                  <a:pt x="5118303" y="3681375"/>
                </a:cubicBezTo>
                <a:cubicBezTo>
                  <a:pt x="5118303" y="3045781"/>
                  <a:pt x="5118303" y="3045781"/>
                  <a:pt x="5118303" y="3045781"/>
                </a:cubicBezTo>
                <a:cubicBezTo>
                  <a:pt x="5118303" y="2850214"/>
                  <a:pt x="5277417" y="2694910"/>
                  <a:pt x="5474138" y="2694910"/>
                </a:cubicBezTo>
                <a:close/>
                <a:moveTo>
                  <a:pt x="354747" y="2313778"/>
                </a:moveTo>
                <a:cubicBezTo>
                  <a:pt x="547984" y="2313778"/>
                  <a:pt x="706611" y="2469180"/>
                  <a:pt x="706611" y="2664871"/>
                </a:cubicBezTo>
                <a:cubicBezTo>
                  <a:pt x="706611" y="4060603"/>
                  <a:pt x="706611" y="4060603"/>
                  <a:pt x="706611" y="4060603"/>
                </a:cubicBezTo>
                <a:cubicBezTo>
                  <a:pt x="706611" y="4253415"/>
                  <a:pt x="547984" y="4411694"/>
                  <a:pt x="354747" y="4411694"/>
                </a:cubicBezTo>
                <a:cubicBezTo>
                  <a:pt x="158626" y="4411694"/>
                  <a:pt x="0" y="4253415"/>
                  <a:pt x="0" y="4060603"/>
                </a:cubicBezTo>
                <a:cubicBezTo>
                  <a:pt x="0" y="2664871"/>
                  <a:pt x="0" y="2664871"/>
                  <a:pt x="0" y="2664871"/>
                </a:cubicBezTo>
                <a:cubicBezTo>
                  <a:pt x="0" y="2469180"/>
                  <a:pt x="158626" y="2313778"/>
                  <a:pt x="354747" y="2313778"/>
                </a:cubicBezTo>
                <a:close/>
                <a:moveTo>
                  <a:pt x="1204350" y="1949510"/>
                </a:moveTo>
                <a:cubicBezTo>
                  <a:pt x="1400472" y="1949510"/>
                  <a:pt x="1559099" y="2107659"/>
                  <a:pt x="1559099" y="2303190"/>
                </a:cubicBezTo>
                <a:cubicBezTo>
                  <a:pt x="1559099" y="5069372"/>
                  <a:pt x="1559099" y="5069372"/>
                  <a:pt x="1559099" y="5069372"/>
                </a:cubicBezTo>
                <a:cubicBezTo>
                  <a:pt x="1559099" y="5262027"/>
                  <a:pt x="1400472" y="5420176"/>
                  <a:pt x="1204350" y="5420176"/>
                </a:cubicBezTo>
                <a:cubicBezTo>
                  <a:pt x="1008230" y="5420176"/>
                  <a:pt x="852487" y="5262027"/>
                  <a:pt x="852487" y="5069372"/>
                </a:cubicBezTo>
                <a:cubicBezTo>
                  <a:pt x="852487" y="2303190"/>
                  <a:pt x="852487" y="2303190"/>
                  <a:pt x="852487" y="2303190"/>
                </a:cubicBezTo>
                <a:cubicBezTo>
                  <a:pt x="852487" y="2107659"/>
                  <a:pt x="1008230" y="1949510"/>
                  <a:pt x="1204350" y="1949510"/>
                </a:cubicBezTo>
                <a:close/>
                <a:moveTo>
                  <a:pt x="4616830" y="1414913"/>
                </a:moveTo>
                <a:cubicBezTo>
                  <a:pt x="4813419" y="1414913"/>
                  <a:pt x="4972425" y="1570187"/>
                  <a:pt x="4972425" y="1765718"/>
                </a:cubicBezTo>
                <a:cubicBezTo>
                  <a:pt x="4972425" y="3111430"/>
                  <a:pt x="4972425" y="3111430"/>
                  <a:pt x="4972425" y="3111430"/>
                </a:cubicBezTo>
                <a:cubicBezTo>
                  <a:pt x="4972425" y="3306961"/>
                  <a:pt x="4813419" y="3462235"/>
                  <a:pt x="4616830" y="3462235"/>
                </a:cubicBezTo>
                <a:cubicBezTo>
                  <a:pt x="4423132" y="3462235"/>
                  <a:pt x="4264126" y="3306961"/>
                  <a:pt x="4264126" y="3111430"/>
                </a:cubicBezTo>
                <a:cubicBezTo>
                  <a:pt x="4264126" y="1765718"/>
                  <a:pt x="4264126" y="1765718"/>
                  <a:pt x="4264126" y="1765718"/>
                </a:cubicBezTo>
                <a:cubicBezTo>
                  <a:pt x="4264126" y="1570187"/>
                  <a:pt x="4423132" y="1414913"/>
                  <a:pt x="4616830" y="1414913"/>
                </a:cubicBezTo>
                <a:close/>
                <a:moveTo>
                  <a:pt x="3766386" y="865138"/>
                </a:moveTo>
                <a:cubicBezTo>
                  <a:pt x="3962507" y="865138"/>
                  <a:pt x="4118250" y="1023309"/>
                  <a:pt x="4118250" y="1218866"/>
                </a:cubicBezTo>
                <a:cubicBezTo>
                  <a:pt x="4118250" y="4212618"/>
                  <a:pt x="4118250" y="4212618"/>
                  <a:pt x="4118250" y="4212618"/>
                </a:cubicBezTo>
                <a:cubicBezTo>
                  <a:pt x="4118250" y="4405300"/>
                  <a:pt x="3962507" y="4563471"/>
                  <a:pt x="3766386" y="4563471"/>
                </a:cubicBezTo>
                <a:cubicBezTo>
                  <a:pt x="3570265" y="4563471"/>
                  <a:pt x="3411638" y="4405300"/>
                  <a:pt x="3411638" y="4212618"/>
                </a:cubicBezTo>
                <a:cubicBezTo>
                  <a:pt x="3411638" y="1218866"/>
                  <a:pt x="3411638" y="1218866"/>
                  <a:pt x="3411638" y="1218866"/>
                </a:cubicBezTo>
                <a:cubicBezTo>
                  <a:pt x="3411638" y="1023309"/>
                  <a:pt x="3570265" y="865138"/>
                  <a:pt x="3766386" y="865138"/>
                </a:cubicBezTo>
                <a:close/>
                <a:moveTo>
                  <a:pt x="2059723" y="632410"/>
                </a:moveTo>
                <a:cubicBezTo>
                  <a:pt x="2252960" y="632410"/>
                  <a:pt x="2411587" y="790563"/>
                  <a:pt x="2411587" y="983222"/>
                </a:cubicBezTo>
                <a:cubicBezTo>
                  <a:pt x="2411587" y="4298670"/>
                  <a:pt x="2411587" y="4298670"/>
                  <a:pt x="2411587" y="4298670"/>
                </a:cubicBezTo>
                <a:cubicBezTo>
                  <a:pt x="2411587" y="4491328"/>
                  <a:pt x="2252960" y="4649480"/>
                  <a:pt x="2059723" y="4649480"/>
                </a:cubicBezTo>
                <a:cubicBezTo>
                  <a:pt x="1863602" y="4649480"/>
                  <a:pt x="1704975" y="4491328"/>
                  <a:pt x="1704975" y="4298670"/>
                </a:cubicBezTo>
                <a:cubicBezTo>
                  <a:pt x="1704975" y="983222"/>
                  <a:pt x="1704975" y="983222"/>
                  <a:pt x="1704975" y="983222"/>
                </a:cubicBezTo>
                <a:cubicBezTo>
                  <a:pt x="1704975" y="790563"/>
                  <a:pt x="1863602" y="632410"/>
                  <a:pt x="2059723" y="632410"/>
                </a:cubicBezTo>
                <a:close/>
                <a:moveTo>
                  <a:pt x="2910167" y="0"/>
                </a:moveTo>
                <a:cubicBezTo>
                  <a:pt x="3106756" y="0"/>
                  <a:pt x="3265762" y="155296"/>
                  <a:pt x="3265762" y="350854"/>
                </a:cubicBezTo>
                <a:cubicBezTo>
                  <a:pt x="3265762" y="3942790"/>
                  <a:pt x="3265762" y="3942790"/>
                  <a:pt x="3265762" y="3942790"/>
                </a:cubicBezTo>
                <a:cubicBezTo>
                  <a:pt x="3265762" y="4135472"/>
                  <a:pt x="3106756" y="4293643"/>
                  <a:pt x="2910167" y="4293643"/>
                </a:cubicBezTo>
                <a:cubicBezTo>
                  <a:pt x="2716468" y="4293643"/>
                  <a:pt x="2557463" y="4135472"/>
                  <a:pt x="2557463" y="3942790"/>
                </a:cubicBezTo>
                <a:cubicBezTo>
                  <a:pt x="2557463" y="350854"/>
                  <a:pt x="2557463" y="350854"/>
                  <a:pt x="2557463" y="350854"/>
                </a:cubicBezTo>
                <a:cubicBezTo>
                  <a:pt x="2557463" y="155296"/>
                  <a:pt x="2716468" y="0"/>
                  <a:pt x="29101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45398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150E93C-3CBA-4F31-A06E-72B05DD219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7367" y="2612471"/>
            <a:ext cx="3720794" cy="2338789"/>
          </a:xfrm>
          <a:custGeom>
            <a:avLst/>
            <a:gdLst>
              <a:gd name="connsiteX0" fmla="*/ 0 w 3720794"/>
              <a:gd name="connsiteY0" fmla="*/ 0 h 2338789"/>
              <a:gd name="connsiteX1" fmla="*/ 3720794 w 3720794"/>
              <a:gd name="connsiteY1" fmla="*/ 0 h 2338789"/>
              <a:gd name="connsiteX2" fmla="*/ 3720794 w 3720794"/>
              <a:gd name="connsiteY2" fmla="*/ 2338789 h 2338789"/>
              <a:gd name="connsiteX3" fmla="*/ 0 w 3720794"/>
              <a:gd name="connsiteY3" fmla="*/ 2338789 h 233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794" h="2338789">
                <a:moveTo>
                  <a:pt x="0" y="0"/>
                </a:moveTo>
                <a:lnTo>
                  <a:pt x="3720794" y="0"/>
                </a:lnTo>
                <a:lnTo>
                  <a:pt x="3720794" y="2338789"/>
                </a:lnTo>
                <a:lnTo>
                  <a:pt x="0" y="23387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6229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B7EA15-1500-46D6-9D46-471A61702A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748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E1B22C2-3081-4ABC-9122-1188AFDB7B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1701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6AE4FCF-B379-48CC-84FE-33C7F261B6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0508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B4E3A5-F7E8-4F09-BAE6-5AC30F4348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43997" y="2088013"/>
            <a:ext cx="2367495" cy="2011147"/>
          </a:xfrm>
          <a:custGeom>
            <a:avLst/>
            <a:gdLst>
              <a:gd name="connsiteX0" fmla="*/ 0 w 2367495"/>
              <a:gd name="connsiteY0" fmla="*/ 0 h 3802517"/>
              <a:gd name="connsiteX1" fmla="*/ 2367495 w 2367495"/>
              <a:gd name="connsiteY1" fmla="*/ 0 h 3802517"/>
              <a:gd name="connsiteX2" fmla="*/ 2367495 w 2367495"/>
              <a:gd name="connsiteY2" fmla="*/ 3802517 h 3802517"/>
              <a:gd name="connsiteX3" fmla="*/ 0 w 2367495"/>
              <a:gd name="connsiteY3" fmla="*/ 3802517 h 38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495" h="3802517">
                <a:moveTo>
                  <a:pt x="0" y="0"/>
                </a:moveTo>
                <a:lnTo>
                  <a:pt x="2367495" y="0"/>
                </a:lnTo>
                <a:lnTo>
                  <a:pt x="2367495" y="3802517"/>
                </a:lnTo>
                <a:lnTo>
                  <a:pt x="0" y="3802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686670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D5A99F-839D-4F7C-A917-67598595B6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68808" y="628651"/>
            <a:ext cx="4953000" cy="4953000"/>
          </a:xfrm>
          <a:custGeom>
            <a:avLst/>
            <a:gdLst>
              <a:gd name="connsiteX0" fmla="*/ 0 w 4953000"/>
              <a:gd name="connsiteY0" fmla="*/ 0 h 4953000"/>
              <a:gd name="connsiteX1" fmla="*/ 4953000 w 4953000"/>
              <a:gd name="connsiteY1" fmla="*/ 0 h 4953000"/>
              <a:gd name="connsiteX2" fmla="*/ 4953000 w 4953000"/>
              <a:gd name="connsiteY2" fmla="*/ 4953000 h 4953000"/>
              <a:gd name="connsiteX3" fmla="*/ 0 w 49530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0" h="4953000">
                <a:moveTo>
                  <a:pt x="0" y="0"/>
                </a:moveTo>
                <a:lnTo>
                  <a:pt x="4953000" y="0"/>
                </a:lnTo>
                <a:lnTo>
                  <a:pt x="4953000" y="4953000"/>
                </a:lnTo>
                <a:lnTo>
                  <a:pt x="0" y="495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295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BCC86E-C747-4F26-8D27-E09EB5976F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56695" y="0"/>
            <a:ext cx="3445392" cy="6786330"/>
          </a:xfrm>
          <a:custGeom>
            <a:avLst/>
            <a:gdLst>
              <a:gd name="connsiteX0" fmla="*/ 1749437 w 3445392"/>
              <a:gd name="connsiteY0" fmla="*/ 6214937 h 6786330"/>
              <a:gd name="connsiteX1" fmla="*/ 1743579 w 3445392"/>
              <a:gd name="connsiteY1" fmla="*/ 6228116 h 6786330"/>
              <a:gd name="connsiteX2" fmla="*/ 1743302 w 3445392"/>
              <a:gd name="connsiteY2" fmla="*/ 6228442 h 6786330"/>
              <a:gd name="connsiteX3" fmla="*/ 2227074 w 3445392"/>
              <a:gd name="connsiteY3" fmla="*/ 5631327 h 6786330"/>
              <a:gd name="connsiteX4" fmla="*/ 2222403 w 3445392"/>
              <a:gd name="connsiteY4" fmla="*/ 5675896 h 6786330"/>
              <a:gd name="connsiteX5" fmla="*/ 2216650 w 3445392"/>
              <a:gd name="connsiteY5" fmla="*/ 5693168 h 6786330"/>
              <a:gd name="connsiteX6" fmla="*/ 942529 w 3445392"/>
              <a:gd name="connsiteY6" fmla="*/ 5560969 h 6786330"/>
              <a:gd name="connsiteX7" fmla="*/ 936161 w 3445392"/>
              <a:gd name="connsiteY7" fmla="*/ 5589807 h 6786330"/>
              <a:gd name="connsiteX8" fmla="*/ 935378 w 3445392"/>
              <a:gd name="connsiteY8" fmla="*/ 5592275 h 6786330"/>
              <a:gd name="connsiteX9" fmla="*/ 942529 w 3445392"/>
              <a:gd name="connsiteY9" fmla="*/ 5560969 h 6786330"/>
              <a:gd name="connsiteX10" fmla="*/ 2384046 w 3445392"/>
              <a:gd name="connsiteY10" fmla="*/ 2421245 h 6786330"/>
              <a:gd name="connsiteX11" fmla="*/ 2387887 w 3445392"/>
              <a:gd name="connsiteY11" fmla="*/ 2425331 h 6786330"/>
              <a:gd name="connsiteX12" fmla="*/ 2377011 w 3445392"/>
              <a:gd name="connsiteY12" fmla="*/ 2423344 h 6786330"/>
              <a:gd name="connsiteX13" fmla="*/ 2377891 w 3445392"/>
              <a:gd name="connsiteY13" fmla="*/ 2422632 h 6786330"/>
              <a:gd name="connsiteX14" fmla="*/ 2384046 w 3445392"/>
              <a:gd name="connsiteY14" fmla="*/ 2421245 h 6786330"/>
              <a:gd name="connsiteX15" fmla="*/ 1945021 w 3445392"/>
              <a:gd name="connsiteY15" fmla="*/ 2246629 h 6786330"/>
              <a:gd name="connsiteX16" fmla="*/ 1932980 w 3445392"/>
              <a:gd name="connsiteY16" fmla="*/ 2249504 h 6786330"/>
              <a:gd name="connsiteX17" fmla="*/ 1934251 w 3445392"/>
              <a:gd name="connsiteY17" fmla="*/ 2248156 h 6786330"/>
              <a:gd name="connsiteX18" fmla="*/ 88209 w 3445392"/>
              <a:gd name="connsiteY18" fmla="*/ 2092492 h 6786330"/>
              <a:gd name="connsiteX19" fmla="*/ 88265 w 3445392"/>
              <a:gd name="connsiteY19" fmla="*/ 2092741 h 6786330"/>
              <a:gd name="connsiteX20" fmla="*/ 88240 w 3445392"/>
              <a:gd name="connsiteY20" fmla="*/ 2092757 h 6786330"/>
              <a:gd name="connsiteX21" fmla="*/ 357830 w 3445392"/>
              <a:gd name="connsiteY21" fmla="*/ 254544 h 6786330"/>
              <a:gd name="connsiteX22" fmla="*/ 356639 w 3445392"/>
              <a:gd name="connsiteY22" fmla="*/ 265518 h 6786330"/>
              <a:gd name="connsiteX23" fmla="*/ 357365 w 3445392"/>
              <a:gd name="connsiteY23" fmla="*/ 255309 h 6786330"/>
              <a:gd name="connsiteX24" fmla="*/ 219942 w 3445392"/>
              <a:gd name="connsiteY24" fmla="*/ 0 h 6786330"/>
              <a:gd name="connsiteX25" fmla="*/ 415524 w 3445392"/>
              <a:gd name="connsiteY25" fmla="*/ 0 h 6786330"/>
              <a:gd name="connsiteX26" fmla="*/ 418451 w 3445392"/>
              <a:gd name="connsiteY26" fmla="*/ 1551 h 6786330"/>
              <a:gd name="connsiteX27" fmla="*/ 443088 w 3445392"/>
              <a:gd name="connsiteY27" fmla="*/ 22756 h 6786330"/>
              <a:gd name="connsiteX28" fmla="*/ 449603 w 3445392"/>
              <a:gd name="connsiteY28" fmla="*/ 3309 h 6786330"/>
              <a:gd name="connsiteX29" fmla="*/ 450711 w 3445392"/>
              <a:gd name="connsiteY29" fmla="*/ 0 h 6786330"/>
              <a:gd name="connsiteX30" fmla="*/ 451199 w 3445392"/>
              <a:gd name="connsiteY30" fmla="*/ 0 h 6786330"/>
              <a:gd name="connsiteX31" fmla="*/ 487699 w 3445392"/>
              <a:gd name="connsiteY31" fmla="*/ 27407 h 6786330"/>
              <a:gd name="connsiteX32" fmla="*/ 510766 w 3445392"/>
              <a:gd name="connsiteY32" fmla="*/ 35114 h 6786330"/>
              <a:gd name="connsiteX33" fmla="*/ 536885 w 3445392"/>
              <a:gd name="connsiteY33" fmla="*/ 64341 h 6786330"/>
              <a:gd name="connsiteX34" fmla="*/ 556902 w 3445392"/>
              <a:gd name="connsiteY34" fmla="*/ 50527 h 6786330"/>
              <a:gd name="connsiteX35" fmla="*/ 572249 w 3445392"/>
              <a:gd name="connsiteY35" fmla="*/ 81280 h 6786330"/>
              <a:gd name="connsiteX36" fmla="*/ 593792 w 3445392"/>
              <a:gd name="connsiteY36" fmla="*/ 78227 h 6786330"/>
              <a:gd name="connsiteX37" fmla="*/ 595317 w 3445392"/>
              <a:gd name="connsiteY37" fmla="*/ 88987 h 6786330"/>
              <a:gd name="connsiteX38" fmla="*/ 615335 w 3445392"/>
              <a:gd name="connsiteY38" fmla="*/ 75172 h 6786330"/>
              <a:gd name="connsiteX39" fmla="*/ 618385 w 3445392"/>
              <a:gd name="connsiteY39" fmla="*/ 96694 h 6786330"/>
              <a:gd name="connsiteX40" fmla="*/ 652224 w 3445392"/>
              <a:gd name="connsiteY40" fmla="*/ 102873 h 6786330"/>
              <a:gd name="connsiteX41" fmla="*/ 622869 w 3445392"/>
              <a:gd name="connsiteY41" fmla="*/ 205823 h 6786330"/>
              <a:gd name="connsiteX42" fmla="*/ 625920 w 3445392"/>
              <a:gd name="connsiteY42" fmla="*/ 227344 h 6786330"/>
              <a:gd name="connsiteX43" fmla="*/ 618105 w 3445392"/>
              <a:gd name="connsiteY43" fmla="*/ 327241 h 6786330"/>
              <a:gd name="connsiteX44" fmla="*/ 614588 w 3445392"/>
              <a:gd name="connsiteY44" fmla="*/ 689965 h 6786330"/>
              <a:gd name="connsiteX45" fmla="*/ 606309 w 3445392"/>
              <a:gd name="connsiteY45" fmla="*/ 1174108 h 6786330"/>
              <a:gd name="connsiteX46" fmla="*/ 598029 w 3445392"/>
              <a:gd name="connsiteY46" fmla="*/ 1658249 h 6786330"/>
              <a:gd name="connsiteX47" fmla="*/ 582123 w 3445392"/>
              <a:gd name="connsiteY47" fmla="*/ 2088590 h 6786330"/>
              <a:gd name="connsiteX48" fmla="*/ 595944 w 3445392"/>
              <a:gd name="connsiteY48" fmla="*/ 2108583 h 6786330"/>
              <a:gd name="connsiteX49" fmla="*/ 589842 w 3445392"/>
              <a:gd name="connsiteY49" fmla="*/ 2065542 h 6786330"/>
              <a:gd name="connsiteX50" fmla="*/ 613843 w 3445392"/>
              <a:gd name="connsiteY50" fmla="*/ 1304758 h 6786330"/>
              <a:gd name="connsiteX51" fmla="*/ 626978 w 3445392"/>
              <a:gd name="connsiteY51" fmla="*/ 622350 h 6786330"/>
              <a:gd name="connsiteX52" fmla="*/ 622588 w 3445392"/>
              <a:gd name="connsiteY52" fmla="*/ 436370 h 6786330"/>
              <a:gd name="connsiteX53" fmla="*/ 641266 w 3445392"/>
              <a:gd name="connsiteY53" fmla="*/ 258098 h 6786330"/>
              <a:gd name="connsiteX54" fmla="*/ 678250 w 3445392"/>
              <a:gd name="connsiteY54" fmla="*/ 208949 h 6786330"/>
              <a:gd name="connsiteX55" fmla="*/ 699885 w 3445392"/>
              <a:gd name="connsiteY55" fmla="*/ 129046 h 6786330"/>
              <a:gd name="connsiteX56" fmla="*/ 721427 w 3445392"/>
              <a:gd name="connsiteY56" fmla="*/ 125992 h 6786330"/>
              <a:gd name="connsiteX57" fmla="*/ 724479 w 3445392"/>
              <a:gd name="connsiteY57" fmla="*/ 147512 h 6786330"/>
              <a:gd name="connsiteX58" fmla="*/ 767564 w 3445392"/>
              <a:gd name="connsiteY58" fmla="*/ 141404 h 6786330"/>
              <a:gd name="connsiteX59" fmla="*/ 782911 w 3445392"/>
              <a:gd name="connsiteY59" fmla="*/ 172159 h 6786330"/>
              <a:gd name="connsiteX60" fmla="*/ 784436 w 3445392"/>
              <a:gd name="connsiteY60" fmla="*/ 182919 h 6786330"/>
              <a:gd name="connsiteX61" fmla="*/ 799784 w 3445392"/>
              <a:gd name="connsiteY61" fmla="*/ 213673 h 6786330"/>
              <a:gd name="connsiteX62" fmla="*/ 824377 w 3445392"/>
              <a:gd name="connsiteY62" fmla="*/ 232139 h 6786330"/>
              <a:gd name="connsiteX63" fmla="*/ 865936 w 3445392"/>
              <a:gd name="connsiteY63" fmla="*/ 215271 h 6786330"/>
              <a:gd name="connsiteX64" fmla="*/ 898157 w 3445392"/>
              <a:gd name="connsiteY64" fmla="*/ 287539 h 6786330"/>
              <a:gd name="connsiteX65" fmla="*/ 938191 w 3445392"/>
              <a:gd name="connsiteY65" fmla="*/ 259911 h 6786330"/>
              <a:gd name="connsiteX66" fmla="*/ 927327 w 3445392"/>
              <a:gd name="connsiteY66" fmla="*/ 338287 h 6786330"/>
              <a:gd name="connsiteX67" fmla="*/ 936572 w 3445392"/>
              <a:gd name="connsiteY67" fmla="*/ 326000 h 6786330"/>
              <a:gd name="connsiteX68" fmla="*/ 954970 w 3445392"/>
              <a:gd name="connsiteY68" fmla="*/ 378274 h 6786330"/>
              <a:gd name="connsiteX69" fmla="*/ 1007395 w 3445392"/>
              <a:gd name="connsiteY69" fmla="*/ 283030 h 6786330"/>
              <a:gd name="connsiteX70" fmla="*/ 1013496 w 3445392"/>
              <a:gd name="connsiteY70" fmla="*/ 326071 h 6786330"/>
              <a:gd name="connsiteX71" fmla="*/ 1065827 w 3445392"/>
              <a:gd name="connsiteY71" fmla="*/ 307676 h 6786330"/>
              <a:gd name="connsiteX72" fmla="*/ 1131886 w 3445392"/>
              <a:gd name="connsiteY72" fmla="*/ 386124 h 6786330"/>
              <a:gd name="connsiteX73" fmla="*/ 1151903 w 3445392"/>
              <a:gd name="connsiteY73" fmla="*/ 372310 h 6786330"/>
              <a:gd name="connsiteX74" fmla="*/ 1173446 w 3445392"/>
              <a:gd name="connsiteY74" fmla="*/ 369255 h 6786330"/>
              <a:gd name="connsiteX75" fmla="*/ 1208810 w 3445392"/>
              <a:gd name="connsiteY75" fmla="*/ 386195 h 6786330"/>
              <a:gd name="connsiteX76" fmla="*/ 1241124 w 3445392"/>
              <a:gd name="connsiteY76" fmla="*/ 381614 h 6786330"/>
              <a:gd name="connsiteX77" fmla="*/ 1234928 w 3445392"/>
              <a:gd name="connsiteY77" fmla="*/ 415422 h 6786330"/>
              <a:gd name="connsiteX78" fmla="*/ 1267242 w 3445392"/>
              <a:gd name="connsiteY78" fmla="*/ 410841 h 6786330"/>
              <a:gd name="connsiteX79" fmla="*/ 1281065 w 3445392"/>
              <a:gd name="connsiteY79" fmla="*/ 430835 h 6786330"/>
              <a:gd name="connsiteX80" fmla="*/ 1316428 w 3445392"/>
              <a:gd name="connsiteY80" fmla="*/ 447775 h 6786330"/>
              <a:gd name="connsiteX81" fmla="*/ 1333395 w 3445392"/>
              <a:gd name="connsiteY81" fmla="*/ 412440 h 6786330"/>
              <a:gd name="connsiteX82" fmla="*/ 1327200 w 3445392"/>
              <a:gd name="connsiteY82" fmla="*/ 446248 h 6786330"/>
              <a:gd name="connsiteX83" fmla="*/ 1357988 w 3445392"/>
              <a:gd name="connsiteY83" fmla="*/ 430906 h 6786330"/>
              <a:gd name="connsiteX84" fmla="*/ 1384106 w 3445392"/>
              <a:gd name="connsiteY84" fmla="*/ 460133 h 6786330"/>
              <a:gd name="connsiteX85" fmla="*/ 1404123 w 3445392"/>
              <a:gd name="connsiteY85" fmla="*/ 446319 h 6786330"/>
              <a:gd name="connsiteX86" fmla="*/ 1427191 w 3445392"/>
              <a:gd name="connsiteY86" fmla="*/ 454026 h 6786330"/>
              <a:gd name="connsiteX87" fmla="*/ 1430243 w 3445392"/>
              <a:gd name="connsiteY87" fmla="*/ 475546 h 6786330"/>
              <a:gd name="connsiteX88" fmla="*/ 1451785 w 3445392"/>
              <a:gd name="connsiteY88" fmla="*/ 472492 h 6786330"/>
              <a:gd name="connsiteX89" fmla="*/ 1465607 w 3445392"/>
              <a:gd name="connsiteY89" fmla="*/ 492486 h 6786330"/>
              <a:gd name="connsiteX90" fmla="*/ 1502497 w 3445392"/>
              <a:gd name="connsiteY90" fmla="*/ 520186 h 6786330"/>
              <a:gd name="connsiteX91" fmla="*/ 1527090 w 3445392"/>
              <a:gd name="connsiteY91" fmla="*/ 538652 h 6786330"/>
              <a:gd name="connsiteX92" fmla="*/ 1562268 w 3445392"/>
              <a:gd name="connsiteY92" fmla="*/ 709291 h 6786330"/>
              <a:gd name="connsiteX93" fmla="*/ 1583251 w 3445392"/>
              <a:gd name="connsiteY93" fmla="*/ 1167330 h 6786330"/>
              <a:gd name="connsiteX94" fmla="*/ 1584496 w 3445392"/>
              <a:gd name="connsiteY94" fmla="*/ 1408638 h 6786330"/>
              <a:gd name="connsiteX95" fmla="*/ 1562861 w 3445392"/>
              <a:gd name="connsiteY95" fmla="*/ 1488541 h 6786330"/>
              <a:gd name="connsiteX96" fmla="*/ 1562581 w 3445392"/>
              <a:gd name="connsiteY96" fmla="*/ 1719088 h 6786330"/>
              <a:gd name="connsiteX97" fmla="*/ 1549726 w 3445392"/>
              <a:gd name="connsiteY97" fmla="*/ 2170949 h 6786330"/>
              <a:gd name="connsiteX98" fmla="*/ 1541818 w 3445392"/>
              <a:gd name="connsiteY98" fmla="*/ 2347695 h 6786330"/>
              <a:gd name="connsiteX99" fmla="*/ 1546394 w 3445392"/>
              <a:gd name="connsiteY99" fmla="*/ 2379976 h 6786330"/>
              <a:gd name="connsiteX100" fmla="*/ 1547920 w 3445392"/>
              <a:gd name="connsiteY100" fmla="*/ 2390736 h 6786330"/>
              <a:gd name="connsiteX101" fmla="*/ 1541725 w 3445392"/>
              <a:gd name="connsiteY101" fmla="*/ 2424544 h 6786330"/>
              <a:gd name="connsiteX102" fmla="*/ 1552497 w 3445392"/>
              <a:gd name="connsiteY102" fmla="*/ 2423017 h 6786330"/>
              <a:gd name="connsiteX103" fmla="*/ 1547827 w 3445392"/>
              <a:gd name="connsiteY103" fmla="*/ 2467585 h 6786330"/>
              <a:gd name="connsiteX104" fmla="*/ 1607878 w 3445392"/>
              <a:gd name="connsiteY104" fmla="*/ 2426143 h 6786330"/>
              <a:gd name="connsiteX105" fmla="*/ 1569369 w 3445392"/>
              <a:gd name="connsiteY105" fmla="*/ 2464531 h 6786330"/>
              <a:gd name="connsiteX106" fmla="*/ 1569369 w 3445392"/>
              <a:gd name="connsiteY106" fmla="*/ 2464531 h 6786330"/>
              <a:gd name="connsiteX107" fmla="*/ 1738751 w 3445392"/>
              <a:gd name="connsiteY107" fmla="*/ 2341730 h 6786330"/>
              <a:gd name="connsiteX108" fmla="*/ 1740276 w 3445392"/>
              <a:gd name="connsiteY108" fmla="*/ 2352490 h 6786330"/>
              <a:gd name="connsiteX109" fmla="*/ 1740276 w 3445392"/>
              <a:gd name="connsiteY109" fmla="*/ 2352490 h 6786330"/>
              <a:gd name="connsiteX110" fmla="*/ 1884908 w 3445392"/>
              <a:gd name="connsiteY110" fmla="*/ 2260983 h 6786330"/>
              <a:gd name="connsiteX111" fmla="*/ 1932980 w 3445392"/>
              <a:gd name="connsiteY111" fmla="*/ 2249504 h 6786330"/>
              <a:gd name="connsiteX112" fmla="*/ 1929476 w 3445392"/>
              <a:gd name="connsiteY112" fmla="*/ 2253223 h 6786330"/>
              <a:gd name="connsiteX113" fmla="*/ 1925589 w 3445392"/>
              <a:gd name="connsiteY113" fmla="*/ 2254872 h 6786330"/>
              <a:gd name="connsiteX114" fmla="*/ 1914234 w 3445392"/>
              <a:gd name="connsiteY114" fmla="*/ 2261970 h 6786330"/>
              <a:gd name="connsiteX115" fmla="*/ 1928282 w 3445392"/>
              <a:gd name="connsiteY115" fmla="*/ 2254491 h 6786330"/>
              <a:gd name="connsiteX116" fmla="*/ 1929476 w 3445392"/>
              <a:gd name="connsiteY116" fmla="*/ 2253223 h 6786330"/>
              <a:gd name="connsiteX117" fmla="*/ 1945022 w 3445392"/>
              <a:gd name="connsiteY117" fmla="*/ 2246629 h 6786330"/>
              <a:gd name="connsiteX118" fmla="*/ 1953942 w 3445392"/>
              <a:gd name="connsiteY118" fmla="*/ 2245364 h 6786330"/>
              <a:gd name="connsiteX119" fmla="*/ 2031193 w 3445392"/>
              <a:gd name="connsiteY119" fmla="*/ 2234413 h 6786330"/>
              <a:gd name="connsiteX120" fmla="*/ 2060362 w 3445392"/>
              <a:gd name="connsiteY120" fmla="*/ 2285160 h 6786330"/>
              <a:gd name="connsiteX121" fmla="*/ 2115744 w 3445392"/>
              <a:gd name="connsiteY121" fmla="*/ 2288286 h 6786330"/>
              <a:gd name="connsiteX122" fmla="*/ 2140337 w 3445392"/>
              <a:gd name="connsiteY122" fmla="*/ 2306753 h 6786330"/>
              <a:gd name="connsiteX123" fmla="*/ 2161879 w 3445392"/>
              <a:gd name="connsiteY123" fmla="*/ 2303699 h 6786330"/>
              <a:gd name="connsiteX124" fmla="*/ 2164930 w 3445392"/>
              <a:gd name="connsiteY124" fmla="*/ 2325220 h 6786330"/>
              <a:gd name="connsiteX125" fmla="*/ 2187998 w 3445392"/>
              <a:gd name="connsiteY125" fmla="*/ 2332926 h 6786330"/>
              <a:gd name="connsiteX126" fmla="*/ 2212591 w 3445392"/>
              <a:gd name="connsiteY126" fmla="*/ 2351393 h 6786330"/>
              <a:gd name="connsiteX127" fmla="*/ 2244905 w 3445392"/>
              <a:gd name="connsiteY127" fmla="*/ 2346811 h 6786330"/>
              <a:gd name="connsiteX128" fmla="*/ 2281794 w 3445392"/>
              <a:gd name="connsiteY128" fmla="*/ 2374512 h 6786330"/>
              <a:gd name="connsiteX129" fmla="*/ 2315633 w 3445392"/>
              <a:gd name="connsiteY129" fmla="*/ 2380691 h 6786330"/>
              <a:gd name="connsiteX130" fmla="*/ 2354049 w 3445392"/>
              <a:gd name="connsiteY130" fmla="*/ 2419151 h 6786330"/>
              <a:gd name="connsiteX131" fmla="*/ 2370968 w 3445392"/>
              <a:gd name="connsiteY131" fmla="*/ 2422241 h 6786330"/>
              <a:gd name="connsiteX132" fmla="*/ 2377011 w 3445392"/>
              <a:gd name="connsiteY132" fmla="*/ 2423344 h 6786330"/>
              <a:gd name="connsiteX133" fmla="*/ 2374041 w 3445392"/>
              <a:gd name="connsiteY133" fmla="*/ 2425751 h 6786330"/>
              <a:gd name="connsiteX134" fmla="*/ 2377117 w 3445392"/>
              <a:gd name="connsiteY134" fmla="*/ 2426858 h 6786330"/>
              <a:gd name="connsiteX135" fmla="*/ 2421727 w 3445392"/>
              <a:gd name="connsiteY135" fmla="*/ 2431510 h 6786330"/>
              <a:gd name="connsiteX136" fmla="*/ 2446320 w 3445392"/>
              <a:gd name="connsiteY136" fmla="*/ 2449977 h 6786330"/>
              <a:gd name="connsiteX137" fmla="*/ 2493981 w 3445392"/>
              <a:gd name="connsiteY137" fmla="*/ 2476150 h 6786330"/>
              <a:gd name="connsiteX138" fmla="*/ 2517049 w 3445392"/>
              <a:gd name="connsiteY138" fmla="*/ 2483856 h 6786330"/>
              <a:gd name="connsiteX139" fmla="*/ 2541643 w 3445392"/>
              <a:gd name="connsiteY139" fmla="*/ 2502323 h 6786330"/>
              <a:gd name="connsiteX140" fmla="*/ 2564710 w 3445392"/>
              <a:gd name="connsiteY140" fmla="*/ 2510029 h 6786330"/>
              <a:gd name="connsiteX141" fmla="*/ 2577006 w 3445392"/>
              <a:gd name="connsiteY141" fmla="*/ 2519262 h 6786330"/>
              <a:gd name="connsiteX142" fmla="*/ 2609320 w 3445392"/>
              <a:gd name="connsiteY142" fmla="*/ 2514681 h 6786330"/>
              <a:gd name="connsiteX143" fmla="*/ 2624668 w 3445392"/>
              <a:gd name="connsiteY143" fmla="*/ 2545435 h 6786330"/>
              <a:gd name="connsiteX144" fmla="*/ 2669278 w 3445392"/>
              <a:gd name="connsiteY144" fmla="*/ 2550087 h 6786330"/>
              <a:gd name="connsiteX145" fmla="*/ 2729236 w 3445392"/>
              <a:gd name="connsiteY145" fmla="*/ 2585494 h 6786330"/>
              <a:gd name="connsiteX146" fmla="*/ 2750778 w 3445392"/>
              <a:gd name="connsiteY146" fmla="*/ 2582440 h 6786330"/>
              <a:gd name="connsiteX147" fmla="*/ 2799965 w 3445392"/>
              <a:gd name="connsiteY147" fmla="*/ 2619374 h 6786330"/>
              <a:gd name="connsiteX148" fmla="*/ 2832278 w 3445392"/>
              <a:gd name="connsiteY148" fmla="*/ 2614793 h 6786330"/>
              <a:gd name="connsiteX149" fmla="*/ 2847626 w 3445392"/>
              <a:gd name="connsiteY149" fmla="*/ 2645547 h 6786330"/>
              <a:gd name="connsiteX150" fmla="*/ 2892236 w 3445392"/>
              <a:gd name="connsiteY150" fmla="*/ 2650199 h 6786330"/>
              <a:gd name="connsiteX151" fmla="*/ 2929126 w 3445392"/>
              <a:gd name="connsiteY151" fmla="*/ 2677899 h 6786330"/>
              <a:gd name="connsiteX152" fmla="*/ 2987558 w 3445392"/>
              <a:gd name="connsiteY152" fmla="*/ 2702545 h 6786330"/>
              <a:gd name="connsiteX153" fmla="*/ 3012152 w 3445392"/>
              <a:gd name="connsiteY153" fmla="*/ 2721012 h 6786330"/>
              <a:gd name="connsiteX154" fmla="*/ 3055236 w 3445392"/>
              <a:gd name="connsiteY154" fmla="*/ 2714904 h 6786330"/>
              <a:gd name="connsiteX155" fmla="*/ 3081355 w 3445392"/>
              <a:gd name="connsiteY155" fmla="*/ 2744131 h 6786330"/>
              <a:gd name="connsiteX156" fmla="*/ 3115194 w 3445392"/>
              <a:gd name="connsiteY156" fmla="*/ 2750311 h 6786330"/>
              <a:gd name="connsiteX157" fmla="*/ 3164381 w 3445392"/>
              <a:gd name="connsiteY157" fmla="*/ 2787244 h 6786330"/>
              <a:gd name="connsiteX158" fmla="*/ 3150558 w 3445392"/>
              <a:gd name="connsiteY158" fmla="*/ 2767250 h 6786330"/>
              <a:gd name="connsiteX159" fmla="*/ 3185923 w 3445392"/>
              <a:gd name="connsiteY159" fmla="*/ 2784189 h 6786330"/>
              <a:gd name="connsiteX160" fmla="*/ 3219762 w 3445392"/>
              <a:gd name="connsiteY160" fmla="*/ 2790369 h 6786330"/>
              <a:gd name="connsiteX161" fmla="*/ 3256652 w 3445392"/>
              <a:gd name="connsiteY161" fmla="*/ 2818070 h 6786330"/>
              <a:gd name="connsiteX162" fmla="*/ 3327381 w 3445392"/>
              <a:gd name="connsiteY162" fmla="*/ 2851949 h 6786330"/>
              <a:gd name="connsiteX163" fmla="*/ 3365796 w 3445392"/>
              <a:gd name="connsiteY163" fmla="*/ 2890409 h 6786330"/>
              <a:gd name="connsiteX164" fmla="*/ 3388864 w 3445392"/>
              <a:gd name="connsiteY164" fmla="*/ 2898116 h 6786330"/>
              <a:gd name="connsiteX165" fmla="*/ 3418033 w 3445392"/>
              <a:gd name="connsiteY165" fmla="*/ 2948863 h 6786330"/>
              <a:gd name="connsiteX166" fmla="*/ 3399635 w 3445392"/>
              <a:gd name="connsiteY166" fmla="*/ 2896588 h 6786330"/>
              <a:gd name="connsiteX167" fmla="*/ 3440915 w 3445392"/>
              <a:gd name="connsiteY167" fmla="*/ 3110267 h 6786330"/>
              <a:gd name="connsiteX168" fmla="*/ 3433194 w 3445392"/>
              <a:gd name="connsiteY168" fmla="*/ 3133314 h 6786330"/>
              <a:gd name="connsiteX169" fmla="*/ 3425568 w 3445392"/>
              <a:gd name="connsiteY169" fmla="*/ 3079513 h 6786330"/>
              <a:gd name="connsiteX170" fmla="*/ 3413177 w 3445392"/>
              <a:gd name="connsiteY170" fmla="*/ 3147129 h 6786330"/>
              <a:gd name="connsiteX171" fmla="*/ 3264965 w 3445392"/>
              <a:gd name="connsiteY171" fmla="*/ 3574272 h 6786330"/>
              <a:gd name="connsiteX172" fmla="*/ 3055176 w 3445392"/>
              <a:gd name="connsiteY172" fmla="*/ 4032098 h 6786330"/>
              <a:gd name="connsiteX173" fmla="*/ 2856159 w 3445392"/>
              <a:gd name="connsiteY173" fmla="*/ 4488397 h 6786330"/>
              <a:gd name="connsiteX174" fmla="*/ 2684879 w 3445392"/>
              <a:gd name="connsiteY174" fmla="*/ 4907834 h 6786330"/>
              <a:gd name="connsiteX175" fmla="*/ 2664863 w 3445392"/>
              <a:gd name="connsiteY175" fmla="*/ 4921649 h 6786330"/>
              <a:gd name="connsiteX176" fmla="*/ 2714235 w 3445392"/>
              <a:gd name="connsiteY176" fmla="*/ 4804884 h 6786330"/>
              <a:gd name="connsiteX177" fmla="*/ 2760558 w 3445392"/>
              <a:gd name="connsiteY177" fmla="*/ 4666598 h 6786330"/>
              <a:gd name="connsiteX178" fmla="*/ 2885515 w 3445392"/>
              <a:gd name="connsiteY178" fmla="*/ 4385446 h 6786330"/>
              <a:gd name="connsiteX179" fmla="*/ 3067566 w 3445392"/>
              <a:gd name="connsiteY179" fmla="*/ 3964482 h 6786330"/>
              <a:gd name="connsiteX180" fmla="*/ 3116940 w 3445392"/>
              <a:gd name="connsiteY180" fmla="*/ 3847718 h 6786330"/>
              <a:gd name="connsiteX181" fmla="*/ 3096923 w 3445392"/>
              <a:gd name="connsiteY181" fmla="*/ 3861532 h 6786330"/>
              <a:gd name="connsiteX182" fmla="*/ 3046024 w 3445392"/>
              <a:gd name="connsiteY182" fmla="*/ 3967537 h 6786330"/>
              <a:gd name="connsiteX183" fmla="*/ 2854727 w 3445392"/>
              <a:gd name="connsiteY183" fmla="*/ 4400787 h 6786330"/>
              <a:gd name="connsiteX184" fmla="*/ 2621684 w 3445392"/>
              <a:gd name="connsiteY184" fmla="*/ 5004605 h 6786330"/>
              <a:gd name="connsiteX185" fmla="*/ 2499777 w 3445392"/>
              <a:gd name="connsiteY185" fmla="*/ 5307278 h 6786330"/>
              <a:gd name="connsiteX186" fmla="*/ 2249582 w 3445392"/>
              <a:gd name="connsiteY186" fmla="*/ 6100128 h 6786330"/>
              <a:gd name="connsiteX187" fmla="*/ 2217082 w 3445392"/>
              <a:gd name="connsiteY187" fmla="*/ 6258407 h 6786330"/>
              <a:gd name="connsiteX188" fmla="*/ 2215556 w 3445392"/>
              <a:gd name="connsiteY188" fmla="*/ 6247646 h 6786330"/>
              <a:gd name="connsiteX189" fmla="*/ 2218638 w 3445392"/>
              <a:gd name="connsiteY189" fmla="*/ 6203990 h 6786330"/>
              <a:gd name="connsiteX190" fmla="*/ 2205356 w 3445392"/>
              <a:gd name="connsiteY190" fmla="*/ 6249093 h 6786330"/>
              <a:gd name="connsiteX191" fmla="*/ 2204785 w 3445392"/>
              <a:gd name="connsiteY191" fmla="*/ 6249174 h 6786330"/>
              <a:gd name="connsiteX192" fmla="*/ 2183149 w 3445392"/>
              <a:gd name="connsiteY192" fmla="*/ 6329077 h 6786330"/>
              <a:gd name="connsiteX193" fmla="*/ 2204065 w 3445392"/>
              <a:gd name="connsiteY193" fmla="*/ 6253478 h 6786330"/>
              <a:gd name="connsiteX194" fmla="*/ 2205356 w 3445392"/>
              <a:gd name="connsiteY194" fmla="*/ 6249093 h 6786330"/>
              <a:gd name="connsiteX195" fmla="*/ 2210171 w 3445392"/>
              <a:gd name="connsiteY195" fmla="*/ 6248410 h 6786330"/>
              <a:gd name="connsiteX196" fmla="*/ 2215556 w 3445392"/>
              <a:gd name="connsiteY196" fmla="*/ 6247646 h 6786330"/>
              <a:gd name="connsiteX197" fmla="*/ 2175429 w 3445392"/>
              <a:gd name="connsiteY197" fmla="*/ 6352124 h 6786330"/>
              <a:gd name="connsiteX198" fmla="*/ 2172378 w 3445392"/>
              <a:gd name="connsiteY198" fmla="*/ 6330604 h 6786330"/>
              <a:gd name="connsiteX199" fmla="*/ 2158556 w 3445392"/>
              <a:gd name="connsiteY199" fmla="*/ 6310610 h 6786330"/>
              <a:gd name="connsiteX200" fmla="*/ 2178667 w 3445392"/>
              <a:gd name="connsiteY200" fmla="*/ 6219946 h 6786330"/>
              <a:gd name="connsiteX201" fmla="*/ 2325540 w 3445392"/>
              <a:gd name="connsiteY201" fmla="*/ 5628344 h 6786330"/>
              <a:gd name="connsiteX202" fmla="*/ 2549337 w 3445392"/>
              <a:gd name="connsiteY202" fmla="*/ 5036815 h 6786330"/>
              <a:gd name="connsiteX203" fmla="*/ 2555532 w 3445392"/>
              <a:gd name="connsiteY203" fmla="*/ 5003006 h 6786330"/>
              <a:gd name="connsiteX204" fmla="*/ 2510828 w 3445392"/>
              <a:gd name="connsiteY204" fmla="*/ 5075203 h 6786330"/>
              <a:gd name="connsiteX205" fmla="*/ 2424379 w 3445392"/>
              <a:gd name="connsiteY205" fmla="*/ 5317966 h 6786330"/>
              <a:gd name="connsiteX206" fmla="*/ 2305522 w 3445392"/>
              <a:gd name="connsiteY206" fmla="*/ 5642159 h 6786330"/>
              <a:gd name="connsiteX207" fmla="*/ 2150929 w 3445392"/>
              <a:gd name="connsiteY207" fmla="*/ 6256809 h 6786330"/>
              <a:gd name="connsiteX208" fmla="*/ 2109183 w 3445392"/>
              <a:gd name="connsiteY208" fmla="*/ 6427375 h 6786330"/>
              <a:gd name="connsiteX209" fmla="*/ 2104607 w 3445392"/>
              <a:gd name="connsiteY209" fmla="*/ 6395094 h 6786330"/>
              <a:gd name="connsiteX210" fmla="*/ 2109276 w 3445392"/>
              <a:gd name="connsiteY210" fmla="*/ 6350526 h 6786330"/>
              <a:gd name="connsiteX211" fmla="*/ 2137200 w 3445392"/>
              <a:gd name="connsiteY211" fmla="*/ 6159966 h 6786330"/>
              <a:gd name="connsiteX212" fmla="*/ 2427616 w 3445392"/>
              <a:gd name="connsiteY212" fmla="*/ 5185789 h 6786330"/>
              <a:gd name="connsiteX213" fmla="*/ 2475464 w 3445392"/>
              <a:gd name="connsiteY213" fmla="*/ 5058264 h 6786330"/>
              <a:gd name="connsiteX214" fmla="*/ 2466218 w 3445392"/>
              <a:gd name="connsiteY214" fmla="*/ 5070551 h 6786330"/>
              <a:gd name="connsiteX215" fmla="*/ 2265582 w 3445392"/>
              <a:gd name="connsiteY215" fmla="*/ 5592939 h 6786330"/>
              <a:gd name="connsiteX216" fmla="*/ 2109463 w 3445392"/>
              <a:gd name="connsiteY216" fmla="*/ 6196828 h 6786330"/>
              <a:gd name="connsiteX217" fmla="*/ 2180254 w 3445392"/>
              <a:gd name="connsiteY217" fmla="*/ 5802441 h 6786330"/>
              <a:gd name="connsiteX218" fmla="*/ 2216650 w 3445392"/>
              <a:gd name="connsiteY218" fmla="*/ 5693168 h 6786330"/>
              <a:gd name="connsiteX219" fmla="*/ 2216518 w 3445392"/>
              <a:gd name="connsiteY219" fmla="*/ 5693958 h 6786330"/>
              <a:gd name="connsiteX220" fmla="*/ 2224022 w 3445392"/>
              <a:gd name="connsiteY220" fmla="*/ 5609807 h 6786330"/>
              <a:gd name="connsiteX221" fmla="*/ 2179226 w 3445392"/>
              <a:gd name="connsiteY221" fmla="*/ 5758853 h 6786330"/>
              <a:gd name="connsiteX222" fmla="*/ 2077149 w 3445392"/>
              <a:gd name="connsiteY222" fmla="*/ 6201409 h 6786330"/>
              <a:gd name="connsiteX223" fmla="*/ 2169980 w 3445392"/>
              <a:gd name="connsiteY223" fmla="*/ 5771139 h 6786330"/>
              <a:gd name="connsiteX224" fmla="*/ 2177700 w 3445392"/>
              <a:gd name="connsiteY224" fmla="*/ 5748092 h 6786330"/>
              <a:gd name="connsiteX225" fmla="*/ 2196285 w 3445392"/>
              <a:gd name="connsiteY225" fmla="*/ 5646669 h 6786330"/>
              <a:gd name="connsiteX226" fmla="*/ 2265769 w 3445392"/>
              <a:gd name="connsiteY226" fmla="*/ 5439241 h 6786330"/>
              <a:gd name="connsiteX227" fmla="*/ 2312090 w 3445392"/>
              <a:gd name="connsiteY227" fmla="*/ 5300955 h 6786330"/>
              <a:gd name="connsiteX228" fmla="*/ 2322862 w 3445392"/>
              <a:gd name="connsiteY228" fmla="*/ 5299428 h 6786330"/>
              <a:gd name="connsiteX229" fmla="*/ 2312090 w 3445392"/>
              <a:gd name="connsiteY229" fmla="*/ 5300955 h 6786330"/>
              <a:gd name="connsiteX230" fmla="*/ 2344497 w 3445392"/>
              <a:gd name="connsiteY230" fmla="*/ 5219525 h 6786330"/>
              <a:gd name="connsiteX231" fmla="*/ 2356888 w 3445392"/>
              <a:gd name="connsiteY231" fmla="*/ 5151910 h 6786330"/>
              <a:gd name="connsiteX232" fmla="*/ 2332201 w 3445392"/>
              <a:gd name="connsiteY232" fmla="*/ 5210291 h 6786330"/>
              <a:gd name="connsiteX233" fmla="*/ 2173217 w 3445392"/>
              <a:gd name="connsiteY233" fmla="*/ 5638962 h 6786330"/>
              <a:gd name="connsiteX234" fmla="*/ 2038734 w 3445392"/>
              <a:gd name="connsiteY234" fmla="*/ 6162948 h 6786330"/>
              <a:gd name="connsiteX235" fmla="*/ 2020149 w 3445392"/>
              <a:gd name="connsiteY235" fmla="*/ 6264372 h 6786330"/>
              <a:gd name="connsiteX236" fmla="*/ 2031013 w 3445392"/>
              <a:gd name="connsiteY236" fmla="*/ 6185996 h 6786330"/>
              <a:gd name="connsiteX237" fmla="*/ 2162446 w 3445392"/>
              <a:gd name="connsiteY237" fmla="*/ 5640489 h 6786330"/>
              <a:gd name="connsiteX238" fmla="*/ 2366226 w 3445392"/>
              <a:gd name="connsiteY238" fmla="*/ 5062773 h 6786330"/>
              <a:gd name="connsiteX239" fmla="*/ 2207336 w 3445392"/>
              <a:gd name="connsiteY239" fmla="*/ 5414594 h 6786330"/>
              <a:gd name="connsiteX240" fmla="*/ 2096107 w 3445392"/>
              <a:gd name="connsiteY240" fmla="*/ 5792589 h 6786330"/>
              <a:gd name="connsiteX241" fmla="*/ 1932174 w 3445392"/>
              <a:gd name="connsiteY241" fmla="*/ 6496375 h 6786330"/>
              <a:gd name="connsiteX242" fmla="*/ 1902818 w 3445392"/>
              <a:gd name="connsiteY242" fmla="*/ 6599326 h 6786330"/>
              <a:gd name="connsiteX243" fmla="*/ 1895191 w 3445392"/>
              <a:gd name="connsiteY243" fmla="*/ 6545524 h 6786330"/>
              <a:gd name="connsiteX244" fmla="*/ 1943132 w 3445392"/>
              <a:gd name="connsiteY244" fmla="*/ 6341149 h 6786330"/>
              <a:gd name="connsiteX245" fmla="*/ 1927691 w 3445392"/>
              <a:gd name="connsiteY245" fmla="*/ 6387245 h 6786330"/>
              <a:gd name="connsiteX246" fmla="*/ 1884420 w 3445392"/>
              <a:gd name="connsiteY246" fmla="*/ 6547051 h 6786330"/>
              <a:gd name="connsiteX247" fmla="*/ 1847251 w 3445392"/>
              <a:gd name="connsiteY247" fmla="*/ 6749898 h 6786330"/>
              <a:gd name="connsiteX248" fmla="*/ 1848869 w 3445392"/>
              <a:gd name="connsiteY248" fmla="*/ 6683809 h 6786330"/>
              <a:gd name="connsiteX249" fmla="*/ 1868979 w 3445392"/>
              <a:gd name="connsiteY249" fmla="*/ 6593146 h 6786330"/>
              <a:gd name="connsiteX250" fmla="*/ 1862878 w 3445392"/>
              <a:gd name="connsiteY250" fmla="*/ 6550104 h 6786330"/>
              <a:gd name="connsiteX251" fmla="*/ 1870598 w 3445392"/>
              <a:gd name="connsiteY251" fmla="*/ 6527057 h 6786330"/>
              <a:gd name="connsiteX252" fmla="*/ 1864496 w 3445392"/>
              <a:gd name="connsiteY252" fmla="*/ 6484016 h 6786330"/>
              <a:gd name="connsiteX253" fmla="*/ 1886132 w 3445392"/>
              <a:gd name="connsiteY253" fmla="*/ 6404113 h 6786330"/>
              <a:gd name="connsiteX254" fmla="*/ 1869166 w 3445392"/>
              <a:gd name="connsiteY254" fmla="*/ 6439447 h 6786330"/>
              <a:gd name="connsiteX255" fmla="*/ 1855250 w 3445392"/>
              <a:gd name="connsiteY255" fmla="*/ 6496303 h 6786330"/>
              <a:gd name="connsiteX256" fmla="*/ 1836759 w 3445392"/>
              <a:gd name="connsiteY256" fmla="*/ 6520878 h 6786330"/>
              <a:gd name="connsiteX257" fmla="*/ 1805784 w 3445392"/>
              <a:gd name="connsiteY257" fmla="*/ 6689917 h 6786330"/>
              <a:gd name="connsiteX258" fmla="*/ 1790343 w 3445392"/>
              <a:gd name="connsiteY258" fmla="*/ 6736012 h 6786330"/>
              <a:gd name="connsiteX259" fmla="*/ 1802733 w 3445392"/>
              <a:gd name="connsiteY259" fmla="*/ 6668397 h 6786330"/>
              <a:gd name="connsiteX260" fmla="*/ 1839903 w 3445392"/>
              <a:gd name="connsiteY260" fmla="*/ 6465550 h 6786330"/>
              <a:gd name="connsiteX261" fmla="*/ 1841521 w 3445392"/>
              <a:gd name="connsiteY261" fmla="*/ 6399460 h 6786330"/>
              <a:gd name="connsiteX262" fmla="*/ 1843140 w 3445392"/>
              <a:gd name="connsiteY262" fmla="*/ 6333371 h 6786330"/>
              <a:gd name="connsiteX263" fmla="*/ 1818547 w 3445392"/>
              <a:gd name="connsiteY263" fmla="*/ 6314904 h 6786330"/>
              <a:gd name="connsiteX264" fmla="*/ 1843326 w 3445392"/>
              <a:gd name="connsiteY264" fmla="*/ 6179674 h 6786330"/>
              <a:gd name="connsiteX265" fmla="*/ 1917572 w 3445392"/>
              <a:gd name="connsiteY265" fmla="*/ 5850828 h 6786330"/>
              <a:gd name="connsiteX266" fmla="*/ 1929962 w 3445392"/>
              <a:gd name="connsiteY266" fmla="*/ 5783213 h 6786330"/>
              <a:gd name="connsiteX267" fmla="*/ 1900607 w 3445392"/>
              <a:gd name="connsiteY267" fmla="*/ 5886163 h 6786330"/>
              <a:gd name="connsiteX268" fmla="*/ 1792336 w 3445392"/>
              <a:gd name="connsiteY268" fmla="*/ 6362527 h 6786330"/>
              <a:gd name="connsiteX269" fmla="*/ 1773751 w 3445392"/>
              <a:gd name="connsiteY269" fmla="*/ 6463951 h 6786330"/>
              <a:gd name="connsiteX270" fmla="*/ 1750589 w 3445392"/>
              <a:gd name="connsiteY270" fmla="*/ 6533093 h 6786330"/>
              <a:gd name="connsiteX271" fmla="*/ 1735149 w 3445392"/>
              <a:gd name="connsiteY271" fmla="*/ 6579189 h 6786330"/>
              <a:gd name="connsiteX272" fmla="*/ 1704360 w 3445392"/>
              <a:gd name="connsiteY272" fmla="*/ 6594530 h 6786330"/>
              <a:gd name="connsiteX273" fmla="*/ 1738386 w 3445392"/>
              <a:gd name="connsiteY273" fmla="*/ 6447011 h 6786330"/>
              <a:gd name="connsiteX274" fmla="*/ 1744674 w 3445392"/>
              <a:gd name="connsiteY274" fmla="*/ 6336354 h 6786330"/>
              <a:gd name="connsiteX275" fmla="*/ 1740098 w 3445392"/>
              <a:gd name="connsiteY275" fmla="*/ 6304073 h 6786330"/>
              <a:gd name="connsiteX276" fmla="*/ 1757157 w 3445392"/>
              <a:gd name="connsiteY276" fmla="*/ 6191889 h 6786330"/>
              <a:gd name="connsiteX277" fmla="*/ 1749437 w 3445392"/>
              <a:gd name="connsiteY277" fmla="*/ 6214937 h 6786330"/>
              <a:gd name="connsiteX278" fmla="*/ 1739607 w 3445392"/>
              <a:gd name="connsiteY278" fmla="*/ 6232795 h 6786330"/>
              <a:gd name="connsiteX279" fmla="*/ 1743302 w 3445392"/>
              <a:gd name="connsiteY279" fmla="*/ 6228442 h 6786330"/>
              <a:gd name="connsiteX280" fmla="*/ 1742110 w 3445392"/>
              <a:gd name="connsiteY280" fmla="*/ 6231068 h 6786330"/>
              <a:gd name="connsiteX281" fmla="*/ 1741716 w 3445392"/>
              <a:gd name="connsiteY281" fmla="*/ 6237985 h 6786330"/>
              <a:gd name="connsiteX282" fmla="*/ 1721700 w 3445392"/>
              <a:gd name="connsiteY282" fmla="*/ 6251799 h 6786330"/>
              <a:gd name="connsiteX283" fmla="*/ 1693869 w 3445392"/>
              <a:gd name="connsiteY283" fmla="*/ 6365509 h 6786330"/>
              <a:gd name="connsiteX284" fmla="*/ 1684623 w 3445392"/>
              <a:gd name="connsiteY284" fmla="*/ 6377797 h 6786330"/>
              <a:gd name="connsiteX285" fmla="*/ 1659843 w 3445392"/>
              <a:gd name="connsiteY285" fmla="*/ 6513028 h 6786330"/>
              <a:gd name="connsiteX286" fmla="*/ 1635064 w 3445392"/>
              <a:gd name="connsiteY286" fmla="*/ 6648260 h 6786330"/>
              <a:gd name="connsiteX287" fmla="*/ 1625818 w 3445392"/>
              <a:gd name="connsiteY287" fmla="*/ 6660547 h 6786330"/>
              <a:gd name="connsiteX288" fmla="*/ 1639826 w 3445392"/>
              <a:gd name="connsiteY288" fmla="*/ 6526842 h 6786330"/>
              <a:gd name="connsiteX289" fmla="*/ 1774496 w 3445392"/>
              <a:gd name="connsiteY289" fmla="*/ 5849158 h 6786330"/>
              <a:gd name="connsiteX290" fmla="*/ 1772971 w 3445392"/>
              <a:gd name="connsiteY290" fmla="*/ 5838398 h 6786330"/>
              <a:gd name="connsiteX291" fmla="*/ 1712733 w 3445392"/>
              <a:gd name="connsiteY291" fmla="*/ 6033539 h 6786330"/>
              <a:gd name="connsiteX292" fmla="*/ 1777734 w 3445392"/>
              <a:gd name="connsiteY292" fmla="*/ 5716981 h 6786330"/>
              <a:gd name="connsiteX293" fmla="*/ 1777734 w 3445392"/>
              <a:gd name="connsiteY293" fmla="*/ 5716981 h 6786330"/>
              <a:gd name="connsiteX294" fmla="*/ 1661835 w 3445392"/>
              <a:gd name="connsiteY294" fmla="*/ 6139543 h 6786330"/>
              <a:gd name="connsiteX295" fmla="*/ 1596835 w 3445392"/>
              <a:gd name="connsiteY295" fmla="*/ 6456101 h 6786330"/>
              <a:gd name="connsiteX296" fmla="*/ 1583013 w 3445392"/>
              <a:gd name="connsiteY296" fmla="*/ 6436108 h 6786330"/>
              <a:gd name="connsiteX297" fmla="*/ 1547462 w 3445392"/>
              <a:gd name="connsiteY297" fmla="*/ 6572865 h 6786330"/>
              <a:gd name="connsiteX298" fmla="*/ 1567665 w 3445392"/>
              <a:gd name="connsiteY298" fmla="*/ 6405354 h 6786330"/>
              <a:gd name="connsiteX299" fmla="*/ 1546123 w 3445392"/>
              <a:gd name="connsiteY299" fmla="*/ 6408408 h 6786330"/>
              <a:gd name="connsiteX300" fmla="*/ 1543072 w 3445392"/>
              <a:gd name="connsiteY300" fmla="*/ 6386887 h 6786330"/>
              <a:gd name="connsiteX301" fmla="*/ 1522962 w 3445392"/>
              <a:gd name="connsiteY301" fmla="*/ 6477550 h 6786330"/>
              <a:gd name="connsiteX302" fmla="*/ 1512097 w 3445392"/>
              <a:gd name="connsiteY302" fmla="*/ 6555926 h 6786330"/>
              <a:gd name="connsiteX303" fmla="*/ 1492080 w 3445392"/>
              <a:gd name="connsiteY303" fmla="*/ 6569740 h 6786330"/>
              <a:gd name="connsiteX304" fmla="*/ 1471970 w 3445392"/>
              <a:gd name="connsiteY304" fmla="*/ 6660404 h 6786330"/>
              <a:gd name="connsiteX305" fmla="*/ 1472063 w 3445392"/>
              <a:gd name="connsiteY305" fmla="*/ 6583555 h 6786330"/>
              <a:gd name="connsiteX306" fmla="*/ 1489123 w 3445392"/>
              <a:gd name="connsiteY306" fmla="*/ 6471371 h 6786330"/>
              <a:gd name="connsiteX307" fmla="*/ 1513996 w 3445392"/>
              <a:gd name="connsiteY307" fmla="*/ 6259291 h 6786330"/>
              <a:gd name="connsiteX308" fmla="*/ 1513996 w 3445392"/>
              <a:gd name="connsiteY308" fmla="*/ 6259291 h 6786330"/>
              <a:gd name="connsiteX309" fmla="*/ 1476826 w 3445392"/>
              <a:gd name="connsiteY309" fmla="*/ 6462138 h 6786330"/>
              <a:gd name="connsiteX310" fmla="*/ 1445945 w 3445392"/>
              <a:gd name="connsiteY310" fmla="*/ 6554328 h 6786330"/>
              <a:gd name="connsiteX311" fmla="*/ 1425928 w 3445392"/>
              <a:gd name="connsiteY311" fmla="*/ 6568142 h 6786330"/>
              <a:gd name="connsiteX312" fmla="*/ 1407343 w 3445392"/>
              <a:gd name="connsiteY312" fmla="*/ 6669565 h 6786330"/>
              <a:gd name="connsiteX313" fmla="*/ 1384276 w 3445392"/>
              <a:gd name="connsiteY313" fmla="*/ 6661860 h 6786330"/>
              <a:gd name="connsiteX314" fmla="*/ 1357969 w 3445392"/>
              <a:gd name="connsiteY314" fmla="*/ 6786330 h 6786330"/>
              <a:gd name="connsiteX315" fmla="*/ 1376554 w 3445392"/>
              <a:gd name="connsiteY315" fmla="*/ 6684907 h 6786330"/>
              <a:gd name="connsiteX316" fmla="*/ 1385987 w 3445392"/>
              <a:gd name="connsiteY316" fmla="*/ 6518922 h 6786330"/>
              <a:gd name="connsiteX317" fmla="*/ 1347385 w 3445392"/>
              <a:gd name="connsiteY317" fmla="*/ 6634159 h 6786330"/>
              <a:gd name="connsiteX318" fmla="*/ 1338233 w 3445392"/>
              <a:gd name="connsiteY318" fmla="*/ 6569598 h 6786330"/>
              <a:gd name="connsiteX319" fmla="*/ 1316597 w 3445392"/>
              <a:gd name="connsiteY319" fmla="*/ 6649500 h 6786330"/>
              <a:gd name="connsiteX320" fmla="*/ 1305733 w 3445392"/>
              <a:gd name="connsiteY320" fmla="*/ 6727877 h 6786330"/>
              <a:gd name="connsiteX321" fmla="*/ 1313547 w 3445392"/>
              <a:gd name="connsiteY321" fmla="*/ 6627980 h 6786330"/>
              <a:gd name="connsiteX322" fmla="*/ 1292004 w 3445392"/>
              <a:gd name="connsiteY322" fmla="*/ 6631034 h 6786330"/>
              <a:gd name="connsiteX323" fmla="*/ 1310682 w 3445392"/>
              <a:gd name="connsiteY323" fmla="*/ 6452762 h 6786330"/>
              <a:gd name="connsiteX324" fmla="*/ 1285995 w 3445392"/>
              <a:gd name="connsiteY324" fmla="*/ 6511143 h 6786330"/>
              <a:gd name="connsiteX325" fmla="*/ 1310775 w 3445392"/>
              <a:gd name="connsiteY325" fmla="*/ 6375912 h 6786330"/>
              <a:gd name="connsiteX326" fmla="*/ 1341843 w 3445392"/>
              <a:gd name="connsiteY326" fmla="*/ 6130023 h 6786330"/>
              <a:gd name="connsiteX327" fmla="*/ 1385207 w 3445392"/>
              <a:gd name="connsiteY327" fmla="*/ 5893369 h 6786330"/>
              <a:gd name="connsiteX328" fmla="*/ 1267597 w 3445392"/>
              <a:gd name="connsiteY328" fmla="*/ 6458869 h 6786330"/>
              <a:gd name="connsiteX329" fmla="*/ 1253682 w 3445392"/>
              <a:gd name="connsiteY329" fmla="*/ 6515724 h 6786330"/>
              <a:gd name="connsiteX330" fmla="*/ 1236715 w 3445392"/>
              <a:gd name="connsiteY330" fmla="*/ 6551059 h 6786330"/>
              <a:gd name="connsiteX331" fmla="*/ 1233665 w 3445392"/>
              <a:gd name="connsiteY331" fmla="*/ 6529538 h 6786330"/>
              <a:gd name="connsiteX332" fmla="*/ 1233474 w 3445392"/>
              <a:gd name="connsiteY332" fmla="*/ 6528193 h 6786330"/>
              <a:gd name="connsiteX333" fmla="*/ 1233288 w 3445392"/>
              <a:gd name="connsiteY333" fmla="*/ 6526885 h 6786330"/>
              <a:gd name="connsiteX334" fmla="*/ 1232139 w 3445392"/>
              <a:gd name="connsiteY334" fmla="*/ 6518779 h 6786330"/>
              <a:gd name="connsiteX335" fmla="*/ 1232901 w 3445392"/>
              <a:gd name="connsiteY335" fmla="*/ 6524159 h 6786330"/>
              <a:gd name="connsiteX336" fmla="*/ 1233288 w 3445392"/>
              <a:gd name="connsiteY336" fmla="*/ 6526885 h 6786330"/>
              <a:gd name="connsiteX337" fmla="*/ 1233665 w 3445392"/>
              <a:gd name="connsiteY337" fmla="*/ 6529538 h 6786330"/>
              <a:gd name="connsiteX338" fmla="*/ 1207546 w 3445392"/>
              <a:gd name="connsiteY338" fmla="*/ 6500311 h 6786330"/>
              <a:gd name="connsiteX339" fmla="*/ 1170470 w 3445392"/>
              <a:gd name="connsiteY339" fmla="*/ 6626310 h 6786330"/>
              <a:gd name="connsiteX340" fmla="*/ 1175232 w 3445392"/>
              <a:gd name="connsiteY340" fmla="*/ 6504893 h 6786330"/>
              <a:gd name="connsiteX341" fmla="*/ 1147495 w 3445392"/>
              <a:gd name="connsiteY341" fmla="*/ 6541755 h 6786330"/>
              <a:gd name="connsiteX342" fmla="*/ 1163122 w 3445392"/>
              <a:gd name="connsiteY342" fmla="*/ 6341961 h 6786330"/>
              <a:gd name="connsiteX343" fmla="*/ 1190952 w 3445392"/>
              <a:gd name="connsiteY343" fmla="*/ 6228250 h 6786330"/>
              <a:gd name="connsiteX344" fmla="*/ 1167791 w 3445392"/>
              <a:gd name="connsiteY344" fmla="*/ 6297393 h 6786330"/>
              <a:gd name="connsiteX345" fmla="*/ 1119851 w 3445392"/>
              <a:gd name="connsiteY345" fmla="*/ 6501767 h 6786330"/>
              <a:gd name="connsiteX346" fmla="*/ 1096690 w 3445392"/>
              <a:gd name="connsiteY346" fmla="*/ 6570910 h 6786330"/>
              <a:gd name="connsiteX347" fmla="*/ 1098309 w 3445392"/>
              <a:gd name="connsiteY347" fmla="*/ 6504821 h 6786330"/>
              <a:gd name="connsiteX348" fmla="*/ 1099927 w 3445392"/>
              <a:gd name="connsiteY348" fmla="*/ 6438732 h 6786330"/>
              <a:gd name="connsiteX349" fmla="*/ 1078292 w 3445392"/>
              <a:gd name="connsiteY349" fmla="*/ 6518635 h 6786330"/>
              <a:gd name="connsiteX350" fmla="*/ 1059800 w 3445392"/>
              <a:gd name="connsiteY350" fmla="*/ 6543210 h 6786330"/>
              <a:gd name="connsiteX351" fmla="*/ 1075240 w 3445392"/>
              <a:gd name="connsiteY351" fmla="*/ 6497115 h 6786330"/>
              <a:gd name="connsiteX352" fmla="*/ 1073715 w 3445392"/>
              <a:gd name="connsiteY352" fmla="*/ 6486354 h 6786330"/>
              <a:gd name="connsiteX353" fmla="*/ 1075240 w 3445392"/>
              <a:gd name="connsiteY353" fmla="*/ 6497115 h 6786330"/>
              <a:gd name="connsiteX354" fmla="*/ 1052173 w 3445392"/>
              <a:gd name="connsiteY354" fmla="*/ 6489409 h 6786330"/>
              <a:gd name="connsiteX355" fmla="*/ 1063037 w 3445392"/>
              <a:gd name="connsiteY355" fmla="*/ 6411033 h 6786330"/>
              <a:gd name="connsiteX356" fmla="*/ 1043020 w 3445392"/>
              <a:gd name="connsiteY356" fmla="*/ 6424847 h 6786330"/>
              <a:gd name="connsiteX357" fmla="*/ 1035300 w 3445392"/>
              <a:gd name="connsiteY357" fmla="*/ 6447895 h 6786330"/>
              <a:gd name="connsiteX358" fmla="*/ 1023003 w 3445392"/>
              <a:gd name="connsiteY358" fmla="*/ 6438661 h 6786330"/>
              <a:gd name="connsiteX359" fmla="*/ 1002893 w 3445392"/>
              <a:gd name="connsiteY359" fmla="*/ 6529324 h 6786330"/>
              <a:gd name="connsiteX360" fmla="*/ 1012233 w 3445392"/>
              <a:gd name="connsiteY360" fmla="*/ 6440187 h 6786330"/>
              <a:gd name="connsiteX361" fmla="*/ 1020046 w 3445392"/>
              <a:gd name="connsiteY361" fmla="*/ 6340291 h 6786330"/>
              <a:gd name="connsiteX362" fmla="*/ 996885 w 3445392"/>
              <a:gd name="connsiteY362" fmla="*/ 6409434 h 6786330"/>
              <a:gd name="connsiteX363" fmla="*/ 982969 w 3445392"/>
              <a:gd name="connsiteY363" fmla="*/ 6466289 h 6786330"/>
              <a:gd name="connsiteX364" fmla="*/ 998503 w 3445392"/>
              <a:gd name="connsiteY364" fmla="*/ 6343345 h 6786330"/>
              <a:gd name="connsiteX365" fmla="*/ 1009368 w 3445392"/>
              <a:gd name="connsiteY365" fmla="*/ 6264969 h 6786330"/>
              <a:gd name="connsiteX366" fmla="*/ 995546 w 3445392"/>
              <a:gd name="connsiteY366" fmla="*/ 6244976 h 6786330"/>
              <a:gd name="connsiteX367" fmla="*/ 964571 w 3445392"/>
              <a:gd name="connsiteY367" fmla="*/ 6414016 h 6786330"/>
              <a:gd name="connsiteX368" fmla="*/ 956944 w 3445392"/>
              <a:gd name="connsiteY368" fmla="*/ 6360213 h 6786330"/>
              <a:gd name="connsiteX369" fmla="*/ 935309 w 3445392"/>
              <a:gd name="connsiteY369" fmla="*/ 6440116 h 6786330"/>
              <a:gd name="connsiteX370" fmla="*/ 946172 w 3445392"/>
              <a:gd name="connsiteY370" fmla="*/ 6361740 h 6786330"/>
              <a:gd name="connsiteX371" fmla="*/ 957037 w 3445392"/>
              <a:gd name="connsiteY371" fmla="*/ 6283364 h 6786330"/>
              <a:gd name="connsiteX372" fmla="*/ 952461 w 3445392"/>
              <a:gd name="connsiteY372" fmla="*/ 6251083 h 6786330"/>
              <a:gd name="connsiteX373" fmla="*/ 967995 w 3445392"/>
              <a:gd name="connsiteY373" fmla="*/ 6128140 h 6786330"/>
              <a:gd name="connsiteX374" fmla="*/ 958842 w 3445392"/>
              <a:gd name="connsiteY374" fmla="*/ 6063578 h 6786330"/>
              <a:gd name="connsiteX375" fmla="*/ 1000588 w 3445392"/>
              <a:gd name="connsiteY375" fmla="*/ 5893011 h 6786330"/>
              <a:gd name="connsiteX376" fmla="*/ 1101139 w 3445392"/>
              <a:gd name="connsiteY376" fmla="*/ 5439694 h 6786330"/>
              <a:gd name="connsiteX377" fmla="*/ 1084173 w 3445392"/>
              <a:gd name="connsiteY377" fmla="*/ 5475030 h 6786330"/>
              <a:gd name="connsiteX378" fmla="*/ 1002300 w 3445392"/>
              <a:gd name="connsiteY378" fmla="*/ 5750073 h 6786330"/>
              <a:gd name="connsiteX379" fmla="*/ 997724 w 3445392"/>
              <a:gd name="connsiteY379" fmla="*/ 5717793 h 6786330"/>
              <a:gd name="connsiteX380" fmla="*/ 1101326 w 3445392"/>
              <a:gd name="connsiteY380" fmla="*/ 5285997 h 6786330"/>
              <a:gd name="connsiteX381" fmla="*/ 1073588 w 3445392"/>
              <a:gd name="connsiteY381" fmla="*/ 5322858 h 6786330"/>
              <a:gd name="connsiteX382" fmla="*/ 980851 w 3445392"/>
              <a:gd name="connsiteY382" fmla="*/ 5676278 h 6786330"/>
              <a:gd name="connsiteX383" fmla="*/ 1073681 w 3445392"/>
              <a:gd name="connsiteY383" fmla="*/ 5246009 h 6786330"/>
              <a:gd name="connsiteX384" fmla="*/ 1089122 w 3445392"/>
              <a:gd name="connsiteY384" fmla="*/ 5199914 h 6786330"/>
              <a:gd name="connsiteX385" fmla="*/ 1070631 w 3445392"/>
              <a:gd name="connsiteY385" fmla="*/ 5224488 h 6786330"/>
              <a:gd name="connsiteX386" fmla="*/ 1022690 w 3445392"/>
              <a:gd name="connsiteY386" fmla="*/ 5428863 h 6786330"/>
              <a:gd name="connsiteX387" fmla="*/ 996478 w 3445392"/>
              <a:gd name="connsiteY387" fmla="*/ 5476485 h 6786330"/>
              <a:gd name="connsiteX388" fmla="*/ 954732 w 3445392"/>
              <a:gd name="connsiteY388" fmla="*/ 5647051 h 6786330"/>
              <a:gd name="connsiteX389" fmla="*/ 954028 w 3445392"/>
              <a:gd name="connsiteY389" fmla="*/ 5593641 h 6786330"/>
              <a:gd name="connsiteX390" fmla="*/ 956351 w 3445392"/>
              <a:gd name="connsiteY390" fmla="*/ 5580962 h 6786330"/>
              <a:gd name="connsiteX391" fmla="*/ 962545 w 3445392"/>
              <a:gd name="connsiteY391" fmla="*/ 5547155 h 6786330"/>
              <a:gd name="connsiteX392" fmla="*/ 993427 w 3445392"/>
              <a:gd name="connsiteY392" fmla="*/ 5454964 h 6786330"/>
              <a:gd name="connsiteX393" fmla="*/ 957002 w 3445392"/>
              <a:gd name="connsiteY393" fmla="*/ 5572080 h 6786330"/>
              <a:gd name="connsiteX394" fmla="*/ 956351 w 3445392"/>
              <a:gd name="connsiteY394" fmla="*/ 5580962 h 6786330"/>
              <a:gd name="connsiteX395" fmla="*/ 932030 w 3445392"/>
              <a:gd name="connsiteY395" fmla="*/ 5674624 h 6786330"/>
              <a:gd name="connsiteX396" fmla="*/ 874385 w 3445392"/>
              <a:gd name="connsiteY396" fmla="*/ 5932856 h 6786330"/>
              <a:gd name="connsiteX397" fmla="*/ 851223 w 3445392"/>
              <a:gd name="connsiteY397" fmla="*/ 6001999 h 6786330"/>
              <a:gd name="connsiteX398" fmla="*/ 877529 w 3445392"/>
              <a:gd name="connsiteY398" fmla="*/ 5877527 h 6786330"/>
              <a:gd name="connsiteX399" fmla="*/ 906562 w 3445392"/>
              <a:gd name="connsiteY399" fmla="*/ 5723856 h 6786330"/>
              <a:gd name="connsiteX400" fmla="*/ 936161 w 3445392"/>
              <a:gd name="connsiteY400" fmla="*/ 5589807 h 6786330"/>
              <a:gd name="connsiteX401" fmla="*/ 937692 w 3445392"/>
              <a:gd name="connsiteY401" fmla="*/ 5584980 h 6786330"/>
              <a:gd name="connsiteX402" fmla="*/ 941004 w 3445392"/>
              <a:gd name="connsiteY402" fmla="*/ 5550209 h 6786330"/>
              <a:gd name="connsiteX403" fmla="*/ 894681 w 3445392"/>
              <a:gd name="connsiteY403" fmla="*/ 5688494 h 6786330"/>
              <a:gd name="connsiteX404" fmla="*/ 817291 w 3445392"/>
              <a:gd name="connsiteY404" fmla="*/ 6072668 h 6786330"/>
              <a:gd name="connsiteX405" fmla="*/ 794130 w 3445392"/>
              <a:gd name="connsiteY405" fmla="*/ 6141811 h 6786330"/>
              <a:gd name="connsiteX406" fmla="*/ 815766 w 3445392"/>
              <a:gd name="connsiteY406" fmla="*/ 6061907 h 6786330"/>
              <a:gd name="connsiteX407" fmla="*/ 815859 w 3445392"/>
              <a:gd name="connsiteY407" fmla="*/ 5985058 h 6786330"/>
              <a:gd name="connsiteX408" fmla="*/ 797275 w 3445392"/>
              <a:gd name="connsiteY408" fmla="*/ 6086482 h 6786330"/>
              <a:gd name="connsiteX409" fmla="*/ 767918 w 3445392"/>
              <a:gd name="connsiteY409" fmla="*/ 6189432 h 6786330"/>
              <a:gd name="connsiteX410" fmla="*/ 859224 w 3445392"/>
              <a:gd name="connsiteY410" fmla="*/ 5748403 h 6786330"/>
              <a:gd name="connsiteX411" fmla="*/ 865419 w 3445392"/>
              <a:gd name="connsiteY411" fmla="*/ 5714596 h 6786330"/>
              <a:gd name="connsiteX412" fmla="*/ 848452 w 3445392"/>
              <a:gd name="connsiteY412" fmla="*/ 5749930 h 6786330"/>
              <a:gd name="connsiteX413" fmla="*/ 752571 w 3445392"/>
              <a:gd name="connsiteY413" fmla="*/ 6158679 h 6786330"/>
              <a:gd name="connsiteX414" fmla="*/ 842350 w 3445392"/>
              <a:gd name="connsiteY414" fmla="*/ 5706890 h 6786330"/>
              <a:gd name="connsiteX415" fmla="*/ 845495 w 3445392"/>
              <a:gd name="connsiteY415" fmla="*/ 5651561 h 6786330"/>
              <a:gd name="connsiteX416" fmla="*/ 831580 w 3445392"/>
              <a:gd name="connsiteY416" fmla="*/ 5708416 h 6786330"/>
              <a:gd name="connsiteX417" fmla="*/ 782113 w 3445392"/>
              <a:gd name="connsiteY417" fmla="*/ 5902030 h 6786330"/>
              <a:gd name="connsiteX418" fmla="*/ 854833 w 3445392"/>
              <a:gd name="connsiteY418" fmla="*/ 5562424 h 6786330"/>
              <a:gd name="connsiteX419" fmla="*/ 938326 w 3445392"/>
              <a:gd name="connsiteY419" fmla="*/ 5221292 h 6786330"/>
              <a:gd name="connsiteX420" fmla="*/ 1023342 w 3445392"/>
              <a:gd name="connsiteY420" fmla="*/ 4890919 h 6786330"/>
              <a:gd name="connsiteX421" fmla="*/ 1031063 w 3445392"/>
              <a:gd name="connsiteY421" fmla="*/ 4867872 h 6786330"/>
              <a:gd name="connsiteX422" fmla="*/ 973970 w 3445392"/>
              <a:gd name="connsiteY422" fmla="*/ 5007685 h 6786330"/>
              <a:gd name="connsiteX423" fmla="*/ 992555 w 3445392"/>
              <a:gd name="connsiteY423" fmla="*/ 4906261 h 6786330"/>
              <a:gd name="connsiteX424" fmla="*/ 1020385 w 3445392"/>
              <a:gd name="connsiteY424" fmla="*/ 4792549 h 6786330"/>
              <a:gd name="connsiteX425" fmla="*/ 943462 w 3445392"/>
              <a:gd name="connsiteY425" fmla="*/ 4792478 h 6786330"/>
              <a:gd name="connsiteX426" fmla="*/ 897325 w 3445392"/>
              <a:gd name="connsiteY426" fmla="*/ 4777066 h 6786330"/>
              <a:gd name="connsiteX427" fmla="*/ 854241 w 3445392"/>
              <a:gd name="connsiteY427" fmla="*/ 4783173 h 6786330"/>
              <a:gd name="connsiteX428" fmla="*/ 817351 w 3445392"/>
              <a:gd name="connsiteY428" fmla="*/ 4755473 h 6786330"/>
              <a:gd name="connsiteX429" fmla="*/ 751198 w 3445392"/>
              <a:gd name="connsiteY429" fmla="*/ 4753875 h 6786330"/>
              <a:gd name="connsiteX430" fmla="*/ 718884 w 3445392"/>
              <a:gd name="connsiteY430" fmla="*/ 4758456 h 6786330"/>
              <a:gd name="connsiteX431" fmla="*/ 681995 w 3445392"/>
              <a:gd name="connsiteY431" fmla="*/ 4730756 h 6786330"/>
              <a:gd name="connsiteX432" fmla="*/ 529672 w 3445392"/>
              <a:gd name="connsiteY432" fmla="*/ 4741373 h 6786330"/>
              <a:gd name="connsiteX433" fmla="*/ 514325 w 3445392"/>
              <a:gd name="connsiteY433" fmla="*/ 4710620 h 6786330"/>
              <a:gd name="connsiteX434" fmla="*/ 448172 w 3445392"/>
              <a:gd name="connsiteY434" fmla="*/ 4709021 h 6786330"/>
              <a:gd name="connsiteX435" fmla="*/ 338935 w 3445392"/>
              <a:gd name="connsiteY435" fmla="*/ 4713530 h 6786330"/>
              <a:gd name="connsiteX436" fmla="*/ 369723 w 3445392"/>
              <a:gd name="connsiteY436" fmla="*/ 4698189 h 6786330"/>
              <a:gd name="connsiteX437" fmla="*/ 326639 w 3445392"/>
              <a:gd name="connsiteY437" fmla="*/ 4704297 h 6786330"/>
              <a:gd name="connsiteX438" fmla="*/ 289749 w 3445392"/>
              <a:gd name="connsiteY438" fmla="*/ 4676597 h 6786330"/>
              <a:gd name="connsiteX439" fmla="*/ 257435 w 3445392"/>
              <a:gd name="connsiteY439" fmla="*/ 4681178 h 6786330"/>
              <a:gd name="connsiteX440" fmla="*/ 234367 w 3445392"/>
              <a:gd name="connsiteY440" fmla="*/ 4673472 h 6786330"/>
              <a:gd name="connsiteX441" fmla="*/ 203579 w 3445392"/>
              <a:gd name="connsiteY441" fmla="*/ 4688812 h 6786330"/>
              <a:gd name="connsiteX442" fmla="*/ 168214 w 3445392"/>
              <a:gd name="connsiteY442" fmla="*/ 4671873 h 6786330"/>
              <a:gd name="connsiteX443" fmla="*/ 145146 w 3445392"/>
              <a:gd name="connsiteY443" fmla="*/ 4664166 h 6786330"/>
              <a:gd name="connsiteX444" fmla="*/ 157443 w 3445392"/>
              <a:gd name="connsiteY444" fmla="*/ 4673400 h 6786330"/>
              <a:gd name="connsiteX445" fmla="*/ 115883 w 3445392"/>
              <a:gd name="connsiteY445" fmla="*/ 4690269 h 6786330"/>
              <a:gd name="connsiteX446" fmla="*/ 48392 w 3445392"/>
              <a:gd name="connsiteY446" fmla="*/ 4524211 h 6786330"/>
              <a:gd name="connsiteX447" fmla="*/ 31613 w 3445392"/>
              <a:gd name="connsiteY447" fmla="*/ 4405849 h 6786330"/>
              <a:gd name="connsiteX448" fmla="*/ 57731 w 3445392"/>
              <a:gd name="connsiteY448" fmla="*/ 4435075 h 6786330"/>
              <a:gd name="connsiteX449" fmla="*/ 36468 w 3445392"/>
              <a:gd name="connsiteY449" fmla="*/ 4207582 h 6786330"/>
              <a:gd name="connsiteX450" fmla="*/ 1477 w 3445392"/>
              <a:gd name="connsiteY450" fmla="*/ 3883246 h 6786330"/>
              <a:gd name="connsiteX451" fmla="*/ 1570 w 3445392"/>
              <a:gd name="connsiteY451" fmla="*/ 3806397 h 6786330"/>
              <a:gd name="connsiteX452" fmla="*/ 48765 w 3445392"/>
              <a:gd name="connsiteY452" fmla="*/ 4216815 h 6786330"/>
              <a:gd name="connsiteX453" fmla="*/ 41045 w 3445392"/>
              <a:gd name="connsiteY453" fmla="*/ 4239862 h 6786330"/>
              <a:gd name="connsiteX454" fmla="*/ 59443 w 3445392"/>
              <a:gd name="connsiteY454" fmla="*/ 4292137 h 6786330"/>
              <a:gd name="connsiteX455" fmla="*/ 45808 w 3445392"/>
              <a:gd name="connsiteY455" fmla="*/ 4118445 h 6786330"/>
              <a:gd name="connsiteX456" fmla="*/ 23019 w 3445392"/>
              <a:gd name="connsiteY456" fmla="*/ 3880192 h 6786330"/>
              <a:gd name="connsiteX457" fmla="*/ 19248 w 3445392"/>
              <a:gd name="connsiteY457" fmla="*/ 1915924 h 6786330"/>
              <a:gd name="connsiteX458" fmla="*/ 22392 w 3445392"/>
              <a:gd name="connsiteY458" fmla="*/ 1860596 h 6786330"/>
              <a:gd name="connsiteX459" fmla="*/ 31638 w 3445392"/>
              <a:gd name="connsiteY459" fmla="*/ 1848309 h 6786330"/>
              <a:gd name="connsiteX460" fmla="*/ 10969 w 3445392"/>
              <a:gd name="connsiteY460" fmla="*/ 2400066 h 6786330"/>
              <a:gd name="connsiteX461" fmla="*/ 29367 w 3445392"/>
              <a:gd name="connsiteY461" fmla="*/ 2452341 h 6786330"/>
              <a:gd name="connsiteX462" fmla="*/ 35935 w 3445392"/>
              <a:gd name="connsiteY462" fmla="*/ 2111136 h 6786330"/>
              <a:gd name="connsiteX463" fmla="*/ 47079 w 3445392"/>
              <a:gd name="connsiteY463" fmla="*/ 1802214 h 6786330"/>
              <a:gd name="connsiteX464" fmla="*/ 56232 w 3445392"/>
              <a:gd name="connsiteY464" fmla="*/ 1866775 h 6786330"/>
              <a:gd name="connsiteX465" fmla="*/ 51282 w 3445392"/>
              <a:gd name="connsiteY465" fmla="*/ 2141891 h 6786330"/>
              <a:gd name="connsiteX466" fmla="*/ 44621 w 3445392"/>
              <a:gd name="connsiteY466" fmla="*/ 2559944 h 6786330"/>
              <a:gd name="connsiteX467" fmla="*/ 51689 w 3445392"/>
              <a:gd name="connsiteY467" fmla="*/ 3074840 h 6786330"/>
              <a:gd name="connsiteX468" fmla="*/ 64078 w 3445392"/>
              <a:gd name="connsiteY468" fmla="*/ 3007224 h 6786330"/>
              <a:gd name="connsiteX469" fmla="*/ 68748 w 3445392"/>
              <a:gd name="connsiteY469" fmla="*/ 2962655 h 6786330"/>
              <a:gd name="connsiteX470" fmla="*/ 65791 w 3445392"/>
              <a:gd name="connsiteY470" fmla="*/ 2864286 h 6786330"/>
              <a:gd name="connsiteX471" fmla="*/ 53774 w 3445392"/>
              <a:gd name="connsiteY471" fmla="*/ 2624506 h 6786330"/>
              <a:gd name="connsiteX472" fmla="*/ 66163 w 3445392"/>
              <a:gd name="connsiteY472" fmla="*/ 2556890 h 6786330"/>
              <a:gd name="connsiteX473" fmla="*/ 71206 w 3445392"/>
              <a:gd name="connsiteY473" fmla="*/ 2204925 h 6786330"/>
              <a:gd name="connsiteX474" fmla="*/ 84064 w 3445392"/>
              <a:gd name="connsiteY474" fmla="*/ 2095352 h 6786330"/>
              <a:gd name="connsiteX475" fmla="*/ 88240 w 3445392"/>
              <a:gd name="connsiteY475" fmla="*/ 2092757 h 6786330"/>
              <a:gd name="connsiteX476" fmla="*/ 88955 w 3445392"/>
              <a:gd name="connsiteY476" fmla="*/ 2098818 h 6786330"/>
              <a:gd name="connsiteX477" fmla="*/ 91223 w 3445392"/>
              <a:gd name="connsiteY477" fmla="*/ 2191111 h 6786330"/>
              <a:gd name="connsiteX478" fmla="*/ 81604 w 3445392"/>
              <a:gd name="connsiteY478" fmla="*/ 2510794 h 6786330"/>
              <a:gd name="connsiteX479" fmla="*/ 96392 w 3445392"/>
              <a:gd name="connsiteY479" fmla="*/ 3002643 h 6786330"/>
              <a:gd name="connsiteX480" fmla="*/ 113359 w 3445392"/>
              <a:gd name="connsiteY480" fmla="*/ 2967308 h 6786330"/>
              <a:gd name="connsiteX481" fmla="*/ 110680 w 3445392"/>
              <a:gd name="connsiteY481" fmla="*/ 2638392 h 6786330"/>
              <a:gd name="connsiteX482" fmla="*/ 115163 w 3445392"/>
              <a:gd name="connsiteY482" fmla="*/ 2747521 h 6786330"/>
              <a:gd name="connsiteX483" fmla="*/ 119367 w 3445392"/>
              <a:gd name="connsiteY483" fmla="*/ 3087198 h 6786330"/>
              <a:gd name="connsiteX484" fmla="*/ 120892 w 3445392"/>
              <a:gd name="connsiteY484" fmla="*/ 3097959 h 6786330"/>
              <a:gd name="connsiteX485" fmla="*/ 131850 w 3445392"/>
              <a:gd name="connsiteY485" fmla="*/ 2942733 h 6786330"/>
              <a:gd name="connsiteX486" fmla="*/ 145452 w 3445392"/>
              <a:gd name="connsiteY486" fmla="*/ 1876080 h 6786330"/>
              <a:gd name="connsiteX487" fmla="*/ 159274 w 3445392"/>
              <a:gd name="connsiteY487" fmla="*/ 1896074 h 6786330"/>
              <a:gd name="connsiteX488" fmla="*/ 155943 w 3445392"/>
              <a:gd name="connsiteY488" fmla="*/ 2105100 h 6786330"/>
              <a:gd name="connsiteX489" fmla="*/ 147477 w 3445392"/>
              <a:gd name="connsiteY489" fmla="*/ 2742941 h 6786330"/>
              <a:gd name="connsiteX490" fmla="*/ 153672 w 3445392"/>
              <a:gd name="connsiteY490" fmla="*/ 2709133 h 6786330"/>
              <a:gd name="connsiteX491" fmla="*/ 174249 w 3445392"/>
              <a:gd name="connsiteY491" fmla="*/ 2234224 h 6786330"/>
              <a:gd name="connsiteX492" fmla="*/ 162045 w 3445392"/>
              <a:gd name="connsiteY492" fmla="*/ 2148142 h 6786330"/>
              <a:gd name="connsiteX493" fmla="*/ 180537 w 3445392"/>
              <a:gd name="connsiteY493" fmla="*/ 2123567 h 6786330"/>
              <a:gd name="connsiteX494" fmla="*/ 190156 w 3445392"/>
              <a:gd name="connsiteY494" fmla="*/ 1803883 h 6786330"/>
              <a:gd name="connsiteX495" fmla="*/ 207028 w 3445392"/>
              <a:gd name="connsiteY495" fmla="*/ 1845398 h 6786330"/>
              <a:gd name="connsiteX496" fmla="*/ 187511 w 3445392"/>
              <a:gd name="connsiteY496" fmla="*/ 2715312 h 6786330"/>
              <a:gd name="connsiteX497" fmla="*/ 190562 w 3445392"/>
              <a:gd name="connsiteY497" fmla="*/ 2736832 h 6786330"/>
              <a:gd name="connsiteX498" fmla="*/ 216274 w 3445392"/>
              <a:gd name="connsiteY498" fmla="*/ 1833110 h 6786330"/>
              <a:gd name="connsiteX499" fmla="*/ 208740 w 3445392"/>
              <a:gd name="connsiteY499" fmla="*/ 1702460 h 6786330"/>
              <a:gd name="connsiteX500" fmla="*/ 228758 w 3445392"/>
              <a:gd name="connsiteY500" fmla="*/ 1688645 h 6786330"/>
              <a:gd name="connsiteX501" fmla="*/ 242766 w 3445392"/>
              <a:gd name="connsiteY501" fmla="*/ 1554941 h 6786330"/>
              <a:gd name="connsiteX502" fmla="*/ 249240 w 3445392"/>
              <a:gd name="connsiteY502" fmla="*/ 1290586 h 6786330"/>
              <a:gd name="connsiteX503" fmla="*/ 275545 w 3445392"/>
              <a:gd name="connsiteY503" fmla="*/ 1166115 h 6786330"/>
              <a:gd name="connsiteX504" fmla="*/ 290893 w 3445392"/>
              <a:gd name="connsiteY504" fmla="*/ 1196869 h 6786330"/>
              <a:gd name="connsiteX505" fmla="*/ 300139 w 3445392"/>
              <a:gd name="connsiteY505" fmla="*/ 1184582 h 6786330"/>
              <a:gd name="connsiteX506" fmla="*/ 298427 w 3445392"/>
              <a:gd name="connsiteY506" fmla="*/ 1327520 h 6786330"/>
              <a:gd name="connsiteX507" fmla="*/ 310724 w 3445392"/>
              <a:gd name="connsiteY507" fmla="*/ 1336753 h 6786330"/>
              <a:gd name="connsiteX508" fmla="*/ 304342 w 3445392"/>
              <a:gd name="connsiteY508" fmla="*/ 1524259 h 6786330"/>
              <a:gd name="connsiteX509" fmla="*/ 309012 w 3445392"/>
              <a:gd name="connsiteY509" fmla="*/ 1479690 h 6786330"/>
              <a:gd name="connsiteX510" fmla="*/ 321775 w 3445392"/>
              <a:gd name="connsiteY510" fmla="*/ 1104679 h 6786330"/>
              <a:gd name="connsiteX511" fmla="*/ 340453 w 3445392"/>
              <a:gd name="connsiteY511" fmla="*/ 926406 h 6786330"/>
              <a:gd name="connsiteX512" fmla="*/ 338554 w 3445392"/>
              <a:gd name="connsiteY512" fmla="*/ 1223042 h 6786330"/>
              <a:gd name="connsiteX513" fmla="*/ 338554 w 3445392"/>
              <a:gd name="connsiteY513" fmla="*/ 1223042 h 6786330"/>
              <a:gd name="connsiteX514" fmla="*/ 350944 w 3445392"/>
              <a:gd name="connsiteY514" fmla="*/ 1155426 h 6786330"/>
              <a:gd name="connsiteX515" fmla="*/ 354088 w 3445392"/>
              <a:gd name="connsiteY515" fmla="*/ 1100098 h 6786330"/>
              <a:gd name="connsiteX516" fmla="*/ 353994 w 3445392"/>
              <a:gd name="connsiteY516" fmla="*/ 1176946 h 6786330"/>
              <a:gd name="connsiteX517" fmla="*/ 349139 w 3445392"/>
              <a:gd name="connsiteY517" fmla="*/ 1375213 h 6786330"/>
              <a:gd name="connsiteX518" fmla="*/ 366105 w 3445392"/>
              <a:gd name="connsiteY518" fmla="*/ 1339879 h 6786330"/>
              <a:gd name="connsiteX519" fmla="*/ 366292 w 3445392"/>
              <a:gd name="connsiteY519" fmla="*/ 1186180 h 6786330"/>
              <a:gd name="connsiteX520" fmla="*/ 378588 w 3445392"/>
              <a:gd name="connsiteY520" fmla="*/ 1195413 h 6786330"/>
              <a:gd name="connsiteX521" fmla="*/ 394028 w 3445392"/>
              <a:gd name="connsiteY521" fmla="*/ 1149318 h 6786330"/>
              <a:gd name="connsiteX522" fmla="*/ 392970 w 3445392"/>
              <a:gd name="connsiteY522" fmla="*/ 754313 h 6786330"/>
              <a:gd name="connsiteX523" fmla="*/ 403741 w 3445392"/>
              <a:gd name="connsiteY523" fmla="*/ 752786 h 6786330"/>
              <a:gd name="connsiteX524" fmla="*/ 425376 w 3445392"/>
              <a:gd name="connsiteY524" fmla="*/ 672882 h 6786330"/>
              <a:gd name="connsiteX525" fmla="*/ 424224 w 3445392"/>
              <a:gd name="connsiteY525" fmla="*/ 354726 h 6786330"/>
              <a:gd name="connsiteX526" fmla="*/ 413547 w 3445392"/>
              <a:gd name="connsiteY526" fmla="*/ 279404 h 6786330"/>
              <a:gd name="connsiteX527" fmla="*/ 399724 w 3445392"/>
              <a:gd name="connsiteY527" fmla="*/ 259410 h 6786330"/>
              <a:gd name="connsiteX528" fmla="*/ 396673 w 3445392"/>
              <a:gd name="connsiteY528" fmla="*/ 237890 h 6786330"/>
              <a:gd name="connsiteX529" fmla="*/ 379800 w 3445392"/>
              <a:gd name="connsiteY529" fmla="*/ 196375 h 6786330"/>
              <a:gd name="connsiteX530" fmla="*/ 361309 w 3445392"/>
              <a:gd name="connsiteY530" fmla="*/ 220950 h 6786330"/>
              <a:gd name="connsiteX531" fmla="*/ 364452 w 3445392"/>
              <a:gd name="connsiteY531" fmla="*/ 165622 h 6786330"/>
              <a:gd name="connsiteX532" fmla="*/ 358302 w 3445392"/>
              <a:gd name="connsiteY532" fmla="*/ 242129 h 6786330"/>
              <a:gd name="connsiteX533" fmla="*/ 357365 w 3445392"/>
              <a:gd name="connsiteY533" fmla="*/ 255309 h 6786330"/>
              <a:gd name="connsiteX534" fmla="*/ 353374 w 3445392"/>
              <a:gd name="connsiteY534" fmla="*/ 261865 h 6786330"/>
              <a:gd name="connsiteX535" fmla="*/ 335097 w 3445392"/>
              <a:gd name="connsiteY535" fmla="*/ 268573 h 6786330"/>
              <a:gd name="connsiteX536" fmla="*/ 318224 w 3445392"/>
              <a:gd name="connsiteY536" fmla="*/ 227058 h 6786330"/>
              <a:gd name="connsiteX537" fmla="*/ 313648 w 3445392"/>
              <a:gd name="connsiteY537" fmla="*/ 194777 h 6786330"/>
              <a:gd name="connsiteX538" fmla="*/ 316792 w 3445392"/>
              <a:gd name="connsiteY538" fmla="*/ 139449 h 6786330"/>
              <a:gd name="connsiteX539" fmla="*/ 316792 w 3445392"/>
              <a:gd name="connsiteY539" fmla="*/ 139449 h 6786330"/>
              <a:gd name="connsiteX540" fmla="*/ 272088 w 3445392"/>
              <a:gd name="connsiteY540" fmla="*/ 211645 h 6786330"/>
              <a:gd name="connsiteX541" fmla="*/ 279901 w 3445392"/>
              <a:gd name="connsiteY541" fmla="*/ 111749 h 6786330"/>
              <a:gd name="connsiteX542" fmla="*/ 259884 w 3445392"/>
              <a:gd name="connsiteY542" fmla="*/ 125563 h 6786330"/>
              <a:gd name="connsiteX543" fmla="*/ 246063 w 3445392"/>
              <a:gd name="connsiteY543" fmla="*/ 105569 h 6786330"/>
              <a:gd name="connsiteX544" fmla="*/ 224521 w 3445392"/>
              <a:gd name="connsiteY544" fmla="*/ 108623 h 6786330"/>
              <a:gd name="connsiteX545" fmla="*/ 198402 w 3445392"/>
              <a:gd name="connsiteY545" fmla="*/ 79396 h 6786330"/>
              <a:gd name="connsiteX546" fmla="*/ 217086 w 3445392"/>
              <a:gd name="connsiteY546" fmla="*/ 15004 h 678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3445392" h="6786330">
                <a:moveTo>
                  <a:pt x="1749437" y="6214937"/>
                </a:moveTo>
                <a:cubicBezTo>
                  <a:pt x="1747507" y="6220698"/>
                  <a:pt x="1745386" y="6225115"/>
                  <a:pt x="1743579" y="6228116"/>
                </a:cubicBezTo>
                <a:lnTo>
                  <a:pt x="1743302" y="6228442"/>
                </a:lnTo>
                <a:close/>
                <a:moveTo>
                  <a:pt x="2227074" y="5631327"/>
                </a:moveTo>
                <a:cubicBezTo>
                  <a:pt x="2230124" y="5652848"/>
                  <a:pt x="2220878" y="5665135"/>
                  <a:pt x="2222403" y="5675896"/>
                </a:cubicBezTo>
                <a:lnTo>
                  <a:pt x="2216650" y="5693168"/>
                </a:lnTo>
                <a:close/>
                <a:moveTo>
                  <a:pt x="942529" y="5560969"/>
                </a:moveTo>
                <a:lnTo>
                  <a:pt x="936161" y="5589807"/>
                </a:lnTo>
                <a:lnTo>
                  <a:pt x="935378" y="5592275"/>
                </a:lnTo>
                <a:cubicBezTo>
                  <a:pt x="933687" y="5596696"/>
                  <a:pt x="934416" y="5590933"/>
                  <a:pt x="942529" y="5560969"/>
                </a:cubicBezTo>
                <a:close/>
                <a:moveTo>
                  <a:pt x="2384046" y="2421245"/>
                </a:moveTo>
                <a:cubicBezTo>
                  <a:pt x="2385969" y="2421487"/>
                  <a:pt x="2387506" y="2422641"/>
                  <a:pt x="2387887" y="2425331"/>
                </a:cubicBezTo>
                <a:lnTo>
                  <a:pt x="2377011" y="2423344"/>
                </a:lnTo>
                <a:lnTo>
                  <a:pt x="2377891" y="2422632"/>
                </a:lnTo>
                <a:cubicBezTo>
                  <a:pt x="2379815" y="2421673"/>
                  <a:pt x="2382124" y="2421003"/>
                  <a:pt x="2384046" y="2421245"/>
                </a:cubicBezTo>
                <a:close/>
                <a:moveTo>
                  <a:pt x="1945021" y="2246629"/>
                </a:moveTo>
                <a:lnTo>
                  <a:pt x="1932980" y="2249504"/>
                </a:lnTo>
                <a:lnTo>
                  <a:pt x="1934251" y="2248156"/>
                </a:lnTo>
                <a:close/>
                <a:moveTo>
                  <a:pt x="88209" y="2092492"/>
                </a:moveTo>
                <a:cubicBezTo>
                  <a:pt x="88075" y="2091396"/>
                  <a:pt x="88075" y="2091396"/>
                  <a:pt x="88265" y="2092741"/>
                </a:cubicBezTo>
                <a:lnTo>
                  <a:pt x="88240" y="2092757"/>
                </a:lnTo>
                <a:close/>
                <a:moveTo>
                  <a:pt x="357830" y="254544"/>
                </a:moveTo>
                <a:cubicBezTo>
                  <a:pt x="358480" y="254281"/>
                  <a:pt x="358188" y="257066"/>
                  <a:pt x="356639" y="265518"/>
                </a:cubicBezTo>
                <a:lnTo>
                  <a:pt x="357365" y="255309"/>
                </a:lnTo>
                <a:close/>
                <a:moveTo>
                  <a:pt x="219942" y="0"/>
                </a:moveTo>
                <a:lnTo>
                  <a:pt x="415524" y="0"/>
                </a:lnTo>
                <a:lnTo>
                  <a:pt x="418451" y="1551"/>
                </a:lnTo>
                <a:cubicBezTo>
                  <a:pt x="426663" y="8619"/>
                  <a:pt x="425787" y="16976"/>
                  <a:pt x="443088" y="22756"/>
                </a:cubicBezTo>
                <a:cubicBezTo>
                  <a:pt x="443088" y="22756"/>
                  <a:pt x="447431" y="9791"/>
                  <a:pt x="449603" y="3309"/>
                </a:cubicBezTo>
                <a:lnTo>
                  <a:pt x="450711" y="0"/>
                </a:lnTo>
                <a:lnTo>
                  <a:pt x="451199" y="0"/>
                </a:lnTo>
                <a:lnTo>
                  <a:pt x="487699" y="27407"/>
                </a:lnTo>
                <a:cubicBezTo>
                  <a:pt x="487699" y="27407"/>
                  <a:pt x="498470" y="25881"/>
                  <a:pt x="510766" y="35114"/>
                </a:cubicBezTo>
                <a:cubicBezTo>
                  <a:pt x="512292" y="45874"/>
                  <a:pt x="526114" y="65868"/>
                  <a:pt x="536885" y="64341"/>
                </a:cubicBezTo>
                <a:cubicBezTo>
                  <a:pt x="536885" y="64341"/>
                  <a:pt x="556902" y="50527"/>
                  <a:pt x="556902" y="50527"/>
                </a:cubicBezTo>
                <a:cubicBezTo>
                  <a:pt x="572249" y="81280"/>
                  <a:pt x="522970" y="121197"/>
                  <a:pt x="572249" y="81280"/>
                </a:cubicBezTo>
                <a:cubicBezTo>
                  <a:pt x="593792" y="78227"/>
                  <a:pt x="593792" y="78227"/>
                  <a:pt x="593792" y="78227"/>
                </a:cubicBezTo>
                <a:cubicBezTo>
                  <a:pt x="593792" y="78227"/>
                  <a:pt x="595317" y="88987"/>
                  <a:pt x="595317" y="88987"/>
                </a:cubicBezTo>
                <a:cubicBezTo>
                  <a:pt x="618385" y="96694"/>
                  <a:pt x="603038" y="65939"/>
                  <a:pt x="615335" y="75172"/>
                </a:cubicBezTo>
                <a:cubicBezTo>
                  <a:pt x="626106" y="73646"/>
                  <a:pt x="607614" y="98220"/>
                  <a:pt x="618385" y="96694"/>
                </a:cubicBezTo>
                <a:cubicBezTo>
                  <a:pt x="632207" y="116687"/>
                  <a:pt x="638402" y="82880"/>
                  <a:pt x="652224" y="102873"/>
                </a:cubicBezTo>
                <a:cubicBezTo>
                  <a:pt x="653750" y="113633"/>
                  <a:pt x="630589" y="182776"/>
                  <a:pt x="622869" y="205823"/>
                </a:cubicBezTo>
                <a:cubicBezTo>
                  <a:pt x="621343" y="195063"/>
                  <a:pt x="607428" y="251918"/>
                  <a:pt x="625920" y="227344"/>
                </a:cubicBezTo>
                <a:cubicBezTo>
                  <a:pt x="644411" y="202770"/>
                  <a:pt x="624300" y="293433"/>
                  <a:pt x="618105" y="327241"/>
                </a:cubicBezTo>
                <a:cubicBezTo>
                  <a:pt x="610292" y="427137"/>
                  <a:pt x="610105" y="580836"/>
                  <a:pt x="614588" y="689965"/>
                </a:cubicBezTo>
                <a:cubicBezTo>
                  <a:pt x="606682" y="866711"/>
                  <a:pt x="608021" y="1031170"/>
                  <a:pt x="606309" y="1174108"/>
                </a:cubicBezTo>
                <a:cubicBezTo>
                  <a:pt x="606122" y="1327805"/>
                  <a:pt x="604411" y="1470743"/>
                  <a:pt x="598029" y="1658249"/>
                </a:cubicBezTo>
                <a:cubicBezTo>
                  <a:pt x="590215" y="1758146"/>
                  <a:pt x="583834" y="1945652"/>
                  <a:pt x="582123" y="2088590"/>
                </a:cubicBezTo>
                <a:cubicBezTo>
                  <a:pt x="585173" y="2110110"/>
                  <a:pt x="594325" y="2174672"/>
                  <a:pt x="595944" y="2108583"/>
                </a:cubicBezTo>
                <a:cubicBezTo>
                  <a:pt x="589842" y="2065542"/>
                  <a:pt x="594419" y="2097823"/>
                  <a:pt x="589842" y="2065542"/>
                </a:cubicBezTo>
                <a:cubicBezTo>
                  <a:pt x="599368" y="1822708"/>
                  <a:pt x="605843" y="1558352"/>
                  <a:pt x="613843" y="1304758"/>
                </a:cubicBezTo>
                <a:cubicBezTo>
                  <a:pt x="627944" y="1094204"/>
                  <a:pt x="628224" y="863657"/>
                  <a:pt x="626978" y="622350"/>
                </a:cubicBezTo>
                <a:cubicBezTo>
                  <a:pt x="630123" y="567022"/>
                  <a:pt x="631741" y="500933"/>
                  <a:pt x="622588" y="436370"/>
                </a:cubicBezTo>
                <a:cubicBezTo>
                  <a:pt x="624207" y="370282"/>
                  <a:pt x="625826" y="304193"/>
                  <a:pt x="641266" y="258098"/>
                </a:cubicBezTo>
                <a:cubicBezTo>
                  <a:pt x="648987" y="235050"/>
                  <a:pt x="669004" y="221236"/>
                  <a:pt x="678250" y="208949"/>
                </a:cubicBezTo>
                <a:cubicBezTo>
                  <a:pt x="675199" y="187428"/>
                  <a:pt x="679868" y="142860"/>
                  <a:pt x="699885" y="129046"/>
                </a:cubicBezTo>
                <a:cubicBezTo>
                  <a:pt x="699885" y="129046"/>
                  <a:pt x="722953" y="136752"/>
                  <a:pt x="721427" y="125992"/>
                </a:cubicBezTo>
                <a:cubicBezTo>
                  <a:pt x="733725" y="135225"/>
                  <a:pt x="713708" y="149040"/>
                  <a:pt x="724479" y="147512"/>
                </a:cubicBezTo>
                <a:cubicBezTo>
                  <a:pt x="749072" y="165979"/>
                  <a:pt x="756792" y="142931"/>
                  <a:pt x="767564" y="141404"/>
                </a:cubicBezTo>
                <a:cubicBezTo>
                  <a:pt x="781385" y="161398"/>
                  <a:pt x="727529" y="169033"/>
                  <a:pt x="782911" y="172159"/>
                </a:cubicBezTo>
                <a:cubicBezTo>
                  <a:pt x="782911" y="172159"/>
                  <a:pt x="782911" y="172159"/>
                  <a:pt x="784436" y="182919"/>
                </a:cubicBezTo>
                <a:cubicBezTo>
                  <a:pt x="782911" y="172159"/>
                  <a:pt x="799784" y="213673"/>
                  <a:pt x="799784" y="213673"/>
                </a:cubicBezTo>
                <a:cubicBezTo>
                  <a:pt x="822852" y="221379"/>
                  <a:pt x="830572" y="198332"/>
                  <a:pt x="824377" y="232139"/>
                </a:cubicBezTo>
                <a:cubicBezTo>
                  <a:pt x="819708" y="276708"/>
                  <a:pt x="853640" y="206038"/>
                  <a:pt x="865936" y="215271"/>
                </a:cubicBezTo>
                <a:cubicBezTo>
                  <a:pt x="899776" y="221450"/>
                  <a:pt x="876614" y="290594"/>
                  <a:pt x="898157" y="287539"/>
                </a:cubicBezTo>
                <a:cubicBezTo>
                  <a:pt x="887386" y="289067"/>
                  <a:pt x="949055" y="181535"/>
                  <a:pt x="938191" y="259911"/>
                </a:cubicBezTo>
                <a:cubicBezTo>
                  <a:pt x="938191" y="259911"/>
                  <a:pt x="925801" y="327526"/>
                  <a:pt x="927327" y="338287"/>
                </a:cubicBezTo>
                <a:cubicBezTo>
                  <a:pt x="927327" y="338287"/>
                  <a:pt x="936572" y="326000"/>
                  <a:pt x="936572" y="326000"/>
                </a:cubicBezTo>
                <a:cubicBezTo>
                  <a:pt x="950394" y="345993"/>
                  <a:pt x="933428" y="381328"/>
                  <a:pt x="954970" y="378274"/>
                </a:cubicBezTo>
                <a:cubicBezTo>
                  <a:pt x="974988" y="364460"/>
                  <a:pt x="962784" y="278378"/>
                  <a:pt x="1007395" y="283030"/>
                </a:cubicBezTo>
                <a:cubicBezTo>
                  <a:pt x="1039708" y="278449"/>
                  <a:pt x="987378" y="296845"/>
                  <a:pt x="1013496" y="326071"/>
                </a:cubicBezTo>
                <a:cubicBezTo>
                  <a:pt x="1024267" y="324545"/>
                  <a:pt x="1072022" y="273868"/>
                  <a:pt x="1065827" y="307676"/>
                </a:cubicBezTo>
                <a:cubicBezTo>
                  <a:pt x="1127403" y="276994"/>
                  <a:pt x="1090233" y="479841"/>
                  <a:pt x="1131886" y="386124"/>
                </a:cubicBezTo>
                <a:cubicBezTo>
                  <a:pt x="1138081" y="352316"/>
                  <a:pt x="1130361" y="375363"/>
                  <a:pt x="1151903" y="372310"/>
                </a:cubicBezTo>
                <a:cubicBezTo>
                  <a:pt x="1162674" y="370782"/>
                  <a:pt x="1162674" y="370782"/>
                  <a:pt x="1173446" y="369255"/>
                </a:cubicBezTo>
                <a:cubicBezTo>
                  <a:pt x="1184217" y="367729"/>
                  <a:pt x="1198039" y="387722"/>
                  <a:pt x="1208810" y="386195"/>
                </a:cubicBezTo>
                <a:cubicBezTo>
                  <a:pt x="1219581" y="384668"/>
                  <a:pt x="1216531" y="363147"/>
                  <a:pt x="1241124" y="381614"/>
                </a:cubicBezTo>
                <a:cubicBezTo>
                  <a:pt x="1228827" y="372381"/>
                  <a:pt x="1234928" y="415422"/>
                  <a:pt x="1234928" y="415422"/>
                </a:cubicBezTo>
                <a:cubicBezTo>
                  <a:pt x="1245700" y="413895"/>
                  <a:pt x="1254945" y="401608"/>
                  <a:pt x="1267242" y="410841"/>
                </a:cubicBezTo>
                <a:cubicBezTo>
                  <a:pt x="1278013" y="409314"/>
                  <a:pt x="1268768" y="421602"/>
                  <a:pt x="1281065" y="430835"/>
                </a:cubicBezTo>
                <a:cubicBezTo>
                  <a:pt x="1270293" y="432362"/>
                  <a:pt x="1316428" y="447775"/>
                  <a:pt x="1316428" y="447775"/>
                </a:cubicBezTo>
                <a:cubicBezTo>
                  <a:pt x="1327200" y="446248"/>
                  <a:pt x="1311852" y="415494"/>
                  <a:pt x="1333395" y="412440"/>
                </a:cubicBezTo>
                <a:cubicBezTo>
                  <a:pt x="1333395" y="412440"/>
                  <a:pt x="1325675" y="435487"/>
                  <a:pt x="1327200" y="446248"/>
                </a:cubicBezTo>
                <a:cubicBezTo>
                  <a:pt x="1327200" y="446248"/>
                  <a:pt x="1347217" y="432433"/>
                  <a:pt x="1357988" y="430906"/>
                </a:cubicBezTo>
                <a:cubicBezTo>
                  <a:pt x="1379530" y="427853"/>
                  <a:pt x="1373336" y="461660"/>
                  <a:pt x="1384106" y="460133"/>
                </a:cubicBezTo>
                <a:cubicBezTo>
                  <a:pt x="1396403" y="469367"/>
                  <a:pt x="1381056" y="438613"/>
                  <a:pt x="1404123" y="446319"/>
                </a:cubicBezTo>
                <a:cubicBezTo>
                  <a:pt x="1404123" y="446319"/>
                  <a:pt x="1416420" y="455553"/>
                  <a:pt x="1427191" y="454026"/>
                </a:cubicBezTo>
                <a:cubicBezTo>
                  <a:pt x="1428717" y="464785"/>
                  <a:pt x="1419471" y="477073"/>
                  <a:pt x="1430243" y="475546"/>
                </a:cubicBezTo>
                <a:cubicBezTo>
                  <a:pt x="1441013" y="474019"/>
                  <a:pt x="1450260" y="461732"/>
                  <a:pt x="1451785" y="472492"/>
                </a:cubicBezTo>
                <a:cubicBezTo>
                  <a:pt x="1462556" y="470965"/>
                  <a:pt x="1453311" y="483252"/>
                  <a:pt x="1465607" y="492486"/>
                </a:cubicBezTo>
                <a:cubicBezTo>
                  <a:pt x="1477904" y="501719"/>
                  <a:pt x="1490200" y="510952"/>
                  <a:pt x="1502497" y="520186"/>
                </a:cubicBezTo>
                <a:cubicBezTo>
                  <a:pt x="1525565" y="527892"/>
                  <a:pt x="1513268" y="518658"/>
                  <a:pt x="1527090" y="538652"/>
                </a:cubicBezTo>
                <a:cubicBezTo>
                  <a:pt x="1565506" y="577112"/>
                  <a:pt x="1563887" y="643201"/>
                  <a:pt x="1562268" y="709291"/>
                </a:cubicBezTo>
                <a:cubicBezTo>
                  <a:pt x="1572853" y="861462"/>
                  <a:pt x="1583438" y="1013633"/>
                  <a:pt x="1583251" y="1167330"/>
                </a:cubicBezTo>
                <a:cubicBezTo>
                  <a:pt x="1584684" y="1254940"/>
                  <a:pt x="1586116" y="1342549"/>
                  <a:pt x="1584496" y="1408638"/>
                </a:cubicBezTo>
                <a:cubicBezTo>
                  <a:pt x="1578302" y="1442446"/>
                  <a:pt x="1570582" y="1465493"/>
                  <a:pt x="1562861" y="1488541"/>
                </a:cubicBezTo>
                <a:cubicBezTo>
                  <a:pt x="1550472" y="1556157"/>
                  <a:pt x="1562674" y="1642239"/>
                  <a:pt x="1562581" y="1719088"/>
                </a:cubicBezTo>
                <a:cubicBezTo>
                  <a:pt x="1551623" y="1874313"/>
                  <a:pt x="1551437" y="2028011"/>
                  <a:pt x="1549726" y="2170949"/>
                </a:cubicBezTo>
                <a:cubicBezTo>
                  <a:pt x="1548107" y="2237038"/>
                  <a:pt x="1532666" y="2283133"/>
                  <a:pt x="1541818" y="2347695"/>
                </a:cubicBezTo>
                <a:cubicBezTo>
                  <a:pt x="1543344" y="2358455"/>
                  <a:pt x="1544869" y="2369215"/>
                  <a:pt x="1546394" y="2379976"/>
                </a:cubicBezTo>
                <a:cubicBezTo>
                  <a:pt x="1546394" y="2379976"/>
                  <a:pt x="1547920" y="2390736"/>
                  <a:pt x="1547920" y="2390736"/>
                </a:cubicBezTo>
                <a:cubicBezTo>
                  <a:pt x="1549446" y="2401497"/>
                  <a:pt x="1530954" y="2426071"/>
                  <a:pt x="1541725" y="2424544"/>
                </a:cubicBezTo>
                <a:cubicBezTo>
                  <a:pt x="1541725" y="2424544"/>
                  <a:pt x="1552497" y="2423017"/>
                  <a:pt x="1552497" y="2423017"/>
                </a:cubicBezTo>
                <a:cubicBezTo>
                  <a:pt x="1555547" y="2444538"/>
                  <a:pt x="1524759" y="2459879"/>
                  <a:pt x="1547827" y="2467585"/>
                </a:cubicBezTo>
                <a:cubicBezTo>
                  <a:pt x="1569369" y="2464531"/>
                  <a:pt x="1584810" y="2418436"/>
                  <a:pt x="1607878" y="2426143"/>
                </a:cubicBezTo>
                <a:cubicBezTo>
                  <a:pt x="1598632" y="2438430"/>
                  <a:pt x="1578616" y="2452244"/>
                  <a:pt x="1569369" y="2464531"/>
                </a:cubicBezTo>
                <a:cubicBezTo>
                  <a:pt x="1547827" y="2467585"/>
                  <a:pt x="1570895" y="2475292"/>
                  <a:pt x="1569369" y="2464531"/>
                </a:cubicBezTo>
                <a:cubicBezTo>
                  <a:pt x="1629420" y="2423089"/>
                  <a:pt x="1678700" y="2383173"/>
                  <a:pt x="1738751" y="2341730"/>
                </a:cubicBezTo>
                <a:cubicBezTo>
                  <a:pt x="1738751" y="2341730"/>
                  <a:pt x="1740276" y="2352490"/>
                  <a:pt x="1740276" y="2352490"/>
                </a:cubicBezTo>
                <a:cubicBezTo>
                  <a:pt x="1707963" y="2357071"/>
                  <a:pt x="1732556" y="2375538"/>
                  <a:pt x="1740276" y="2352490"/>
                </a:cubicBezTo>
                <a:cubicBezTo>
                  <a:pt x="1787603" y="2337549"/>
                  <a:pt x="1829781" y="2286292"/>
                  <a:pt x="1884908" y="2260983"/>
                </a:cubicBezTo>
                <a:lnTo>
                  <a:pt x="1932980" y="2249504"/>
                </a:lnTo>
                <a:lnTo>
                  <a:pt x="1929476" y="2253223"/>
                </a:lnTo>
                <a:lnTo>
                  <a:pt x="1925589" y="2254872"/>
                </a:lnTo>
                <a:cubicBezTo>
                  <a:pt x="1919239" y="2258516"/>
                  <a:pt x="1914234" y="2261970"/>
                  <a:pt x="1914234" y="2261970"/>
                </a:cubicBezTo>
                <a:cubicBezTo>
                  <a:pt x="1919620" y="2261207"/>
                  <a:pt x="1924624" y="2257753"/>
                  <a:pt x="1928282" y="2254491"/>
                </a:cubicBezTo>
                <a:lnTo>
                  <a:pt x="1929476" y="2253223"/>
                </a:lnTo>
                <a:lnTo>
                  <a:pt x="1945022" y="2246629"/>
                </a:lnTo>
                <a:lnTo>
                  <a:pt x="1953942" y="2245364"/>
                </a:lnTo>
                <a:cubicBezTo>
                  <a:pt x="1982722" y="2241284"/>
                  <a:pt x="2031193" y="2234413"/>
                  <a:pt x="2031193" y="2234413"/>
                </a:cubicBezTo>
                <a:cubicBezTo>
                  <a:pt x="2043489" y="2243646"/>
                  <a:pt x="2048065" y="2275927"/>
                  <a:pt x="2060362" y="2285160"/>
                </a:cubicBezTo>
                <a:cubicBezTo>
                  <a:pt x="2072658" y="2294394"/>
                  <a:pt x="2092676" y="2280580"/>
                  <a:pt x="2115744" y="2288286"/>
                </a:cubicBezTo>
                <a:cubicBezTo>
                  <a:pt x="2128040" y="2297519"/>
                  <a:pt x="2129565" y="2308280"/>
                  <a:pt x="2140337" y="2306753"/>
                </a:cubicBezTo>
                <a:cubicBezTo>
                  <a:pt x="2141862" y="2317513"/>
                  <a:pt x="2151107" y="2305226"/>
                  <a:pt x="2161879" y="2303699"/>
                </a:cubicBezTo>
                <a:cubicBezTo>
                  <a:pt x="2174175" y="2312932"/>
                  <a:pt x="2164930" y="2325220"/>
                  <a:pt x="2164930" y="2325220"/>
                </a:cubicBezTo>
                <a:cubicBezTo>
                  <a:pt x="2166455" y="2335980"/>
                  <a:pt x="2175701" y="2323692"/>
                  <a:pt x="2187998" y="2332926"/>
                </a:cubicBezTo>
                <a:cubicBezTo>
                  <a:pt x="2198768" y="2331399"/>
                  <a:pt x="2200294" y="2342159"/>
                  <a:pt x="2212591" y="2351393"/>
                </a:cubicBezTo>
                <a:cubicBezTo>
                  <a:pt x="2223362" y="2349866"/>
                  <a:pt x="2234133" y="2348339"/>
                  <a:pt x="2244905" y="2346811"/>
                </a:cubicBezTo>
                <a:cubicBezTo>
                  <a:pt x="2246430" y="2357572"/>
                  <a:pt x="2258726" y="2366805"/>
                  <a:pt x="2281794" y="2374512"/>
                </a:cubicBezTo>
                <a:cubicBezTo>
                  <a:pt x="2292566" y="2372984"/>
                  <a:pt x="2303336" y="2371458"/>
                  <a:pt x="2315633" y="2380691"/>
                </a:cubicBezTo>
                <a:cubicBezTo>
                  <a:pt x="2338701" y="2388398"/>
                  <a:pt x="2343277" y="2420679"/>
                  <a:pt x="2354049" y="2419151"/>
                </a:cubicBezTo>
                <a:cubicBezTo>
                  <a:pt x="2360197" y="2423768"/>
                  <a:pt x="2365583" y="2423005"/>
                  <a:pt x="2370968" y="2422241"/>
                </a:cubicBezTo>
                <a:lnTo>
                  <a:pt x="2377011" y="2423344"/>
                </a:lnTo>
                <a:lnTo>
                  <a:pt x="2374041" y="2425751"/>
                </a:lnTo>
                <a:cubicBezTo>
                  <a:pt x="2373655" y="2426663"/>
                  <a:pt x="2374424" y="2427239"/>
                  <a:pt x="2377117" y="2426858"/>
                </a:cubicBezTo>
                <a:cubicBezTo>
                  <a:pt x="2378642" y="2437618"/>
                  <a:pt x="2409430" y="2422277"/>
                  <a:pt x="2421727" y="2431510"/>
                </a:cubicBezTo>
                <a:cubicBezTo>
                  <a:pt x="2432498" y="2429983"/>
                  <a:pt x="2434023" y="2440743"/>
                  <a:pt x="2446320" y="2449977"/>
                </a:cubicBezTo>
                <a:cubicBezTo>
                  <a:pt x="2467862" y="2446923"/>
                  <a:pt x="2469388" y="2457683"/>
                  <a:pt x="2493981" y="2476150"/>
                </a:cubicBezTo>
                <a:cubicBezTo>
                  <a:pt x="2504752" y="2474622"/>
                  <a:pt x="2515523" y="2473095"/>
                  <a:pt x="2517049" y="2483856"/>
                </a:cubicBezTo>
                <a:cubicBezTo>
                  <a:pt x="2527820" y="2482330"/>
                  <a:pt x="2530871" y="2503850"/>
                  <a:pt x="2541643" y="2502323"/>
                </a:cubicBezTo>
                <a:cubicBezTo>
                  <a:pt x="2543168" y="2513083"/>
                  <a:pt x="2552413" y="2500795"/>
                  <a:pt x="2564710" y="2510029"/>
                </a:cubicBezTo>
                <a:cubicBezTo>
                  <a:pt x="2564710" y="2510029"/>
                  <a:pt x="2566236" y="2520789"/>
                  <a:pt x="2577006" y="2519262"/>
                </a:cubicBezTo>
                <a:cubicBezTo>
                  <a:pt x="2577006" y="2519262"/>
                  <a:pt x="2598549" y="2516209"/>
                  <a:pt x="2609320" y="2514681"/>
                </a:cubicBezTo>
                <a:cubicBezTo>
                  <a:pt x="2609320" y="2514681"/>
                  <a:pt x="2624668" y="2545435"/>
                  <a:pt x="2624668" y="2545435"/>
                </a:cubicBezTo>
                <a:cubicBezTo>
                  <a:pt x="2636964" y="2554669"/>
                  <a:pt x="2658507" y="2551615"/>
                  <a:pt x="2669278" y="2550087"/>
                </a:cubicBezTo>
                <a:cubicBezTo>
                  <a:pt x="2692345" y="2557795"/>
                  <a:pt x="2706168" y="2577788"/>
                  <a:pt x="2729236" y="2585494"/>
                </a:cubicBezTo>
                <a:cubicBezTo>
                  <a:pt x="2729236" y="2585494"/>
                  <a:pt x="2740007" y="2583968"/>
                  <a:pt x="2750778" y="2582440"/>
                </a:cubicBezTo>
                <a:cubicBezTo>
                  <a:pt x="2773846" y="2590147"/>
                  <a:pt x="2776897" y="2611667"/>
                  <a:pt x="2799965" y="2619374"/>
                </a:cubicBezTo>
                <a:cubicBezTo>
                  <a:pt x="2810736" y="2617847"/>
                  <a:pt x="2821507" y="2616320"/>
                  <a:pt x="2832278" y="2614793"/>
                </a:cubicBezTo>
                <a:cubicBezTo>
                  <a:pt x="2844575" y="2624026"/>
                  <a:pt x="2846100" y="2634786"/>
                  <a:pt x="2847626" y="2645547"/>
                </a:cubicBezTo>
                <a:cubicBezTo>
                  <a:pt x="2858397" y="2644020"/>
                  <a:pt x="2879939" y="2640966"/>
                  <a:pt x="2892236" y="2650199"/>
                </a:cubicBezTo>
                <a:cubicBezTo>
                  <a:pt x="2903007" y="2648672"/>
                  <a:pt x="2916829" y="2668666"/>
                  <a:pt x="2929126" y="2677899"/>
                </a:cubicBezTo>
                <a:cubicBezTo>
                  <a:pt x="2952194" y="2685606"/>
                  <a:pt x="2962965" y="2684079"/>
                  <a:pt x="2987558" y="2702545"/>
                </a:cubicBezTo>
                <a:cubicBezTo>
                  <a:pt x="2999855" y="2711779"/>
                  <a:pt x="2999855" y="2711779"/>
                  <a:pt x="3012152" y="2721012"/>
                </a:cubicBezTo>
                <a:cubicBezTo>
                  <a:pt x="3022922" y="2719485"/>
                  <a:pt x="3042939" y="2705670"/>
                  <a:pt x="3055236" y="2714904"/>
                </a:cubicBezTo>
                <a:cubicBezTo>
                  <a:pt x="3067533" y="2724138"/>
                  <a:pt x="3069059" y="2734897"/>
                  <a:pt x="3081355" y="2744131"/>
                </a:cubicBezTo>
                <a:cubicBezTo>
                  <a:pt x="3104423" y="2751838"/>
                  <a:pt x="3092126" y="2742604"/>
                  <a:pt x="3115194" y="2750311"/>
                </a:cubicBezTo>
                <a:cubicBezTo>
                  <a:pt x="3115194" y="2750311"/>
                  <a:pt x="3165906" y="2798004"/>
                  <a:pt x="3164381" y="2787244"/>
                </a:cubicBezTo>
                <a:cubicBezTo>
                  <a:pt x="3175151" y="2785716"/>
                  <a:pt x="3161330" y="2765723"/>
                  <a:pt x="3150558" y="2767250"/>
                </a:cubicBezTo>
                <a:cubicBezTo>
                  <a:pt x="3172101" y="2764196"/>
                  <a:pt x="3162855" y="2776483"/>
                  <a:pt x="3185923" y="2784189"/>
                </a:cubicBezTo>
                <a:cubicBezTo>
                  <a:pt x="3198220" y="2793423"/>
                  <a:pt x="3208991" y="2791896"/>
                  <a:pt x="3219762" y="2790369"/>
                </a:cubicBezTo>
                <a:cubicBezTo>
                  <a:pt x="3232059" y="2799603"/>
                  <a:pt x="3244355" y="2808836"/>
                  <a:pt x="3256652" y="2818070"/>
                </a:cubicBezTo>
                <a:cubicBezTo>
                  <a:pt x="3281245" y="2836536"/>
                  <a:pt x="3302787" y="2833482"/>
                  <a:pt x="3327381" y="2851949"/>
                </a:cubicBezTo>
                <a:cubicBezTo>
                  <a:pt x="3350449" y="2859654"/>
                  <a:pt x="3342728" y="2882702"/>
                  <a:pt x="3365796" y="2890409"/>
                </a:cubicBezTo>
                <a:cubicBezTo>
                  <a:pt x="3365796" y="2890409"/>
                  <a:pt x="3387338" y="2887355"/>
                  <a:pt x="3388864" y="2898116"/>
                </a:cubicBezTo>
                <a:cubicBezTo>
                  <a:pt x="3387338" y="2887355"/>
                  <a:pt x="3408787" y="2961150"/>
                  <a:pt x="3418033" y="2948863"/>
                </a:cubicBezTo>
                <a:cubicBezTo>
                  <a:pt x="3425754" y="2925815"/>
                  <a:pt x="3402686" y="2918109"/>
                  <a:pt x="3399635" y="2896588"/>
                </a:cubicBezTo>
                <a:cubicBezTo>
                  <a:pt x="3434999" y="2913528"/>
                  <a:pt x="3454830" y="3053412"/>
                  <a:pt x="3440915" y="3110267"/>
                </a:cubicBezTo>
                <a:cubicBezTo>
                  <a:pt x="3440915" y="3110267"/>
                  <a:pt x="3427000" y="3167122"/>
                  <a:pt x="3433194" y="3133314"/>
                </a:cubicBezTo>
                <a:cubicBezTo>
                  <a:pt x="3431669" y="3122555"/>
                  <a:pt x="3434813" y="3067226"/>
                  <a:pt x="3425568" y="3079513"/>
                </a:cubicBezTo>
                <a:cubicBezTo>
                  <a:pt x="3425568" y="3079513"/>
                  <a:pt x="3422424" y="3134842"/>
                  <a:pt x="3413177" y="3147129"/>
                </a:cubicBezTo>
                <a:cubicBezTo>
                  <a:pt x="3389923" y="3293121"/>
                  <a:pt x="3322058" y="3434459"/>
                  <a:pt x="3264965" y="3574272"/>
                </a:cubicBezTo>
                <a:cubicBezTo>
                  <a:pt x="3200151" y="3737132"/>
                  <a:pt x="3130761" y="3867711"/>
                  <a:pt x="3055176" y="4032098"/>
                </a:cubicBezTo>
                <a:cubicBezTo>
                  <a:pt x="2987312" y="4173437"/>
                  <a:pt x="2920973" y="4325537"/>
                  <a:pt x="2856159" y="4488397"/>
                </a:cubicBezTo>
                <a:cubicBezTo>
                  <a:pt x="2799066" y="4628209"/>
                  <a:pt x="2740448" y="4757261"/>
                  <a:pt x="2684879" y="4907834"/>
                </a:cubicBezTo>
                <a:cubicBezTo>
                  <a:pt x="2677159" y="4930882"/>
                  <a:pt x="2641701" y="4990791"/>
                  <a:pt x="2664863" y="4921649"/>
                </a:cubicBezTo>
                <a:cubicBezTo>
                  <a:pt x="2681829" y="4886313"/>
                  <a:pt x="2697269" y="4840218"/>
                  <a:pt x="2714235" y="4804884"/>
                </a:cubicBezTo>
                <a:cubicBezTo>
                  <a:pt x="2728151" y="4748028"/>
                  <a:pt x="2745117" y="4712693"/>
                  <a:pt x="2760558" y="4666598"/>
                </a:cubicBezTo>
                <a:cubicBezTo>
                  <a:pt x="2802210" y="4572881"/>
                  <a:pt x="2843863" y="4479164"/>
                  <a:pt x="2885515" y="4385446"/>
                </a:cubicBezTo>
                <a:cubicBezTo>
                  <a:pt x="2942609" y="4245634"/>
                  <a:pt x="3001227" y="4116581"/>
                  <a:pt x="3067566" y="3964482"/>
                </a:cubicBezTo>
                <a:cubicBezTo>
                  <a:pt x="3075287" y="3941435"/>
                  <a:pt x="3099973" y="3883052"/>
                  <a:pt x="3116940" y="3847718"/>
                </a:cubicBezTo>
                <a:cubicBezTo>
                  <a:pt x="3132381" y="3801622"/>
                  <a:pt x="3104643" y="3838485"/>
                  <a:pt x="3096923" y="3861532"/>
                </a:cubicBezTo>
                <a:cubicBezTo>
                  <a:pt x="3078431" y="3886106"/>
                  <a:pt x="3062990" y="3932201"/>
                  <a:pt x="3046024" y="3967537"/>
                </a:cubicBezTo>
                <a:cubicBezTo>
                  <a:pt x="2979685" y="4119636"/>
                  <a:pt x="2924117" y="4270208"/>
                  <a:pt x="2854727" y="4400787"/>
                </a:cubicBezTo>
                <a:cubicBezTo>
                  <a:pt x="2762176" y="4600509"/>
                  <a:pt x="2694218" y="4818698"/>
                  <a:pt x="2621684" y="5004605"/>
                </a:cubicBezTo>
                <a:cubicBezTo>
                  <a:pt x="2581557" y="5109083"/>
                  <a:pt x="2539904" y="5202800"/>
                  <a:pt x="2499777" y="5307278"/>
                </a:cubicBezTo>
                <a:cubicBezTo>
                  <a:pt x="2391786" y="5553094"/>
                  <a:pt x="2320684" y="5826611"/>
                  <a:pt x="2249582" y="6100128"/>
                </a:cubicBezTo>
                <a:cubicBezTo>
                  <a:pt x="2235666" y="6156984"/>
                  <a:pt x="2232522" y="6212312"/>
                  <a:pt x="2217082" y="6258407"/>
                </a:cubicBezTo>
                <a:cubicBezTo>
                  <a:pt x="2217082" y="6258407"/>
                  <a:pt x="2215556" y="6247646"/>
                  <a:pt x="2215556" y="6247646"/>
                </a:cubicBezTo>
                <a:cubicBezTo>
                  <a:pt x="2231783" y="6187720"/>
                  <a:pt x="2241951" y="6128652"/>
                  <a:pt x="2218638" y="6203990"/>
                </a:cubicBezTo>
                <a:lnTo>
                  <a:pt x="2205356" y="6249093"/>
                </a:lnTo>
                <a:lnTo>
                  <a:pt x="2204785" y="6249174"/>
                </a:lnTo>
                <a:cubicBezTo>
                  <a:pt x="2204785" y="6249174"/>
                  <a:pt x="2180098" y="6307556"/>
                  <a:pt x="2183149" y="6329077"/>
                </a:cubicBezTo>
                <a:cubicBezTo>
                  <a:pt x="2191263" y="6299113"/>
                  <a:pt x="2198192" y="6274120"/>
                  <a:pt x="2204065" y="6253478"/>
                </a:cubicBezTo>
                <a:lnTo>
                  <a:pt x="2205356" y="6249093"/>
                </a:lnTo>
                <a:lnTo>
                  <a:pt x="2210171" y="6248410"/>
                </a:lnTo>
                <a:cubicBezTo>
                  <a:pt x="2212863" y="6248029"/>
                  <a:pt x="2215556" y="6247646"/>
                  <a:pt x="2215556" y="6247646"/>
                </a:cubicBezTo>
                <a:cubicBezTo>
                  <a:pt x="2201641" y="6304502"/>
                  <a:pt x="2175429" y="6352124"/>
                  <a:pt x="2175429" y="6352124"/>
                </a:cubicBezTo>
                <a:cubicBezTo>
                  <a:pt x="2175429" y="6352124"/>
                  <a:pt x="2172378" y="6330604"/>
                  <a:pt x="2172378" y="6330604"/>
                </a:cubicBezTo>
                <a:cubicBezTo>
                  <a:pt x="2170853" y="6319843"/>
                  <a:pt x="2161607" y="6332131"/>
                  <a:pt x="2158556" y="6310610"/>
                </a:cubicBezTo>
                <a:cubicBezTo>
                  <a:pt x="2166277" y="6287562"/>
                  <a:pt x="2170946" y="6242995"/>
                  <a:pt x="2178667" y="6219946"/>
                </a:cubicBezTo>
                <a:cubicBezTo>
                  <a:pt x="2228133" y="6026334"/>
                  <a:pt x="2274548" y="5811198"/>
                  <a:pt x="2325540" y="5628344"/>
                </a:cubicBezTo>
                <a:cubicBezTo>
                  <a:pt x="2384252" y="5422444"/>
                  <a:pt x="2479854" y="5244242"/>
                  <a:pt x="2549337" y="5036815"/>
                </a:cubicBezTo>
                <a:cubicBezTo>
                  <a:pt x="2549337" y="5036815"/>
                  <a:pt x="2566303" y="5001480"/>
                  <a:pt x="2555532" y="5003006"/>
                </a:cubicBezTo>
                <a:cubicBezTo>
                  <a:pt x="2555532" y="5003006"/>
                  <a:pt x="2520074" y="5062916"/>
                  <a:pt x="2510828" y="5075203"/>
                </a:cubicBezTo>
                <a:cubicBezTo>
                  <a:pt x="2487667" y="5144346"/>
                  <a:pt x="2447540" y="5248823"/>
                  <a:pt x="2424379" y="5317966"/>
                </a:cubicBezTo>
                <a:cubicBezTo>
                  <a:pt x="2375006" y="5434732"/>
                  <a:pt x="2344124" y="5526922"/>
                  <a:pt x="2305522" y="5642159"/>
                </a:cubicBezTo>
                <a:cubicBezTo>
                  <a:pt x="2248336" y="5858821"/>
                  <a:pt x="2208115" y="6040147"/>
                  <a:pt x="2150929" y="6256809"/>
                </a:cubicBezTo>
                <a:cubicBezTo>
                  <a:pt x="2137014" y="6313665"/>
                  <a:pt x="2132344" y="6358232"/>
                  <a:pt x="2109183" y="6427375"/>
                </a:cubicBezTo>
                <a:cubicBezTo>
                  <a:pt x="2092217" y="6462710"/>
                  <a:pt x="2098412" y="6428902"/>
                  <a:pt x="2104607" y="6395094"/>
                </a:cubicBezTo>
                <a:cubicBezTo>
                  <a:pt x="2101557" y="6373573"/>
                  <a:pt x="2113853" y="6382807"/>
                  <a:pt x="2109276" y="6350526"/>
                </a:cubicBezTo>
                <a:cubicBezTo>
                  <a:pt x="2103175" y="6307485"/>
                  <a:pt x="2124811" y="6227581"/>
                  <a:pt x="2137200" y="6159966"/>
                </a:cubicBezTo>
                <a:cubicBezTo>
                  <a:pt x="2199150" y="5821887"/>
                  <a:pt x="2307235" y="5499222"/>
                  <a:pt x="2427616" y="5185789"/>
                </a:cubicBezTo>
                <a:cubicBezTo>
                  <a:pt x="2435337" y="5162741"/>
                  <a:pt x="2469269" y="5092071"/>
                  <a:pt x="2475464" y="5058264"/>
                </a:cubicBezTo>
                <a:cubicBezTo>
                  <a:pt x="2492430" y="5022928"/>
                  <a:pt x="2473938" y="5047503"/>
                  <a:pt x="2466218" y="5070551"/>
                </a:cubicBezTo>
                <a:cubicBezTo>
                  <a:pt x="2392159" y="5245698"/>
                  <a:pt x="2327345" y="5408558"/>
                  <a:pt x="2265582" y="5592939"/>
                </a:cubicBezTo>
                <a:cubicBezTo>
                  <a:pt x="2206870" y="5798840"/>
                  <a:pt x="2158929" y="6003214"/>
                  <a:pt x="2109463" y="6196828"/>
                </a:cubicBezTo>
                <a:cubicBezTo>
                  <a:pt x="2124616" y="6071193"/>
                  <a:pt x="2144111" y="5932595"/>
                  <a:pt x="2180254" y="5802441"/>
                </a:cubicBezTo>
                <a:lnTo>
                  <a:pt x="2216650" y="5693168"/>
                </a:lnTo>
                <a:lnTo>
                  <a:pt x="2216518" y="5693958"/>
                </a:lnTo>
                <a:cubicBezTo>
                  <a:pt x="2173023" y="5963056"/>
                  <a:pt x="2262984" y="5593993"/>
                  <a:pt x="2224022" y="5609807"/>
                </a:cubicBezTo>
                <a:cubicBezTo>
                  <a:pt x="2213251" y="5611334"/>
                  <a:pt x="2186946" y="5735805"/>
                  <a:pt x="2179226" y="5758853"/>
                </a:cubicBezTo>
                <a:cubicBezTo>
                  <a:pt x="2143675" y="5895611"/>
                  <a:pt x="2112700" y="6064650"/>
                  <a:pt x="2077149" y="6201409"/>
                </a:cubicBezTo>
                <a:cubicBezTo>
                  <a:pt x="2098878" y="6044656"/>
                  <a:pt x="2134429" y="5907898"/>
                  <a:pt x="2169980" y="5771139"/>
                </a:cubicBezTo>
                <a:cubicBezTo>
                  <a:pt x="2169980" y="5771139"/>
                  <a:pt x="2179226" y="5758853"/>
                  <a:pt x="2177700" y="5748092"/>
                </a:cubicBezTo>
                <a:cubicBezTo>
                  <a:pt x="2146912" y="5763434"/>
                  <a:pt x="2188565" y="5669716"/>
                  <a:pt x="2196285" y="5646669"/>
                </a:cubicBezTo>
                <a:cubicBezTo>
                  <a:pt x="2217921" y="5566765"/>
                  <a:pt x="2230311" y="5499150"/>
                  <a:pt x="2265769" y="5439241"/>
                </a:cubicBezTo>
                <a:cubicBezTo>
                  <a:pt x="2290455" y="5380858"/>
                  <a:pt x="2284353" y="5337817"/>
                  <a:pt x="2312090" y="5300955"/>
                </a:cubicBezTo>
                <a:cubicBezTo>
                  <a:pt x="2313616" y="5311715"/>
                  <a:pt x="2324387" y="5310189"/>
                  <a:pt x="2322862" y="5299428"/>
                </a:cubicBezTo>
                <a:cubicBezTo>
                  <a:pt x="2322862" y="5299428"/>
                  <a:pt x="2322862" y="5299428"/>
                  <a:pt x="2312090" y="5300955"/>
                </a:cubicBezTo>
                <a:cubicBezTo>
                  <a:pt x="2321337" y="5288668"/>
                  <a:pt x="2327531" y="5254860"/>
                  <a:pt x="2344497" y="5219525"/>
                </a:cubicBezTo>
                <a:cubicBezTo>
                  <a:pt x="2352218" y="5196477"/>
                  <a:pt x="2367658" y="5150382"/>
                  <a:pt x="2356888" y="5151910"/>
                </a:cubicBezTo>
                <a:cubicBezTo>
                  <a:pt x="2356888" y="5151910"/>
                  <a:pt x="2330675" y="5199532"/>
                  <a:pt x="2332201" y="5210291"/>
                </a:cubicBezTo>
                <a:cubicBezTo>
                  <a:pt x="2273583" y="5339343"/>
                  <a:pt x="2219539" y="5500677"/>
                  <a:pt x="2173217" y="5638962"/>
                </a:cubicBezTo>
                <a:cubicBezTo>
                  <a:pt x="2114505" y="5844863"/>
                  <a:pt x="2091251" y="5990855"/>
                  <a:pt x="2038734" y="6162948"/>
                </a:cubicBezTo>
                <a:cubicBezTo>
                  <a:pt x="2040259" y="6173708"/>
                  <a:pt x="2038641" y="6239798"/>
                  <a:pt x="2020149" y="6264372"/>
                </a:cubicBezTo>
                <a:cubicBezTo>
                  <a:pt x="2003183" y="6299707"/>
                  <a:pt x="2024819" y="6219804"/>
                  <a:pt x="2031013" y="6185996"/>
                </a:cubicBezTo>
                <a:cubicBezTo>
                  <a:pt x="2060463" y="6006197"/>
                  <a:pt x="2109929" y="5812583"/>
                  <a:pt x="2162446" y="5640489"/>
                </a:cubicBezTo>
                <a:cubicBezTo>
                  <a:pt x="2221158" y="5434588"/>
                  <a:pt x="2305989" y="5257914"/>
                  <a:pt x="2366226" y="5062773"/>
                </a:cubicBezTo>
                <a:cubicBezTo>
                  <a:pt x="2304557" y="5170305"/>
                  <a:pt x="2245938" y="5299357"/>
                  <a:pt x="2207336" y="5414594"/>
                </a:cubicBezTo>
                <a:cubicBezTo>
                  <a:pt x="2170260" y="5540593"/>
                  <a:pt x="2133183" y="5666591"/>
                  <a:pt x="2096107" y="5792589"/>
                </a:cubicBezTo>
                <a:cubicBezTo>
                  <a:pt x="2040446" y="6020010"/>
                  <a:pt x="1987835" y="6268953"/>
                  <a:pt x="1932174" y="6496375"/>
                </a:cubicBezTo>
                <a:cubicBezTo>
                  <a:pt x="1925980" y="6530183"/>
                  <a:pt x="1921310" y="6574750"/>
                  <a:pt x="1902818" y="6599326"/>
                </a:cubicBezTo>
                <a:cubicBezTo>
                  <a:pt x="1876606" y="6646947"/>
                  <a:pt x="1888996" y="6579331"/>
                  <a:pt x="1895191" y="6545524"/>
                </a:cubicBezTo>
                <a:cubicBezTo>
                  <a:pt x="1907581" y="6477908"/>
                  <a:pt x="1932267" y="6419525"/>
                  <a:pt x="1943132" y="6341149"/>
                </a:cubicBezTo>
                <a:cubicBezTo>
                  <a:pt x="1940081" y="6319629"/>
                  <a:pt x="1926166" y="6376485"/>
                  <a:pt x="1927691" y="6387245"/>
                </a:cubicBezTo>
                <a:cubicBezTo>
                  <a:pt x="1913776" y="6444100"/>
                  <a:pt x="1899861" y="6500956"/>
                  <a:pt x="1884420" y="6547051"/>
                </a:cubicBezTo>
                <a:cubicBezTo>
                  <a:pt x="1872030" y="6614666"/>
                  <a:pt x="1870412" y="6680755"/>
                  <a:pt x="1847251" y="6749898"/>
                </a:cubicBezTo>
                <a:cubicBezTo>
                  <a:pt x="1833335" y="6806754"/>
                  <a:pt x="1844200" y="6728377"/>
                  <a:pt x="1848869" y="6683809"/>
                </a:cubicBezTo>
                <a:cubicBezTo>
                  <a:pt x="1853538" y="6639241"/>
                  <a:pt x="1859734" y="6605433"/>
                  <a:pt x="1868979" y="6593146"/>
                </a:cubicBezTo>
                <a:cubicBezTo>
                  <a:pt x="1867454" y="6582385"/>
                  <a:pt x="1853632" y="6562392"/>
                  <a:pt x="1862878" y="6550104"/>
                </a:cubicBezTo>
                <a:cubicBezTo>
                  <a:pt x="1861352" y="6539344"/>
                  <a:pt x="1872123" y="6537817"/>
                  <a:pt x="1870598" y="6527057"/>
                </a:cubicBezTo>
                <a:cubicBezTo>
                  <a:pt x="1869072" y="6516297"/>
                  <a:pt x="1867547" y="6505536"/>
                  <a:pt x="1864496" y="6484016"/>
                </a:cubicBezTo>
                <a:cubicBezTo>
                  <a:pt x="1862971" y="6473256"/>
                  <a:pt x="1878412" y="6427161"/>
                  <a:pt x="1886132" y="6404113"/>
                </a:cubicBezTo>
                <a:cubicBezTo>
                  <a:pt x="1889276" y="6348785"/>
                  <a:pt x="1866115" y="6417927"/>
                  <a:pt x="1869166" y="6439447"/>
                </a:cubicBezTo>
                <a:cubicBezTo>
                  <a:pt x="1861445" y="6462495"/>
                  <a:pt x="1853725" y="6485543"/>
                  <a:pt x="1855250" y="6496303"/>
                </a:cubicBezTo>
                <a:cubicBezTo>
                  <a:pt x="1846005" y="6508590"/>
                  <a:pt x="1833709" y="6499357"/>
                  <a:pt x="1836759" y="6520878"/>
                </a:cubicBezTo>
                <a:cubicBezTo>
                  <a:pt x="1818268" y="6545452"/>
                  <a:pt x="1819700" y="6633062"/>
                  <a:pt x="1805784" y="6689917"/>
                </a:cubicBezTo>
                <a:cubicBezTo>
                  <a:pt x="1811979" y="6656109"/>
                  <a:pt x="1790343" y="6736012"/>
                  <a:pt x="1790343" y="6736012"/>
                </a:cubicBezTo>
                <a:cubicBezTo>
                  <a:pt x="1778047" y="6726778"/>
                  <a:pt x="1802733" y="6668397"/>
                  <a:pt x="1802733" y="6668397"/>
                </a:cubicBezTo>
                <a:cubicBezTo>
                  <a:pt x="1813598" y="6590020"/>
                  <a:pt x="1827513" y="6533165"/>
                  <a:pt x="1839903" y="6465550"/>
                </a:cubicBezTo>
                <a:cubicBezTo>
                  <a:pt x="1838378" y="6454789"/>
                  <a:pt x="1833802" y="6422508"/>
                  <a:pt x="1841521" y="6399460"/>
                </a:cubicBezTo>
                <a:cubicBezTo>
                  <a:pt x="1836946" y="6367180"/>
                  <a:pt x="1856963" y="6353366"/>
                  <a:pt x="1843140" y="6333371"/>
                </a:cubicBezTo>
                <a:cubicBezTo>
                  <a:pt x="1841615" y="6322612"/>
                  <a:pt x="1820072" y="6325665"/>
                  <a:pt x="1818547" y="6314904"/>
                </a:cubicBezTo>
                <a:cubicBezTo>
                  <a:pt x="1813971" y="6282624"/>
                  <a:pt x="1847903" y="6211955"/>
                  <a:pt x="1843326" y="6179674"/>
                </a:cubicBezTo>
                <a:cubicBezTo>
                  <a:pt x="1871157" y="6065963"/>
                  <a:pt x="1891268" y="5975300"/>
                  <a:pt x="1917572" y="5850828"/>
                </a:cubicBezTo>
                <a:cubicBezTo>
                  <a:pt x="1926819" y="5838541"/>
                  <a:pt x="1940734" y="5781686"/>
                  <a:pt x="1929962" y="5783213"/>
                </a:cubicBezTo>
                <a:cubicBezTo>
                  <a:pt x="1919192" y="5784740"/>
                  <a:pt x="1908327" y="5863115"/>
                  <a:pt x="1900607" y="5886163"/>
                </a:cubicBezTo>
                <a:cubicBezTo>
                  <a:pt x="1868107" y="6044442"/>
                  <a:pt x="1834081" y="6191961"/>
                  <a:pt x="1792336" y="6362527"/>
                </a:cubicBezTo>
                <a:cubicBezTo>
                  <a:pt x="1784615" y="6385575"/>
                  <a:pt x="1778420" y="6419383"/>
                  <a:pt x="1773751" y="6463951"/>
                </a:cubicBezTo>
                <a:cubicBezTo>
                  <a:pt x="1764504" y="6476237"/>
                  <a:pt x="1739725" y="6611470"/>
                  <a:pt x="1750589" y="6533093"/>
                </a:cubicBezTo>
                <a:cubicBezTo>
                  <a:pt x="1753734" y="6477765"/>
                  <a:pt x="1733623" y="6568428"/>
                  <a:pt x="1735149" y="6579189"/>
                </a:cubicBezTo>
                <a:cubicBezTo>
                  <a:pt x="1724377" y="6580716"/>
                  <a:pt x="1705886" y="6605289"/>
                  <a:pt x="1704360" y="6594530"/>
                </a:cubicBezTo>
                <a:cubicBezTo>
                  <a:pt x="1704360" y="6594530"/>
                  <a:pt x="1729140" y="6459299"/>
                  <a:pt x="1738386" y="6447011"/>
                </a:cubicBezTo>
                <a:cubicBezTo>
                  <a:pt x="1743055" y="6402443"/>
                  <a:pt x="1747725" y="6357874"/>
                  <a:pt x="1744674" y="6336354"/>
                </a:cubicBezTo>
                <a:cubicBezTo>
                  <a:pt x="1743149" y="6325593"/>
                  <a:pt x="1741623" y="6314834"/>
                  <a:pt x="1740098" y="6304073"/>
                </a:cubicBezTo>
                <a:cubicBezTo>
                  <a:pt x="1733996" y="6261032"/>
                  <a:pt x="1778699" y="6188835"/>
                  <a:pt x="1757157" y="6191889"/>
                </a:cubicBezTo>
                <a:cubicBezTo>
                  <a:pt x="1757157" y="6191889"/>
                  <a:pt x="1747911" y="6204176"/>
                  <a:pt x="1749437" y="6214937"/>
                </a:cubicBezTo>
                <a:cubicBezTo>
                  <a:pt x="1740191" y="6227224"/>
                  <a:pt x="1738261" y="6232986"/>
                  <a:pt x="1739607" y="6232795"/>
                </a:cubicBezTo>
                <a:lnTo>
                  <a:pt x="1743302" y="6228442"/>
                </a:lnTo>
                <a:lnTo>
                  <a:pt x="1742110" y="6231068"/>
                </a:lnTo>
                <a:cubicBezTo>
                  <a:pt x="1741335" y="6235295"/>
                  <a:pt x="1741716" y="6237985"/>
                  <a:pt x="1741716" y="6237985"/>
                </a:cubicBezTo>
                <a:cubicBezTo>
                  <a:pt x="1741716" y="6237985"/>
                  <a:pt x="1730945" y="6239511"/>
                  <a:pt x="1721700" y="6251799"/>
                </a:cubicBezTo>
                <a:cubicBezTo>
                  <a:pt x="1713979" y="6274847"/>
                  <a:pt x="1701589" y="6342462"/>
                  <a:pt x="1693869" y="6365509"/>
                </a:cubicBezTo>
                <a:cubicBezTo>
                  <a:pt x="1693869" y="6365509"/>
                  <a:pt x="1684623" y="6377797"/>
                  <a:pt x="1684623" y="6377797"/>
                </a:cubicBezTo>
                <a:cubicBezTo>
                  <a:pt x="1666132" y="6402371"/>
                  <a:pt x="1664512" y="6468460"/>
                  <a:pt x="1659843" y="6513028"/>
                </a:cubicBezTo>
                <a:cubicBezTo>
                  <a:pt x="1653649" y="6546837"/>
                  <a:pt x="1650505" y="6602164"/>
                  <a:pt x="1635064" y="6648260"/>
                </a:cubicBezTo>
                <a:cubicBezTo>
                  <a:pt x="1635064" y="6648260"/>
                  <a:pt x="1625818" y="6660547"/>
                  <a:pt x="1625818" y="6660547"/>
                </a:cubicBezTo>
                <a:cubicBezTo>
                  <a:pt x="1613521" y="6651314"/>
                  <a:pt x="1642878" y="6548363"/>
                  <a:pt x="1639826" y="6526842"/>
                </a:cubicBezTo>
                <a:cubicBezTo>
                  <a:pt x="1673945" y="6302475"/>
                  <a:pt x="1731132" y="6085814"/>
                  <a:pt x="1774496" y="5849158"/>
                </a:cubicBezTo>
                <a:cubicBezTo>
                  <a:pt x="1782217" y="5826111"/>
                  <a:pt x="1777641" y="5793830"/>
                  <a:pt x="1772971" y="5838398"/>
                </a:cubicBezTo>
                <a:cubicBezTo>
                  <a:pt x="1749810" y="5907540"/>
                  <a:pt x="1737420" y="5975157"/>
                  <a:pt x="1712733" y="6033539"/>
                </a:cubicBezTo>
                <a:cubicBezTo>
                  <a:pt x="1729793" y="5921354"/>
                  <a:pt x="1771445" y="5827638"/>
                  <a:pt x="1777734" y="5716981"/>
                </a:cubicBezTo>
                <a:cubicBezTo>
                  <a:pt x="1788505" y="5715454"/>
                  <a:pt x="1774683" y="5695460"/>
                  <a:pt x="1777734" y="5716981"/>
                </a:cubicBezTo>
                <a:cubicBezTo>
                  <a:pt x="1731412" y="5855266"/>
                  <a:pt x="1708157" y="6001258"/>
                  <a:pt x="1661835" y="6139543"/>
                </a:cubicBezTo>
                <a:cubicBezTo>
                  <a:pt x="1632479" y="6242494"/>
                  <a:pt x="1626191" y="6353151"/>
                  <a:pt x="1596835" y="6456101"/>
                </a:cubicBezTo>
                <a:cubicBezTo>
                  <a:pt x="1593784" y="6434580"/>
                  <a:pt x="1609225" y="6388486"/>
                  <a:pt x="1583013" y="6436108"/>
                </a:cubicBezTo>
                <a:cubicBezTo>
                  <a:pt x="1575292" y="6459155"/>
                  <a:pt x="1565953" y="6548292"/>
                  <a:pt x="1547462" y="6572865"/>
                </a:cubicBezTo>
                <a:cubicBezTo>
                  <a:pt x="1547555" y="6496017"/>
                  <a:pt x="1555275" y="6472969"/>
                  <a:pt x="1567665" y="6405354"/>
                </a:cubicBezTo>
                <a:cubicBezTo>
                  <a:pt x="1577005" y="6316217"/>
                  <a:pt x="1564614" y="6383832"/>
                  <a:pt x="1546123" y="6408408"/>
                </a:cubicBezTo>
                <a:cubicBezTo>
                  <a:pt x="1538403" y="6431455"/>
                  <a:pt x="1553843" y="6385360"/>
                  <a:pt x="1543072" y="6386887"/>
                </a:cubicBezTo>
                <a:cubicBezTo>
                  <a:pt x="1533826" y="6399175"/>
                  <a:pt x="1530682" y="6454503"/>
                  <a:pt x="1522962" y="6477550"/>
                </a:cubicBezTo>
                <a:cubicBezTo>
                  <a:pt x="1515241" y="6500598"/>
                  <a:pt x="1519817" y="6532879"/>
                  <a:pt x="1512097" y="6555926"/>
                </a:cubicBezTo>
                <a:cubicBezTo>
                  <a:pt x="1512097" y="6555926"/>
                  <a:pt x="1501326" y="6557453"/>
                  <a:pt x="1492080" y="6569740"/>
                </a:cubicBezTo>
                <a:cubicBezTo>
                  <a:pt x="1493606" y="6580501"/>
                  <a:pt x="1470445" y="6649644"/>
                  <a:pt x="1471970" y="6660404"/>
                </a:cubicBezTo>
                <a:cubicBezTo>
                  <a:pt x="1439563" y="6741834"/>
                  <a:pt x="1464343" y="6606602"/>
                  <a:pt x="1472063" y="6583555"/>
                </a:cubicBezTo>
                <a:cubicBezTo>
                  <a:pt x="1475208" y="6528226"/>
                  <a:pt x="1492174" y="6492891"/>
                  <a:pt x="1489123" y="6471371"/>
                </a:cubicBezTo>
                <a:cubicBezTo>
                  <a:pt x="1489216" y="6394522"/>
                  <a:pt x="1503131" y="6337666"/>
                  <a:pt x="1513996" y="6259291"/>
                </a:cubicBezTo>
                <a:cubicBezTo>
                  <a:pt x="1529436" y="6213196"/>
                  <a:pt x="1506368" y="6205489"/>
                  <a:pt x="1513996" y="6259291"/>
                </a:cubicBezTo>
                <a:cubicBezTo>
                  <a:pt x="1490834" y="6328433"/>
                  <a:pt x="1487690" y="6383762"/>
                  <a:pt x="1476826" y="6462138"/>
                </a:cubicBezTo>
                <a:cubicBezTo>
                  <a:pt x="1470631" y="6495946"/>
                  <a:pt x="1464436" y="6529753"/>
                  <a:pt x="1445945" y="6554328"/>
                </a:cubicBezTo>
                <a:cubicBezTo>
                  <a:pt x="1435173" y="6555855"/>
                  <a:pt x="1424403" y="6557382"/>
                  <a:pt x="1425928" y="6568142"/>
                </a:cubicBezTo>
                <a:cubicBezTo>
                  <a:pt x="1407436" y="6592717"/>
                  <a:pt x="1424309" y="6634230"/>
                  <a:pt x="1407343" y="6669565"/>
                </a:cubicBezTo>
                <a:cubicBezTo>
                  <a:pt x="1416589" y="6657279"/>
                  <a:pt x="1384276" y="6661860"/>
                  <a:pt x="1384276" y="6661860"/>
                </a:cubicBezTo>
                <a:cubicBezTo>
                  <a:pt x="1375029" y="6674147"/>
                  <a:pt x="1388758" y="6770989"/>
                  <a:pt x="1357969" y="6786330"/>
                </a:cubicBezTo>
                <a:cubicBezTo>
                  <a:pt x="1362639" y="6741763"/>
                  <a:pt x="1370360" y="6718715"/>
                  <a:pt x="1376554" y="6684907"/>
                </a:cubicBezTo>
                <a:cubicBezTo>
                  <a:pt x="1368928" y="6631106"/>
                  <a:pt x="1373597" y="6586537"/>
                  <a:pt x="1385987" y="6518922"/>
                </a:cubicBezTo>
                <a:cubicBezTo>
                  <a:pt x="1404572" y="6417498"/>
                  <a:pt x="1358157" y="6632632"/>
                  <a:pt x="1347385" y="6634159"/>
                </a:cubicBezTo>
                <a:cubicBezTo>
                  <a:pt x="1347385" y="6634159"/>
                  <a:pt x="1338233" y="6569598"/>
                  <a:pt x="1338233" y="6569598"/>
                </a:cubicBezTo>
                <a:cubicBezTo>
                  <a:pt x="1327461" y="6571125"/>
                  <a:pt x="1316597" y="6649500"/>
                  <a:pt x="1316597" y="6649500"/>
                </a:cubicBezTo>
                <a:cubicBezTo>
                  <a:pt x="1311927" y="6694069"/>
                  <a:pt x="1324224" y="6703302"/>
                  <a:pt x="1305733" y="6727877"/>
                </a:cubicBezTo>
                <a:cubicBezTo>
                  <a:pt x="1304207" y="6717116"/>
                  <a:pt x="1324317" y="6626453"/>
                  <a:pt x="1313547" y="6627980"/>
                </a:cubicBezTo>
                <a:cubicBezTo>
                  <a:pt x="1302775" y="6629507"/>
                  <a:pt x="1282665" y="6720171"/>
                  <a:pt x="1292004" y="6631034"/>
                </a:cubicBezTo>
                <a:cubicBezTo>
                  <a:pt x="1295148" y="6575705"/>
                  <a:pt x="1318309" y="6506563"/>
                  <a:pt x="1310682" y="6452762"/>
                </a:cubicBezTo>
                <a:cubicBezTo>
                  <a:pt x="1309156" y="6442001"/>
                  <a:pt x="1285995" y="6511143"/>
                  <a:pt x="1285995" y="6511143"/>
                </a:cubicBezTo>
                <a:cubicBezTo>
                  <a:pt x="1273699" y="6501910"/>
                  <a:pt x="1301529" y="6388200"/>
                  <a:pt x="1310775" y="6375912"/>
                </a:cubicBezTo>
                <a:cubicBezTo>
                  <a:pt x="1321639" y="6297536"/>
                  <a:pt x="1320207" y="6209927"/>
                  <a:pt x="1341843" y="6130023"/>
                </a:cubicBezTo>
                <a:cubicBezTo>
                  <a:pt x="1361953" y="6039360"/>
                  <a:pt x="1372818" y="5960984"/>
                  <a:pt x="1385207" y="5893369"/>
                </a:cubicBezTo>
                <a:cubicBezTo>
                  <a:pt x="1343462" y="6063935"/>
                  <a:pt x="1295520" y="6268309"/>
                  <a:pt x="1267597" y="6458869"/>
                </a:cubicBezTo>
                <a:cubicBezTo>
                  <a:pt x="1261402" y="6492677"/>
                  <a:pt x="1241292" y="6583341"/>
                  <a:pt x="1253682" y="6515724"/>
                </a:cubicBezTo>
                <a:cubicBezTo>
                  <a:pt x="1256826" y="6460396"/>
                  <a:pt x="1244435" y="6528012"/>
                  <a:pt x="1236715" y="6551059"/>
                </a:cubicBezTo>
                <a:cubicBezTo>
                  <a:pt x="1235190" y="6540299"/>
                  <a:pt x="1233665" y="6529538"/>
                  <a:pt x="1233665" y="6529538"/>
                </a:cubicBezTo>
                <a:cubicBezTo>
                  <a:pt x="1233665" y="6529538"/>
                  <a:pt x="1233665" y="6529538"/>
                  <a:pt x="1233474" y="6528193"/>
                </a:cubicBezTo>
                <a:lnTo>
                  <a:pt x="1233288" y="6526885"/>
                </a:lnTo>
                <a:lnTo>
                  <a:pt x="1232139" y="6518779"/>
                </a:lnTo>
                <a:cubicBezTo>
                  <a:pt x="1232139" y="6518779"/>
                  <a:pt x="1232520" y="6521469"/>
                  <a:pt x="1232901" y="6524159"/>
                </a:cubicBezTo>
                <a:lnTo>
                  <a:pt x="1233288" y="6526885"/>
                </a:lnTo>
                <a:lnTo>
                  <a:pt x="1233665" y="6529538"/>
                </a:lnTo>
                <a:cubicBezTo>
                  <a:pt x="1233665" y="6529538"/>
                  <a:pt x="1218317" y="6498785"/>
                  <a:pt x="1207546" y="6500311"/>
                </a:cubicBezTo>
                <a:cubicBezTo>
                  <a:pt x="1196774" y="6501838"/>
                  <a:pt x="1178190" y="6603263"/>
                  <a:pt x="1170470" y="6626310"/>
                </a:cubicBezTo>
                <a:cubicBezTo>
                  <a:pt x="1144258" y="6673932"/>
                  <a:pt x="1175232" y="6504893"/>
                  <a:pt x="1175232" y="6504893"/>
                </a:cubicBezTo>
                <a:cubicBezTo>
                  <a:pt x="1152164" y="6497186"/>
                  <a:pt x="1145877" y="6607844"/>
                  <a:pt x="1147495" y="6541755"/>
                </a:cubicBezTo>
                <a:cubicBezTo>
                  <a:pt x="1150639" y="6486426"/>
                  <a:pt x="1150732" y="6409577"/>
                  <a:pt x="1163122" y="6341961"/>
                </a:cubicBezTo>
                <a:cubicBezTo>
                  <a:pt x="1170842" y="6318914"/>
                  <a:pt x="1184758" y="6262059"/>
                  <a:pt x="1190952" y="6228250"/>
                </a:cubicBezTo>
                <a:cubicBezTo>
                  <a:pt x="1184851" y="6185209"/>
                  <a:pt x="1166266" y="6286633"/>
                  <a:pt x="1167791" y="6297393"/>
                </a:cubicBezTo>
                <a:cubicBezTo>
                  <a:pt x="1147682" y="6388057"/>
                  <a:pt x="1136910" y="6389583"/>
                  <a:pt x="1119851" y="6501767"/>
                </a:cubicBezTo>
                <a:cubicBezTo>
                  <a:pt x="1112130" y="6524815"/>
                  <a:pt x="1104411" y="6547863"/>
                  <a:pt x="1096690" y="6570910"/>
                </a:cubicBezTo>
                <a:cubicBezTo>
                  <a:pt x="1081249" y="6617005"/>
                  <a:pt x="1090588" y="6527869"/>
                  <a:pt x="1098309" y="6504821"/>
                </a:cubicBezTo>
                <a:cubicBezTo>
                  <a:pt x="1104504" y="6471014"/>
                  <a:pt x="1121470" y="6435678"/>
                  <a:pt x="1099927" y="6438732"/>
                </a:cubicBezTo>
                <a:cubicBezTo>
                  <a:pt x="1110698" y="6437205"/>
                  <a:pt x="1075240" y="6497115"/>
                  <a:pt x="1078292" y="6518635"/>
                </a:cubicBezTo>
                <a:cubicBezTo>
                  <a:pt x="1067520" y="6520162"/>
                  <a:pt x="1072097" y="6552444"/>
                  <a:pt x="1059800" y="6543210"/>
                </a:cubicBezTo>
                <a:cubicBezTo>
                  <a:pt x="1059800" y="6543210"/>
                  <a:pt x="1065995" y="6509402"/>
                  <a:pt x="1075240" y="6497115"/>
                </a:cubicBezTo>
                <a:cubicBezTo>
                  <a:pt x="1073715" y="6486354"/>
                  <a:pt x="1073715" y="6486354"/>
                  <a:pt x="1073715" y="6486354"/>
                </a:cubicBezTo>
                <a:cubicBezTo>
                  <a:pt x="1075240" y="6497115"/>
                  <a:pt x="1075240" y="6497115"/>
                  <a:pt x="1075240" y="6497115"/>
                </a:cubicBezTo>
                <a:cubicBezTo>
                  <a:pt x="1062944" y="6487881"/>
                  <a:pt x="1052173" y="6489409"/>
                  <a:pt x="1052173" y="6489409"/>
                </a:cubicBezTo>
                <a:cubicBezTo>
                  <a:pt x="1050647" y="6478648"/>
                  <a:pt x="1066088" y="6432553"/>
                  <a:pt x="1063037" y="6411033"/>
                </a:cubicBezTo>
                <a:cubicBezTo>
                  <a:pt x="1063037" y="6411033"/>
                  <a:pt x="1047690" y="6380278"/>
                  <a:pt x="1043020" y="6424847"/>
                </a:cubicBezTo>
                <a:cubicBezTo>
                  <a:pt x="1035300" y="6447895"/>
                  <a:pt x="1053792" y="6423320"/>
                  <a:pt x="1035300" y="6447895"/>
                </a:cubicBezTo>
                <a:cubicBezTo>
                  <a:pt x="1044546" y="6435607"/>
                  <a:pt x="1032250" y="6426373"/>
                  <a:pt x="1023003" y="6438661"/>
                </a:cubicBezTo>
                <a:cubicBezTo>
                  <a:pt x="1021478" y="6427900"/>
                  <a:pt x="1002893" y="6529324"/>
                  <a:pt x="1002893" y="6529324"/>
                </a:cubicBezTo>
                <a:cubicBezTo>
                  <a:pt x="990596" y="6520090"/>
                  <a:pt x="1013757" y="6450948"/>
                  <a:pt x="1012233" y="6440187"/>
                </a:cubicBezTo>
                <a:cubicBezTo>
                  <a:pt x="1019953" y="6417141"/>
                  <a:pt x="1032343" y="6349525"/>
                  <a:pt x="1020046" y="6340291"/>
                </a:cubicBezTo>
                <a:cubicBezTo>
                  <a:pt x="1007749" y="6331058"/>
                  <a:pt x="1004605" y="6386386"/>
                  <a:pt x="996885" y="6409434"/>
                </a:cubicBezTo>
                <a:cubicBezTo>
                  <a:pt x="1006130" y="6397147"/>
                  <a:pt x="984495" y="6477050"/>
                  <a:pt x="982969" y="6466289"/>
                </a:cubicBezTo>
                <a:cubicBezTo>
                  <a:pt x="970673" y="6457056"/>
                  <a:pt x="1004605" y="6386386"/>
                  <a:pt x="998503" y="6343345"/>
                </a:cubicBezTo>
                <a:cubicBezTo>
                  <a:pt x="1004698" y="6309538"/>
                  <a:pt x="1004698" y="6309538"/>
                  <a:pt x="1009368" y="6264969"/>
                </a:cubicBezTo>
                <a:cubicBezTo>
                  <a:pt x="1006317" y="6243448"/>
                  <a:pt x="1001740" y="6211167"/>
                  <a:pt x="995546" y="6244976"/>
                </a:cubicBezTo>
                <a:cubicBezTo>
                  <a:pt x="980105" y="6291071"/>
                  <a:pt x="978486" y="6357159"/>
                  <a:pt x="964571" y="6414016"/>
                </a:cubicBezTo>
                <a:cubicBezTo>
                  <a:pt x="942935" y="6493918"/>
                  <a:pt x="986300" y="6257264"/>
                  <a:pt x="956944" y="6360213"/>
                </a:cubicBezTo>
                <a:cubicBezTo>
                  <a:pt x="947698" y="6372500"/>
                  <a:pt x="953800" y="6415542"/>
                  <a:pt x="935309" y="6440116"/>
                </a:cubicBezTo>
                <a:cubicBezTo>
                  <a:pt x="916817" y="6464690"/>
                  <a:pt x="939978" y="6395548"/>
                  <a:pt x="946172" y="6361740"/>
                </a:cubicBezTo>
                <a:cubicBezTo>
                  <a:pt x="943122" y="6340220"/>
                  <a:pt x="949317" y="6306412"/>
                  <a:pt x="957037" y="6283364"/>
                </a:cubicBezTo>
                <a:cubicBezTo>
                  <a:pt x="955512" y="6272604"/>
                  <a:pt x="943215" y="6263371"/>
                  <a:pt x="952461" y="6251083"/>
                </a:cubicBezTo>
                <a:cubicBezTo>
                  <a:pt x="946360" y="6208042"/>
                  <a:pt x="961800" y="6161947"/>
                  <a:pt x="967995" y="6128140"/>
                </a:cubicBezTo>
                <a:cubicBezTo>
                  <a:pt x="966470" y="6117379"/>
                  <a:pt x="963419" y="6095858"/>
                  <a:pt x="958842" y="6063578"/>
                </a:cubicBezTo>
                <a:cubicBezTo>
                  <a:pt x="961987" y="6008249"/>
                  <a:pt x="985148" y="5939106"/>
                  <a:pt x="1000588" y="5893011"/>
                </a:cubicBezTo>
                <a:cubicBezTo>
                  <a:pt x="1025368" y="5757780"/>
                  <a:pt x="1076360" y="5574926"/>
                  <a:pt x="1101139" y="5439694"/>
                </a:cubicBezTo>
                <a:cubicBezTo>
                  <a:pt x="1121249" y="5349031"/>
                  <a:pt x="1091894" y="5451982"/>
                  <a:pt x="1084173" y="5475030"/>
                </a:cubicBezTo>
                <a:cubicBezTo>
                  <a:pt x="1054817" y="5577980"/>
                  <a:pt x="1034707" y="5668643"/>
                  <a:pt x="1002300" y="5750073"/>
                </a:cubicBezTo>
                <a:cubicBezTo>
                  <a:pt x="991435" y="5828450"/>
                  <a:pt x="990004" y="5740840"/>
                  <a:pt x="997724" y="5717793"/>
                </a:cubicBezTo>
                <a:cubicBezTo>
                  <a:pt x="1020978" y="5571801"/>
                  <a:pt x="1068826" y="5444276"/>
                  <a:pt x="1101326" y="5285997"/>
                </a:cubicBezTo>
                <a:cubicBezTo>
                  <a:pt x="1107521" y="5252188"/>
                  <a:pt x="1073588" y="5322858"/>
                  <a:pt x="1073588" y="5322858"/>
                </a:cubicBezTo>
                <a:cubicBezTo>
                  <a:pt x="1025741" y="5450383"/>
                  <a:pt x="1017927" y="5550280"/>
                  <a:pt x="980851" y="5676278"/>
                </a:cubicBezTo>
                <a:cubicBezTo>
                  <a:pt x="1005631" y="5541047"/>
                  <a:pt x="1041181" y="5404289"/>
                  <a:pt x="1073681" y="5246009"/>
                </a:cubicBezTo>
                <a:cubicBezTo>
                  <a:pt x="1073681" y="5246009"/>
                  <a:pt x="1099894" y="5198387"/>
                  <a:pt x="1089122" y="5199914"/>
                </a:cubicBezTo>
                <a:cubicBezTo>
                  <a:pt x="1078352" y="5201441"/>
                  <a:pt x="1072156" y="5235249"/>
                  <a:pt x="1070631" y="5224488"/>
                </a:cubicBezTo>
                <a:cubicBezTo>
                  <a:pt x="1056715" y="5281344"/>
                  <a:pt x="1036605" y="5372007"/>
                  <a:pt x="1022690" y="5428863"/>
                </a:cubicBezTo>
                <a:cubicBezTo>
                  <a:pt x="1013444" y="5441150"/>
                  <a:pt x="993427" y="5454964"/>
                  <a:pt x="996478" y="5476485"/>
                </a:cubicBezTo>
                <a:cubicBezTo>
                  <a:pt x="982562" y="5533340"/>
                  <a:pt x="968648" y="5590196"/>
                  <a:pt x="954732" y="5647051"/>
                </a:cubicBezTo>
                <a:cubicBezTo>
                  <a:pt x="951681" y="5625530"/>
                  <a:pt x="952086" y="5609008"/>
                  <a:pt x="954028" y="5593641"/>
                </a:cubicBezTo>
                <a:lnTo>
                  <a:pt x="956351" y="5580962"/>
                </a:lnTo>
                <a:lnTo>
                  <a:pt x="962545" y="5547155"/>
                </a:lnTo>
                <a:cubicBezTo>
                  <a:pt x="964071" y="5557916"/>
                  <a:pt x="993427" y="5454964"/>
                  <a:pt x="993427" y="5454964"/>
                </a:cubicBezTo>
                <a:cubicBezTo>
                  <a:pt x="982667" y="5446886"/>
                  <a:pt x="961183" y="5541174"/>
                  <a:pt x="957002" y="5572080"/>
                </a:cubicBezTo>
                <a:lnTo>
                  <a:pt x="956351" y="5580962"/>
                </a:lnTo>
                <a:lnTo>
                  <a:pt x="932030" y="5674624"/>
                </a:lnTo>
                <a:cubicBezTo>
                  <a:pt x="909785" y="5761130"/>
                  <a:pt x="892969" y="5831433"/>
                  <a:pt x="874385" y="5932856"/>
                </a:cubicBezTo>
                <a:cubicBezTo>
                  <a:pt x="874385" y="5932856"/>
                  <a:pt x="863520" y="6011231"/>
                  <a:pt x="851223" y="6001999"/>
                </a:cubicBezTo>
                <a:cubicBezTo>
                  <a:pt x="838927" y="5992765"/>
                  <a:pt x="868283" y="5889814"/>
                  <a:pt x="877529" y="5877527"/>
                </a:cubicBezTo>
                <a:cubicBezTo>
                  <a:pt x="886821" y="5826815"/>
                  <a:pt x="896113" y="5776103"/>
                  <a:pt x="906562" y="5723856"/>
                </a:cubicBezTo>
                <a:lnTo>
                  <a:pt x="936161" y="5589807"/>
                </a:lnTo>
                <a:lnTo>
                  <a:pt x="937692" y="5584980"/>
                </a:lnTo>
                <a:cubicBezTo>
                  <a:pt x="941361" y="5572111"/>
                  <a:pt x="946389" y="5549444"/>
                  <a:pt x="941004" y="5550209"/>
                </a:cubicBezTo>
                <a:cubicBezTo>
                  <a:pt x="917935" y="5542502"/>
                  <a:pt x="903927" y="5676207"/>
                  <a:pt x="894681" y="5688494"/>
                </a:cubicBezTo>
                <a:cubicBezTo>
                  <a:pt x="868376" y="5812965"/>
                  <a:pt x="842071" y="5937437"/>
                  <a:pt x="817291" y="6072668"/>
                </a:cubicBezTo>
                <a:cubicBezTo>
                  <a:pt x="818817" y="6083428"/>
                  <a:pt x="806427" y="6151044"/>
                  <a:pt x="794130" y="6141811"/>
                </a:cubicBezTo>
                <a:cubicBezTo>
                  <a:pt x="791079" y="6120290"/>
                  <a:pt x="808045" y="6084955"/>
                  <a:pt x="815766" y="6061907"/>
                </a:cubicBezTo>
                <a:cubicBezTo>
                  <a:pt x="806520" y="6074195"/>
                  <a:pt x="826630" y="5983531"/>
                  <a:pt x="815859" y="5985058"/>
                </a:cubicBezTo>
                <a:cubicBezTo>
                  <a:pt x="805088" y="5986585"/>
                  <a:pt x="795749" y="6075722"/>
                  <a:pt x="797275" y="6086482"/>
                </a:cubicBezTo>
                <a:cubicBezTo>
                  <a:pt x="781834" y="6132577"/>
                  <a:pt x="786410" y="6164858"/>
                  <a:pt x="767918" y="6189432"/>
                </a:cubicBezTo>
                <a:cubicBezTo>
                  <a:pt x="791173" y="6043441"/>
                  <a:pt x="825198" y="5895922"/>
                  <a:pt x="859224" y="5748403"/>
                </a:cubicBezTo>
                <a:cubicBezTo>
                  <a:pt x="859224" y="5748403"/>
                  <a:pt x="866944" y="5725356"/>
                  <a:pt x="865419" y="5714596"/>
                </a:cubicBezTo>
                <a:cubicBezTo>
                  <a:pt x="854647" y="5716123"/>
                  <a:pt x="842258" y="5783738"/>
                  <a:pt x="848452" y="5749930"/>
                </a:cubicBezTo>
                <a:cubicBezTo>
                  <a:pt x="811376" y="5875928"/>
                  <a:pt x="789648" y="6032681"/>
                  <a:pt x="752571" y="6158679"/>
                </a:cubicBezTo>
                <a:cubicBezTo>
                  <a:pt x="765054" y="6014214"/>
                  <a:pt x="819096" y="5852881"/>
                  <a:pt x="842350" y="5706890"/>
                </a:cubicBezTo>
                <a:cubicBezTo>
                  <a:pt x="840825" y="5696129"/>
                  <a:pt x="856266" y="5650034"/>
                  <a:pt x="845495" y="5651561"/>
                </a:cubicBezTo>
                <a:cubicBezTo>
                  <a:pt x="845495" y="5651561"/>
                  <a:pt x="831580" y="5708416"/>
                  <a:pt x="831580" y="5708416"/>
                </a:cubicBezTo>
                <a:cubicBezTo>
                  <a:pt x="808419" y="5777558"/>
                  <a:pt x="806800" y="5843647"/>
                  <a:pt x="782113" y="5902030"/>
                </a:cubicBezTo>
                <a:cubicBezTo>
                  <a:pt x="800698" y="5800606"/>
                  <a:pt x="827003" y="5676135"/>
                  <a:pt x="854833" y="5562424"/>
                </a:cubicBezTo>
                <a:cubicBezTo>
                  <a:pt x="882664" y="5448714"/>
                  <a:pt x="919741" y="5322716"/>
                  <a:pt x="938326" y="5221292"/>
                </a:cubicBezTo>
                <a:cubicBezTo>
                  <a:pt x="955385" y="5109108"/>
                  <a:pt x="983215" y="4995397"/>
                  <a:pt x="1023342" y="4890919"/>
                </a:cubicBezTo>
                <a:cubicBezTo>
                  <a:pt x="1032589" y="4878633"/>
                  <a:pt x="1046504" y="4821777"/>
                  <a:pt x="1031063" y="4867872"/>
                </a:cubicBezTo>
                <a:cubicBezTo>
                  <a:pt x="1003326" y="4904733"/>
                  <a:pt x="981690" y="4984637"/>
                  <a:pt x="973970" y="5007685"/>
                </a:cubicBezTo>
                <a:cubicBezTo>
                  <a:pt x="978639" y="4963116"/>
                  <a:pt x="975588" y="4941595"/>
                  <a:pt x="992555" y="4906261"/>
                </a:cubicBezTo>
                <a:cubicBezTo>
                  <a:pt x="998749" y="4872452"/>
                  <a:pt x="1021910" y="4803310"/>
                  <a:pt x="1020385" y="4792549"/>
                </a:cubicBezTo>
                <a:cubicBezTo>
                  <a:pt x="1006563" y="4772556"/>
                  <a:pt x="977300" y="4798657"/>
                  <a:pt x="943462" y="4792478"/>
                </a:cubicBezTo>
                <a:cubicBezTo>
                  <a:pt x="932690" y="4794006"/>
                  <a:pt x="908097" y="4775539"/>
                  <a:pt x="897325" y="4777066"/>
                </a:cubicBezTo>
                <a:cubicBezTo>
                  <a:pt x="875783" y="4780120"/>
                  <a:pt x="865012" y="4781647"/>
                  <a:pt x="854241" y="4783173"/>
                </a:cubicBezTo>
                <a:cubicBezTo>
                  <a:pt x="843470" y="4784701"/>
                  <a:pt x="829647" y="4764706"/>
                  <a:pt x="817351" y="4755473"/>
                </a:cubicBezTo>
                <a:cubicBezTo>
                  <a:pt x="817351" y="4755473"/>
                  <a:pt x="761969" y="4752348"/>
                  <a:pt x="751198" y="4753875"/>
                </a:cubicBezTo>
                <a:cubicBezTo>
                  <a:pt x="740427" y="4755402"/>
                  <a:pt x="729656" y="4756929"/>
                  <a:pt x="718884" y="4758456"/>
                </a:cubicBezTo>
                <a:cubicBezTo>
                  <a:pt x="717359" y="4747696"/>
                  <a:pt x="692766" y="4729229"/>
                  <a:pt x="681995" y="4730756"/>
                </a:cubicBezTo>
                <a:cubicBezTo>
                  <a:pt x="669698" y="4721522"/>
                  <a:pt x="554265" y="4759840"/>
                  <a:pt x="529672" y="4741373"/>
                </a:cubicBezTo>
                <a:cubicBezTo>
                  <a:pt x="518901" y="4742900"/>
                  <a:pt x="525096" y="4709093"/>
                  <a:pt x="514325" y="4710620"/>
                </a:cubicBezTo>
                <a:cubicBezTo>
                  <a:pt x="514325" y="4710620"/>
                  <a:pt x="448172" y="4709021"/>
                  <a:pt x="448172" y="4709021"/>
                </a:cubicBezTo>
                <a:cubicBezTo>
                  <a:pt x="405087" y="4715129"/>
                  <a:pt x="362003" y="4721237"/>
                  <a:pt x="338935" y="4713530"/>
                </a:cubicBezTo>
                <a:cubicBezTo>
                  <a:pt x="326639" y="4704297"/>
                  <a:pt x="382020" y="4707422"/>
                  <a:pt x="369723" y="4698189"/>
                </a:cubicBezTo>
                <a:cubicBezTo>
                  <a:pt x="366673" y="4676668"/>
                  <a:pt x="348181" y="4701243"/>
                  <a:pt x="326639" y="4704297"/>
                </a:cubicBezTo>
                <a:cubicBezTo>
                  <a:pt x="314342" y="4695064"/>
                  <a:pt x="302045" y="4685831"/>
                  <a:pt x="289749" y="4676597"/>
                </a:cubicBezTo>
                <a:cubicBezTo>
                  <a:pt x="278977" y="4678123"/>
                  <a:pt x="269732" y="4690411"/>
                  <a:pt x="257435" y="4681178"/>
                </a:cubicBezTo>
                <a:cubicBezTo>
                  <a:pt x="246664" y="4682705"/>
                  <a:pt x="255909" y="4670417"/>
                  <a:pt x="234367" y="4673472"/>
                </a:cubicBezTo>
                <a:cubicBezTo>
                  <a:pt x="234367" y="4673472"/>
                  <a:pt x="185087" y="4713387"/>
                  <a:pt x="203579" y="4688812"/>
                </a:cubicBezTo>
                <a:cubicBezTo>
                  <a:pt x="211299" y="4665766"/>
                  <a:pt x="191282" y="4679580"/>
                  <a:pt x="168214" y="4671873"/>
                </a:cubicBezTo>
                <a:cubicBezTo>
                  <a:pt x="145146" y="4664166"/>
                  <a:pt x="166689" y="4661112"/>
                  <a:pt x="145146" y="4664166"/>
                </a:cubicBezTo>
                <a:cubicBezTo>
                  <a:pt x="145146" y="4664166"/>
                  <a:pt x="157443" y="4673400"/>
                  <a:pt x="157443" y="4673400"/>
                </a:cubicBezTo>
                <a:cubicBezTo>
                  <a:pt x="158968" y="4684161"/>
                  <a:pt x="115883" y="4690269"/>
                  <a:pt x="115883" y="4690269"/>
                </a:cubicBezTo>
                <a:cubicBezTo>
                  <a:pt x="71273" y="4685616"/>
                  <a:pt x="69841" y="4598007"/>
                  <a:pt x="48392" y="4524211"/>
                </a:cubicBezTo>
                <a:cubicBezTo>
                  <a:pt x="46867" y="4513451"/>
                  <a:pt x="11596" y="4419663"/>
                  <a:pt x="31613" y="4405849"/>
                </a:cubicBezTo>
                <a:cubicBezTo>
                  <a:pt x="31613" y="4405849"/>
                  <a:pt x="74604" y="4476589"/>
                  <a:pt x="57731" y="4435075"/>
                </a:cubicBezTo>
                <a:cubicBezTo>
                  <a:pt x="39333" y="4382800"/>
                  <a:pt x="33324" y="4262910"/>
                  <a:pt x="36468" y="4207582"/>
                </a:cubicBezTo>
                <a:cubicBezTo>
                  <a:pt x="21214" y="4099978"/>
                  <a:pt x="7485" y="4003136"/>
                  <a:pt x="1477" y="3883246"/>
                </a:cubicBezTo>
                <a:cubicBezTo>
                  <a:pt x="-3099" y="3850965"/>
                  <a:pt x="4714" y="3751068"/>
                  <a:pt x="1570" y="3806397"/>
                </a:cubicBezTo>
                <a:cubicBezTo>
                  <a:pt x="19875" y="3935520"/>
                  <a:pt x="28934" y="4076931"/>
                  <a:pt x="48765" y="4216815"/>
                </a:cubicBezTo>
                <a:cubicBezTo>
                  <a:pt x="41045" y="4239862"/>
                  <a:pt x="37994" y="4218341"/>
                  <a:pt x="41045" y="4239862"/>
                </a:cubicBezTo>
                <a:cubicBezTo>
                  <a:pt x="45621" y="4272144"/>
                  <a:pt x="50197" y="4304424"/>
                  <a:pt x="59443" y="4292137"/>
                </a:cubicBezTo>
                <a:cubicBezTo>
                  <a:pt x="68689" y="4279850"/>
                  <a:pt x="38087" y="4141493"/>
                  <a:pt x="45808" y="4118445"/>
                </a:cubicBezTo>
                <a:cubicBezTo>
                  <a:pt x="36656" y="4053884"/>
                  <a:pt x="24451" y="3967801"/>
                  <a:pt x="23019" y="3880192"/>
                </a:cubicBezTo>
                <a:cubicBezTo>
                  <a:pt x="12994" y="3266926"/>
                  <a:pt x="-1515" y="2544531"/>
                  <a:pt x="19248" y="1915924"/>
                </a:cubicBezTo>
                <a:cubicBezTo>
                  <a:pt x="25443" y="1882116"/>
                  <a:pt x="19248" y="1915924"/>
                  <a:pt x="22392" y="1860596"/>
                </a:cubicBezTo>
                <a:cubicBezTo>
                  <a:pt x="27062" y="1816028"/>
                  <a:pt x="31732" y="1771459"/>
                  <a:pt x="31638" y="1848309"/>
                </a:cubicBezTo>
                <a:cubicBezTo>
                  <a:pt x="36028" y="2034287"/>
                  <a:pt x="15825" y="2201800"/>
                  <a:pt x="10969" y="2400066"/>
                </a:cubicBezTo>
                <a:cubicBezTo>
                  <a:pt x="14020" y="2421587"/>
                  <a:pt x="27748" y="2518429"/>
                  <a:pt x="29367" y="2452341"/>
                </a:cubicBezTo>
                <a:cubicBezTo>
                  <a:pt x="35655" y="2341683"/>
                  <a:pt x="38893" y="2209506"/>
                  <a:pt x="35935" y="2111136"/>
                </a:cubicBezTo>
                <a:cubicBezTo>
                  <a:pt x="40697" y="1989719"/>
                  <a:pt x="30020" y="1914397"/>
                  <a:pt x="47079" y="1802214"/>
                </a:cubicBezTo>
                <a:cubicBezTo>
                  <a:pt x="47172" y="1725364"/>
                  <a:pt x="60901" y="1822207"/>
                  <a:pt x="56232" y="1866775"/>
                </a:cubicBezTo>
                <a:cubicBezTo>
                  <a:pt x="56139" y="1943625"/>
                  <a:pt x="51375" y="2065041"/>
                  <a:pt x="51282" y="2141891"/>
                </a:cubicBezTo>
                <a:cubicBezTo>
                  <a:pt x="46520" y="2263308"/>
                  <a:pt x="32511" y="2397012"/>
                  <a:pt x="44621" y="2559944"/>
                </a:cubicBezTo>
                <a:cubicBezTo>
                  <a:pt x="59783" y="2744396"/>
                  <a:pt x="27282" y="2902675"/>
                  <a:pt x="51689" y="3074840"/>
                </a:cubicBezTo>
                <a:cubicBezTo>
                  <a:pt x="62367" y="3150161"/>
                  <a:pt x="51689" y="3074840"/>
                  <a:pt x="64078" y="3007224"/>
                </a:cubicBezTo>
                <a:cubicBezTo>
                  <a:pt x="62553" y="2996464"/>
                  <a:pt x="70274" y="2973416"/>
                  <a:pt x="68748" y="2962655"/>
                </a:cubicBezTo>
                <a:cubicBezTo>
                  <a:pt x="65698" y="2941135"/>
                  <a:pt x="61122" y="2908854"/>
                  <a:pt x="65791" y="2864286"/>
                </a:cubicBezTo>
                <a:cubicBezTo>
                  <a:pt x="58164" y="2810484"/>
                  <a:pt x="52156" y="2690594"/>
                  <a:pt x="53774" y="2624506"/>
                </a:cubicBezTo>
                <a:cubicBezTo>
                  <a:pt x="63019" y="2612219"/>
                  <a:pt x="69214" y="2578411"/>
                  <a:pt x="66163" y="2556890"/>
                </a:cubicBezTo>
                <a:cubicBezTo>
                  <a:pt x="80172" y="2423185"/>
                  <a:pt x="66443" y="2326343"/>
                  <a:pt x="71206" y="2204925"/>
                </a:cubicBezTo>
                <a:cubicBezTo>
                  <a:pt x="72541" y="2214341"/>
                  <a:pt x="75186" y="2114319"/>
                  <a:pt x="84064" y="2095352"/>
                </a:cubicBezTo>
                <a:lnTo>
                  <a:pt x="88240" y="2092757"/>
                </a:lnTo>
                <a:lnTo>
                  <a:pt x="88955" y="2098818"/>
                </a:lnTo>
                <a:cubicBezTo>
                  <a:pt x="91025" y="2117048"/>
                  <a:pt x="95869" y="2165755"/>
                  <a:pt x="91223" y="2191111"/>
                </a:cubicBezTo>
                <a:cubicBezTo>
                  <a:pt x="92655" y="2278721"/>
                  <a:pt x="77121" y="2401665"/>
                  <a:pt x="81604" y="2510794"/>
                </a:cubicBezTo>
                <a:cubicBezTo>
                  <a:pt x="84469" y="2686013"/>
                  <a:pt x="84282" y="2839712"/>
                  <a:pt x="96392" y="3002643"/>
                </a:cubicBezTo>
                <a:cubicBezTo>
                  <a:pt x="102494" y="3045684"/>
                  <a:pt x="114884" y="2978069"/>
                  <a:pt x="113359" y="2967308"/>
                </a:cubicBezTo>
                <a:cubicBezTo>
                  <a:pt x="118121" y="2845891"/>
                  <a:pt x="105918" y="2759808"/>
                  <a:pt x="110680" y="2638392"/>
                </a:cubicBezTo>
                <a:cubicBezTo>
                  <a:pt x="112300" y="2572302"/>
                  <a:pt x="113638" y="2736761"/>
                  <a:pt x="115163" y="2747521"/>
                </a:cubicBezTo>
                <a:cubicBezTo>
                  <a:pt x="119647" y="2856651"/>
                  <a:pt x="110308" y="2945788"/>
                  <a:pt x="119367" y="3087198"/>
                </a:cubicBezTo>
                <a:cubicBezTo>
                  <a:pt x="119367" y="3087198"/>
                  <a:pt x="110122" y="3099485"/>
                  <a:pt x="120892" y="3097959"/>
                </a:cubicBezTo>
                <a:cubicBezTo>
                  <a:pt x="133189" y="3107191"/>
                  <a:pt x="133376" y="2953494"/>
                  <a:pt x="131850" y="2942733"/>
                </a:cubicBezTo>
                <a:cubicBezTo>
                  <a:pt x="133842" y="2569249"/>
                  <a:pt x="131164" y="2240332"/>
                  <a:pt x="145452" y="1876080"/>
                </a:cubicBezTo>
                <a:cubicBezTo>
                  <a:pt x="148596" y="1820752"/>
                  <a:pt x="163944" y="1851505"/>
                  <a:pt x="159274" y="1896074"/>
                </a:cubicBezTo>
                <a:cubicBezTo>
                  <a:pt x="168426" y="1960636"/>
                  <a:pt x="156037" y="2028251"/>
                  <a:pt x="155943" y="2105100"/>
                </a:cubicBezTo>
                <a:cubicBezTo>
                  <a:pt x="151088" y="2303367"/>
                  <a:pt x="138511" y="2524680"/>
                  <a:pt x="147477" y="2742941"/>
                </a:cubicBezTo>
                <a:cubicBezTo>
                  <a:pt x="156629" y="2807502"/>
                  <a:pt x="156723" y="2730653"/>
                  <a:pt x="153672" y="2709133"/>
                </a:cubicBezTo>
                <a:cubicBezTo>
                  <a:pt x="166155" y="2564668"/>
                  <a:pt x="163291" y="2389449"/>
                  <a:pt x="174249" y="2234224"/>
                </a:cubicBezTo>
                <a:cubicBezTo>
                  <a:pt x="169672" y="2201943"/>
                  <a:pt x="165096" y="2169662"/>
                  <a:pt x="162045" y="2148142"/>
                </a:cubicBezTo>
                <a:cubicBezTo>
                  <a:pt x="171291" y="2135854"/>
                  <a:pt x="180537" y="2123567"/>
                  <a:pt x="180537" y="2123567"/>
                </a:cubicBezTo>
                <a:cubicBezTo>
                  <a:pt x="192926" y="2055951"/>
                  <a:pt x="182342" y="1903780"/>
                  <a:pt x="190156" y="1803883"/>
                </a:cubicBezTo>
                <a:cubicBezTo>
                  <a:pt x="193299" y="1748555"/>
                  <a:pt x="202452" y="1813117"/>
                  <a:pt x="207028" y="1845398"/>
                </a:cubicBezTo>
                <a:cubicBezTo>
                  <a:pt x="192833" y="2132800"/>
                  <a:pt x="175588" y="2398682"/>
                  <a:pt x="187511" y="2715312"/>
                </a:cubicBezTo>
                <a:cubicBezTo>
                  <a:pt x="190562" y="2736832"/>
                  <a:pt x="190469" y="2813682"/>
                  <a:pt x="190562" y="2736832"/>
                </a:cubicBezTo>
                <a:cubicBezTo>
                  <a:pt x="190935" y="2429436"/>
                  <a:pt x="203605" y="2131273"/>
                  <a:pt x="216274" y="1833110"/>
                </a:cubicBezTo>
                <a:cubicBezTo>
                  <a:pt x="210172" y="1790070"/>
                  <a:pt x="204071" y="1747028"/>
                  <a:pt x="208740" y="1702460"/>
                </a:cubicBezTo>
                <a:cubicBezTo>
                  <a:pt x="219512" y="1700933"/>
                  <a:pt x="230283" y="1699406"/>
                  <a:pt x="228758" y="1688645"/>
                </a:cubicBezTo>
                <a:cubicBezTo>
                  <a:pt x="238003" y="1676358"/>
                  <a:pt x="238096" y="1599509"/>
                  <a:pt x="242766" y="1554941"/>
                </a:cubicBezTo>
                <a:cubicBezTo>
                  <a:pt x="250579" y="1455044"/>
                  <a:pt x="241427" y="1390482"/>
                  <a:pt x="249240" y="1290586"/>
                </a:cubicBezTo>
                <a:cubicBezTo>
                  <a:pt x="255435" y="1256778"/>
                  <a:pt x="266300" y="1178402"/>
                  <a:pt x="275545" y="1166115"/>
                </a:cubicBezTo>
                <a:cubicBezTo>
                  <a:pt x="286317" y="1164588"/>
                  <a:pt x="269351" y="1199922"/>
                  <a:pt x="290893" y="1196869"/>
                </a:cubicBezTo>
                <a:cubicBezTo>
                  <a:pt x="290893" y="1196869"/>
                  <a:pt x="300139" y="1184582"/>
                  <a:pt x="300139" y="1184582"/>
                </a:cubicBezTo>
                <a:cubicBezTo>
                  <a:pt x="317011" y="1226096"/>
                  <a:pt x="290800" y="1273718"/>
                  <a:pt x="298427" y="1327520"/>
                </a:cubicBezTo>
                <a:cubicBezTo>
                  <a:pt x="299952" y="1338279"/>
                  <a:pt x="309198" y="1325992"/>
                  <a:pt x="310724" y="1336753"/>
                </a:cubicBezTo>
                <a:cubicBezTo>
                  <a:pt x="315300" y="1369034"/>
                  <a:pt x="298240" y="1481217"/>
                  <a:pt x="304342" y="1524259"/>
                </a:cubicBezTo>
                <a:cubicBezTo>
                  <a:pt x="310444" y="1567299"/>
                  <a:pt x="312063" y="1501211"/>
                  <a:pt x="309012" y="1479690"/>
                </a:cubicBezTo>
                <a:cubicBezTo>
                  <a:pt x="318350" y="1390554"/>
                  <a:pt x="332452" y="1180001"/>
                  <a:pt x="321775" y="1104679"/>
                </a:cubicBezTo>
                <a:cubicBezTo>
                  <a:pt x="321868" y="1027830"/>
                  <a:pt x="328062" y="994022"/>
                  <a:pt x="340453" y="926406"/>
                </a:cubicBezTo>
                <a:cubicBezTo>
                  <a:pt x="343410" y="1024775"/>
                  <a:pt x="334071" y="1113912"/>
                  <a:pt x="338554" y="1223042"/>
                </a:cubicBezTo>
                <a:cubicBezTo>
                  <a:pt x="327783" y="1224569"/>
                  <a:pt x="352376" y="1243036"/>
                  <a:pt x="338554" y="1223042"/>
                </a:cubicBezTo>
                <a:cubicBezTo>
                  <a:pt x="346275" y="1199994"/>
                  <a:pt x="343224" y="1178474"/>
                  <a:pt x="350944" y="1155426"/>
                </a:cubicBezTo>
                <a:cubicBezTo>
                  <a:pt x="349418" y="1144665"/>
                  <a:pt x="354088" y="1100098"/>
                  <a:pt x="354088" y="1100098"/>
                </a:cubicBezTo>
                <a:cubicBezTo>
                  <a:pt x="366385" y="1109331"/>
                  <a:pt x="363241" y="1164660"/>
                  <a:pt x="353994" y="1176946"/>
                </a:cubicBezTo>
                <a:cubicBezTo>
                  <a:pt x="350851" y="1232275"/>
                  <a:pt x="341511" y="1321412"/>
                  <a:pt x="349139" y="1375213"/>
                </a:cubicBezTo>
                <a:cubicBezTo>
                  <a:pt x="356766" y="1429014"/>
                  <a:pt x="366105" y="1339879"/>
                  <a:pt x="366105" y="1339879"/>
                </a:cubicBezTo>
                <a:cubicBezTo>
                  <a:pt x="370775" y="1295310"/>
                  <a:pt x="363147" y="1241509"/>
                  <a:pt x="366292" y="1186180"/>
                </a:cubicBezTo>
                <a:cubicBezTo>
                  <a:pt x="374012" y="1163132"/>
                  <a:pt x="374012" y="1163132"/>
                  <a:pt x="378588" y="1195413"/>
                </a:cubicBezTo>
                <a:cubicBezTo>
                  <a:pt x="387741" y="1259975"/>
                  <a:pt x="386309" y="1172366"/>
                  <a:pt x="394028" y="1149318"/>
                </a:cubicBezTo>
                <a:cubicBezTo>
                  <a:pt x="395741" y="1006380"/>
                  <a:pt x="392783" y="908010"/>
                  <a:pt x="392970" y="754313"/>
                </a:cubicBezTo>
                <a:cubicBezTo>
                  <a:pt x="399164" y="720505"/>
                  <a:pt x="399257" y="643656"/>
                  <a:pt x="403741" y="752786"/>
                </a:cubicBezTo>
                <a:cubicBezTo>
                  <a:pt x="408223" y="861915"/>
                  <a:pt x="419181" y="706690"/>
                  <a:pt x="425376" y="672882"/>
                </a:cubicBezTo>
                <a:cubicBezTo>
                  <a:pt x="426995" y="606794"/>
                  <a:pt x="425656" y="442335"/>
                  <a:pt x="424224" y="354726"/>
                </a:cubicBezTo>
                <a:cubicBezTo>
                  <a:pt x="421173" y="333205"/>
                  <a:pt x="416597" y="300924"/>
                  <a:pt x="413547" y="279404"/>
                </a:cubicBezTo>
                <a:cubicBezTo>
                  <a:pt x="412020" y="268643"/>
                  <a:pt x="401249" y="270171"/>
                  <a:pt x="399724" y="259410"/>
                </a:cubicBezTo>
                <a:cubicBezTo>
                  <a:pt x="399724" y="259410"/>
                  <a:pt x="408969" y="247123"/>
                  <a:pt x="396673" y="237890"/>
                </a:cubicBezTo>
                <a:cubicBezTo>
                  <a:pt x="396673" y="237890"/>
                  <a:pt x="381325" y="207136"/>
                  <a:pt x="379800" y="196375"/>
                </a:cubicBezTo>
                <a:cubicBezTo>
                  <a:pt x="379800" y="196375"/>
                  <a:pt x="373605" y="230184"/>
                  <a:pt x="361309" y="220950"/>
                </a:cubicBezTo>
                <a:cubicBezTo>
                  <a:pt x="359783" y="210190"/>
                  <a:pt x="385995" y="162567"/>
                  <a:pt x="364452" y="165622"/>
                </a:cubicBezTo>
                <a:cubicBezTo>
                  <a:pt x="349440" y="175982"/>
                  <a:pt x="356894" y="214030"/>
                  <a:pt x="358302" y="242129"/>
                </a:cubicBezTo>
                <a:lnTo>
                  <a:pt x="357365" y="255309"/>
                </a:lnTo>
                <a:lnTo>
                  <a:pt x="353374" y="261865"/>
                </a:lnTo>
                <a:cubicBezTo>
                  <a:pt x="348942" y="269354"/>
                  <a:pt x="342008" y="278569"/>
                  <a:pt x="335097" y="268573"/>
                </a:cubicBezTo>
                <a:cubicBezTo>
                  <a:pt x="333572" y="257812"/>
                  <a:pt x="339859" y="147155"/>
                  <a:pt x="318224" y="227058"/>
                </a:cubicBezTo>
                <a:cubicBezTo>
                  <a:pt x="312029" y="260865"/>
                  <a:pt x="318224" y="227058"/>
                  <a:pt x="313648" y="194777"/>
                </a:cubicBezTo>
                <a:cubicBezTo>
                  <a:pt x="318317" y="150209"/>
                  <a:pt x="313648" y="194777"/>
                  <a:pt x="316792" y="139449"/>
                </a:cubicBezTo>
                <a:cubicBezTo>
                  <a:pt x="338334" y="136394"/>
                  <a:pt x="313741" y="117928"/>
                  <a:pt x="316792" y="139449"/>
                </a:cubicBezTo>
                <a:cubicBezTo>
                  <a:pt x="316792" y="139449"/>
                  <a:pt x="284385" y="220878"/>
                  <a:pt x="272088" y="211645"/>
                </a:cubicBezTo>
                <a:cubicBezTo>
                  <a:pt x="259791" y="202412"/>
                  <a:pt x="281427" y="122509"/>
                  <a:pt x="279901" y="111749"/>
                </a:cubicBezTo>
                <a:cubicBezTo>
                  <a:pt x="281427" y="122509"/>
                  <a:pt x="259884" y="125563"/>
                  <a:pt x="259884" y="125563"/>
                </a:cubicBezTo>
                <a:cubicBezTo>
                  <a:pt x="258359" y="114802"/>
                  <a:pt x="256834" y="104043"/>
                  <a:pt x="246063" y="105569"/>
                </a:cubicBezTo>
                <a:cubicBezTo>
                  <a:pt x="244537" y="94809"/>
                  <a:pt x="236817" y="117857"/>
                  <a:pt x="224521" y="108623"/>
                </a:cubicBezTo>
                <a:cubicBezTo>
                  <a:pt x="236817" y="117857"/>
                  <a:pt x="198402" y="79396"/>
                  <a:pt x="198402" y="79396"/>
                </a:cubicBezTo>
                <a:cubicBezTo>
                  <a:pt x="197258" y="71326"/>
                  <a:pt x="210858" y="36468"/>
                  <a:pt x="217086" y="15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190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78B8C3-BAA5-48F3-B8DA-8CC9058389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6496" y="241078"/>
            <a:ext cx="5291521" cy="6375844"/>
          </a:xfrm>
          <a:custGeom>
            <a:avLst/>
            <a:gdLst>
              <a:gd name="connsiteX0" fmla="*/ 1739407 w 5291521"/>
              <a:gd name="connsiteY0" fmla="*/ 5371210 h 6375844"/>
              <a:gd name="connsiteX1" fmla="*/ 1685589 w 5291521"/>
              <a:gd name="connsiteY1" fmla="*/ 5485095 h 6375844"/>
              <a:gd name="connsiteX2" fmla="*/ 1739407 w 5291521"/>
              <a:gd name="connsiteY2" fmla="*/ 5371210 h 6375844"/>
              <a:gd name="connsiteX3" fmla="*/ 1543779 w 5291521"/>
              <a:gd name="connsiteY3" fmla="*/ 5270235 h 6375844"/>
              <a:gd name="connsiteX4" fmla="*/ 1522189 w 5291521"/>
              <a:gd name="connsiteY4" fmla="*/ 5340732 h 6375844"/>
              <a:gd name="connsiteX5" fmla="*/ 1543779 w 5291521"/>
              <a:gd name="connsiteY5" fmla="*/ 5270235 h 6375844"/>
              <a:gd name="connsiteX6" fmla="*/ 1855751 w 5291521"/>
              <a:gd name="connsiteY6" fmla="*/ 5143501 h 6375844"/>
              <a:gd name="connsiteX7" fmla="*/ 1786163 w 5291521"/>
              <a:gd name="connsiteY7" fmla="*/ 5226860 h 6375844"/>
              <a:gd name="connsiteX8" fmla="*/ 1773158 w 5291521"/>
              <a:gd name="connsiteY8" fmla="*/ 5215412 h 6375844"/>
              <a:gd name="connsiteX9" fmla="*/ 1855751 w 5291521"/>
              <a:gd name="connsiteY9" fmla="*/ 5143501 h 6375844"/>
              <a:gd name="connsiteX10" fmla="*/ 2170765 w 5291521"/>
              <a:gd name="connsiteY10" fmla="*/ 4691191 h 6375844"/>
              <a:gd name="connsiteX11" fmla="*/ 2105053 w 5291521"/>
              <a:gd name="connsiteY11" fmla="*/ 4793884 h 6375844"/>
              <a:gd name="connsiteX12" fmla="*/ 2170765 w 5291521"/>
              <a:gd name="connsiteY12" fmla="*/ 4691191 h 6375844"/>
              <a:gd name="connsiteX13" fmla="*/ 2282008 w 5291521"/>
              <a:gd name="connsiteY13" fmla="*/ 4614728 h 6375844"/>
              <a:gd name="connsiteX14" fmla="*/ 2286186 w 5291521"/>
              <a:gd name="connsiteY14" fmla="*/ 4621038 h 6375844"/>
              <a:gd name="connsiteX15" fmla="*/ 2193290 w 5291521"/>
              <a:gd name="connsiteY15" fmla="*/ 4710322 h 6375844"/>
              <a:gd name="connsiteX16" fmla="*/ 2192040 w 5291521"/>
              <a:gd name="connsiteY16" fmla="*/ 4668554 h 6375844"/>
              <a:gd name="connsiteX17" fmla="*/ 2245524 w 5291521"/>
              <a:gd name="connsiteY17" fmla="*/ 4626980 h 6375844"/>
              <a:gd name="connsiteX18" fmla="*/ 2263302 w 5291521"/>
              <a:gd name="connsiteY18" fmla="*/ 4619121 h 6375844"/>
              <a:gd name="connsiteX19" fmla="*/ 2282008 w 5291521"/>
              <a:gd name="connsiteY19" fmla="*/ 4614728 h 6375844"/>
              <a:gd name="connsiteX20" fmla="*/ 2647124 w 5291521"/>
              <a:gd name="connsiteY20" fmla="*/ 4380379 h 6375844"/>
              <a:gd name="connsiteX21" fmla="*/ 2586007 w 5291521"/>
              <a:gd name="connsiteY21" fmla="*/ 4438520 h 6375844"/>
              <a:gd name="connsiteX22" fmla="*/ 2585243 w 5291521"/>
              <a:gd name="connsiteY22" fmla="*/ 4415616 h 6375844"/>
              <a:gd name="connsiteX23" fmla="*/ 2588157 w 5291521"/>
              <a:gd name="connsiteY23" fmla="*/ 4410188 h 6375844"/>
              <a:gd name="connsiteX24" fmla="*/ 2588435 w 5291521"/>
              <a:gd name="connsiteY24" fmla="*/ 4406518 h 6375844"/>
              <a:gd name="connsiteX25" fmla="*/ 2591233 w 5291521"/>
              <a:gd name="connsiteY25" fmla="*/ 4404455 h 6375844"/>
              <a:gd name="connsiteX26" fmla="*/ 2594242 w 5291521"/>
              <a:gd name="connsiteY26" fmla="*/ 4398849 h 6375844"/>
              <a:gd name="connsiteX27" fmla="*/ 2614401 w 5291521"/>
              <a:gd name="connsiteY27" fmla="*/ 4387381 h 6375844"/>
              <a:gd name="connsiteX28" fmla="*/ 2647124 w 5291521"/>
              <a:gd name="connsiteY28" fmla="*/ 4380379 h 6375844"/>
              <a:gd name="connsiteX29" fmla="*/ 2590130 w 5291521"/>
              <a:gd name="connsiteY29" fmla="*/ 4360717 h 6375844"/>
              <a:gd name="connsiteX30" fmla="*/ 2596645 w 5291521"/>
              <a:gd name="connsiteY30" fmla="*/ 4366410 h 6375844"/>
              <a:gd name="connsiteX31" fmla="*/ 2581279 w 5291521"/>
              <a:gd name="connsiteY31" fmla="*/ 4392842 h 6375844"/>
              <a:gd name="connsiteX32" fmla="*/ 2570252 w 5291521"/>
              <a:gd name="connsiteY32" fmla="*/ 4435468 h 6375844"/>
              <a:gd name="connsiteX33" fmla="*/ 2551939 w 5291521"/>
              <a:gd name="connsiteY33" fmla="*/ 4460210 h 6375844"/>
              <a:gd name="connsiteX34" fmla="*/ 2508025 w 5291521"/>
              <a:gd name="connsiteY34" fmla="*/ 4491811 h 6375844"/>
              <a:gd name="connsiteX35" fmla="*/ 2498412 w 5291521"/>
              <a:gd name="connsiteY35" fmla="*/ 4474553 h 6375844"/>
              <a:gd name="connsiteX36" fmla="*/ 2418819 w 5291521"/>
              <a:gd name="connsiteY36" fmla="*/ 4503317 h 6375844"/>
              <a:gd name="connsiteX37" fmla="*/ 2590130 w 5291521"/>
              <a:gd name="connsiteY37" fmla="*/ 4360717 h 6375844"/>
              <a:gd name="connsiteX38" fmla="*/ 2652764 w 5291521"/>
              <a:gd name="connsiteY38" fmla="*/ 4306596 h 6375844"/>
              <a:gd name="connsiteX39" fmla="*/ 2667078 w 5291521"/>
              <a:gd name="connsiteY39" fmla="*/ 4307255 h 6375844"/>
              <a:gd name="connsiteX40" fmla="*/ 2602853 w 5291521"/>
              <a:gd name="connsiteY40" fmla="*/ 4371689 h 6375844"/>
              <a:gd name="connsiteX41" fmla="*/ 2617813 w 5291521"/>
              <a:gd name="connsiteY41" fmla="*/ 4349576 h 6375844"/>
              <a:gd name="connsiteX42" fmla="*/ 2626049 w 5291521"/>
              <a:gd name="connsiteY42" fmla="*/ 4331585 h 6375844"/>
              <a:gd name="connsiteX43" fmla="*/ 2626628 w 5291521"/>
              <a:gd name="connsiteY43" fmla="*/ 4330645 h 6375844"/>
              <a:gd name="connsiteX44" fmla="*/ 2628645 w 5291521"/>
              <a:gd name="connsiteY44" fmla="*/ 4326253 h 6375844"/>
              <a:gd name="connsiteX45" fmla="*/ 2631170 w 5291521"/>
              <a:gd name="connsiteY45" fmla="*/ 4323256 h 6375844"/>
              <a:gd name="connsiteX46" fmla="*/ 2636273 w 5291521"/>
              <a:gd name="connsiteY46" fmla="*/ 4314958 h 6375844"/>
              <a:gd name="connsiteX47" fmla="*/ 2639577 w 5291521"/>
              <a:gd name="connsiteY47" fmla="*/ 4313282 h 6375844"/>
              <a:gd name="connsiteX48" fmla="*/ 2642259 w 5291521"/>
              <a:gd name="connsiteY48" fmla="*/ 4310100 h 6375844"/>
              <a:gd name="connsiteX49" fmla="*/ 2803958 w 5291521"/>
              <a:gd name="connsiteY49" fmla="*/ 4285884 h 6375844"/>
              <a:gd name="connsiteX50" fmla="*/ 2709672 w 5291521"/>
              <a:gd name="connsiteY50" fmla="*/ 4345465 h 6375844"/>
              <a:gd name="connsiteX51" fmla="*/ 2714684 w 5291521"/>
              <a:gd name="connsiteY51" fmla="*/ 4323799 h 6375844"/>
              <a:gd name="connsiteX52" fmla="*/ 2716875 w 5291521"/>
              <a:gd name="connsiteY52" fmla="*/ 4320406 h 6375844"/>
              <a:gd name="connsiteX53" fmla="*/ 2717676 w 5291521"/>
              <a:gd name="connsiteY53" fmla="*/ 4317621 h 6375844"/>
              <a:gd name="connsiteX54" fmla="*/ 2720757 w 5291521"/>
              <a:gd name="connsiteY54" fmla="*/ 4314389 h 6375844"/>
              <a:gd name="connsiteX55" fmla="*/ 2725620 w 5291521"/>
              <a:gd name="connsiteY55" fmla="*/ 4306851 h 6375844"/>
              <a:gd name="connsiteX56" fmla="*/ 2733076 w 5291521"/>
              <a:gd name="connsiteY56" fmla="*/ 4301467 h 6375844"/>
              <a:gd name="connsiteX57" fmla="*/ 2736166 w 5291521"/>
              <a:gd name="connsiteY57" fmla="*/ 4298227 h 6375844"/>
              <a:gd name="connsiteX58" fmla="*/ 2739039 w 5291521"/>
              <a:gd name="connsiteY58" fmla="*/ 4297162 h 6375844"/>
              <a:gd name="connsiteX59" fmla="*/ 2742407 w 5291521"/>
              <a:gd name="connsiteY59" fmla="*/ 4294731 h 6375844"/>
              <a:gd name="connsiteX60" fmla="*/ 2764980 w 5291521"/>
              <a:gd name="connsiteY60" fmla="*/ 4287557 h 6375844"/>
              <a:gd name="connsiteX61" fmla="*/ 2803958 w 5291521"/>
              <a:gd name="connsiteY61" fmla="*/ 4285884 h 6375844"/>
              <a:gd name="connsiteX62" fmla="*/ 2915573 w 5291521"/>
              <a:gd name="connsiteY62" fmla="*/ 4183638 h 6375844"/>
              <a:gd name="connsiteX63" fmla="*/ 2809958 w 5291521"/>
              <a:gd name="connsiteY63" fmla="*/ 4281443 h 6375844"/>
              <a:gd name="connsiteX64" fmla="*/ 2915573 w 5291521"/>
              <a:gd name="connsiteY64" fmla="*/ 4183638 h 6375844"/>
              <a:gd name="connsiteX65" fmla="*/ 3165170 w 5291521"/>
              <a:gd name="connsiteY65" fmla="*/ 3998119 h 6375844"/>
              <a:gd name="connsiteX66" fmla="*/ 3175226 w 5291521"/>
              <a:gd name="connsiteY66" fmla="*/ 4007741 h 6375844"/>
              <a:gd name="connsiteX67" fmla="*/ 3134393 w 5291521"/>
              <a:gd name="connsiteY67" fmla="*/ 4050706 h 6375844"/>
              <a:gd name="connsiteX68" fmla="*/ 3121396 w 5291521"/>
              <a:gd name="connsiteY68" fmla="*/ 4039408 h 6375844"/>
              <a:gd name="connsiteX69" fmla="*/ 3165170 w 5291521"/>
              <a:gd name="connsiteY69" fmla="*/ 3998119 h 6375844"/>
              <a:gd name="connsiteX70" fmla="*/ 3077477 w 5291521"/>
              <a:gd name="connsiteY70" fmla="*/ 3961697 h 6375844"/>
              <a:gd name="connsiteX71" fmla="*/ 3072615 w 5291521"/>
              <a:gd name="connsiteY71" fmla="*/ 4027712 h 6375844"/>
              <a:gd name="connsiteX72" fmla="*/ 3049556 w 5291521"/>
              <a:gd name="connsiteY72" fmla="*/ 4016468 h 6375844"/>
              <a:gd name="connsiteX73" fmla="*/ 3077477 w 5291521"/>
              <a:gd name="connsiteY73" fmla="*/ 3961697 h 6375844"/>
              <a:gd name="connsiteX74" fmla="*/ 2486504 w 5291521"/>
              <a:gd name="connsiteY74" fmla="*/ 3875579 h 6375844"/>
              <a:gd name="connsiteX75" fmla="*/ 2497152 w 5291521"/>
              <a:gd name="connsiteY75" fmla="*/ 3887759 h 6375844"/>
              <a:gd name="connsiteX76" fmla="*/ 2431386 w 5291521"/>
              <a:gd name="connsiteY76" fmla="*/ 3945473 h 6375844"/>
              <a:gd name="connsiteX77" fmla="*/ 2417815 w 5291521"/>
              <a:gd name="connsiteY77" fmla="*/ 3931570 h 6375844"/>
              <a:gd name="connsiteX78" fmla="*/ 2486504 w 5291521"/>
              <a:gd name="connsiteY78" fmla="*/ 3875579 h 6375844"/>
              <a:gd name="connsiteX79" fmla="*/ 3525363 w 5291521"/>
              <a:gd name="connsiteY79" fmla="*/ 3682042 h 6375844"/>
              <a:gd name="connsiteX80" fmla="*/ 3415598 w 5291521"/>
              <a:gd name="connsiteY80" fmla="*/ 3746467 h 6375844"/>
              <a:gd name="connsiteX81" fmla="*/ 3423888 w 5291521"/>
              <a:gd name="connsiteY81" fmla="*/ 3721440 h 6375844"/>
              <a:gd name="connsiteX82" fmla="*/ 3426360 w 5291521"/>
              <a:gd name="connsiteY82" fmla="*/ 3717861 h 6375844"/>
              <a:gd name="connsiteX83" fmla="*/ 3427599 w 5291521"/>
              <a:gd name="connsiteY83" fmla="*/ 3714569 h 6375844"/>
              <a:gd name="connsiteX84" fmla="*/ 3430942 w 5291521"/>
              <a:gd name="connsiteY84" fmla="*/ 3711228 h 6375844"/>
              <a:gd name="connsiteX85" fmla="*/ 3436679 w 5291521"/>
              <a:gd name="connsiteY85" fmla="*/ 3702923 h 6375844"/>
              <a:gd name="connsiteX86" fmla="*/ 3444760 w 5291521"/>
              <a:gd name="connsiteY86" fmla="*/ 3697423 h 6375844"/>
              <a:gd name="connsiteX87" fmla="*/ 3448229 w 5291521"/>
              <a:gd name="connsiteY87" fmla="*/ 3693957 h 6375844"/>
              <a:gd name="connsiteX88" fmla="*/ 3451375 w 5291521"/>
              <a:gd name="connsiteY88" fmla="*/ 3692920 h 6375844"/>
              <a:gd name="connsiteX89" fmla="*/ 3455028 w 5291521"/>
              <a:gd name="connsiteY89" fmla="*/ 3690434 h 6375844"/>
              <a:gd name="connsiteX90" fmla="*/ 3479985 w 5291521"/>
              <a:gd name="connsiteY90" fmla="*/ 3683494 h 6375844"/>
              <a:gd name="connsiteX91" fmla="*/ 3525363 w 5291521"/>
              <a:gd name="connsiteY91" fmla="*/ 3682042 h 6375844"/>
              <a:gd name="connsiteX92" fmla="*/ 3648742 w 5291521"/>
              <a:gd name="connsiteY92" fmla="*/ 3646847 h 6375844"/>
              <a:gd name="connsiteX93" fmla="*/ 3656478 w 5291521"/>
              <a:gd name="connsiteY93" fmla="*/ 3657042 h 6375844"/>
              <a:gd name="connsiteX94" fmla="*/ 3591578 w 5291521"/>
              <a:gd name="connsiteY94" fmla="*/ 3713694 h 6375844"/>
              <a:gd name="connsiteX95" fmla="*/ 3583840 w 5291521"/>
              <a:gd name="connsiteY95" fmla="*/ 3703498 h 6375844"/>
              <a:gd name="connsiteX96" fmla="*/ 3648742 w 5291521"/>
              <a:gd name="connsiteY96" fmla="*/ 3646847 h 6375844"/>
              <a:gd name="connsiteX97" fmla="*/ 2813676 w 5291521"/>
              <a:gd name="connsiteY97" fmla="*/ 3646818 h 6375844"/>
              <a:gd name="connsiteX98" fmla="*/ 2726669 w 5291521"/>
              <a:gd name="connsiteY98" fmla="*/ 3720150 h 6375844"/>
              <a:gd name="connsiteX99" fmla="*/ 2731217 w 5291521"/>
              <a:gd name="connsiteY99" fmla="*/ 3695098 h 6375844"/>
              <a:gd name="connsiteX100" fmla="*/ 2732704 w 5291521"/>
              <a:gd name="connsiteY100" fmla="*/ 3691748 h 6375844"/>
              <a:gd name="connsiteX101" fmla="*/ 2733423 w 5291521"/>
              <a:gd name="connsiteY101" fmla="*/ 3688368 h 6375844"/>
              <a:gd name="connsiteX102" fmla="*/ 2735635 w 5291521"/>
              <a:gd name="connsiteY102" fmla="*/ 3685152 h 6375844"/>
              <a:gd name="connsiteX103" fmla="*/ 2739260 w 5291521"/>
              <a:gd name="connsiteY103" fmla="*/ 3676992 h 6375844"/>
              <a:gd name="connsiteX104" fmla="*/ 2745081 w 5291521"/>
              <a:gd name="connsiteY104" fmla="*/ 3671416 h 6375844"/>
              <a:gd name="connsiteX105" fmla="*/ 2747424 w 5291521"/>
              <a:gd name="connsiteY105" fmla="*/ 3668009 h 6375844"/>
              <a:gd name="connsiteX106" fmla="*/ 2749950 w 5291521"/>
              <a:gd name="connsiteY106" fmla="*/ 3666753 h 6375844"/>
              <a:gd name="connsiteX107" fmla="*/ 2752539 w 5291521"/>
              <a:gd name="connsiteY107" fmla="*/ 3664272 h 6375844"/>
              <a:gd name="connsiteX108" fmla="*/ 2772797 w 5291521"/>
              <a:gd name="connsiteY108" fmla="*/ 3655388 h 6375844"/>
              <a:gd name="connsiteX109" fmla="*/ 2772798 w 5291521"/>
              <a:gd name="connsiteY109" fmla="*/ 3655388 h 6375844"/>
              <a:gd name="connsiteX110" fmla="*/ 2813676 w 5291521"/>
              <a:gd name="connsiteY110" fmla="*/ 3646818 h 6375844"/>
              <a:gd name="connsiteX111" fmla="*/ 2929957 w 5291521"/>
              <a:gd name="connsiteY111" fmla="*/ 3575402 h 6375844"/>
              <a:gd name="connsiteX112" fmla="*/ 2853849 w 5291521"/>
              <a:gd name="connsiteY112" fmla="*/ 3635741 h 6375844"/>
              <a:gd name="connsiteX113" fmla="*/ 2853380 w 5291521"/>
              <a:gd name="connsiteY113" fmla="*/ 3616562 h 6375844"/>
              <a:gd name="connsiteX114" fmla="*/ 2855070 w 5291521"/>
              <a:gd name="connsiteY114" fmla="*/ 3612959 h 6375844"/>
              <a:gd name="connsiteX115" fmla="*/ 2855198 w 5291521"/>
              <a:gd name="connsiteY115" fmla="*/ 3610530 h 6375844"/>
              <a:gd name="connsiteX116" fmla="*/ 2857897 w 5291521"/>
              <a:gd name="connsiteY116" fmla="*/ 3606930 h 6375844"/>
              <a:gd name="connsiteX117" fmla="*/ 2861456 w 5291521"/>
              <a:gd name="connsiteY117" fmla="*/ 3599340 h 6375844"/>
              <a:gd name="connsiteX118" fmla="*/ 2868204 w 5291521"/>
              <a:gd name="connsiteY118" fmla="*/ 3593171 h 6375844"/>
              <a:gd name="connsiteX119" fmla="*/ 2870813 w 5291521"/>
              <a:gd name="connsiteY119" fmla="*/ 3589688 h 6375844"/>
              <a:gd name="connsiteX120" fmla="*/ 2873421 w 5291521"/>
              <a:gd name="connsiteY120" fmla="*/ 3588402 h 6375844"/>
              <a:gd name="connsiteX121" fmla="*/ 2876510 w 5291521"/>
              <a:gd name="connsiteY121" fmla="*/ 3585580 h 6375844"/>
              <a:gd name="connsiteX122" fmla="*/ 2896972 w 5291521"/>
              <a:gd name="connsiteY122" fmla="*/ 3576789 h 6375844"/>
              <a:gd name="connsiteX123" fmla="*/ 2929957 w 5291521"/>
              <a:gd name="connsiteY123" fmla="*/ 3575402 h 6375844"/>
              <a:gd name="connsiteX124" fmla="*/ 35384 w 5291521"/>
              <a:gd name="connsiteY124" fmla="*/ 3020262 h 6375844"/>
              <a:gd name="connsiteX125" fmla="*/ 45946 w 5291521"/>
              <a:gd name="connsiteY125" fmla="*/ 3022405 h 6375844"/>
              <a:gd name="connsiteX126" fmla="*/ 38343 w 5291521"/>
              <a:gd name="connsiteY126" fmla="*/ 3059256 h 6375844"/>
              <a:gd name="connsiteX127" fmla="*/ 30276 w 5291521"/>
              <a:gd name="connsiteY127" fmla="*/ 3103688 h 6375844"/>
              <a:gd name="connsiteX128" fmla="*/ 31984 w 5291521"/>
              <a:gd name="connsiteY128" fmla="*/ 3100745 h 6375844"/>
              <a:gd name="connsiteX129" fmla="*/ 20651 w 5291521"/>
              <a:gd name="connsiteY129" fmla="*/ 3123675 h 6375844"/>
              <a:gd name="connsiteX130" fmla="*/ 12420 w 5291521"/>
              <a:gd name="connsiteY130" fmla="*/ 3120907 h 6375844"/>
              <a:gd name="connsiteX131" fmla="*/ 35384 w 5291521"/>
              <a:gd name="connsiteY131" fmla="*/ 3020262 h 6375844"/>
              <a:gd name="connsiteX132" fmla="*/ 4539813 w 5291521"/>
              <a:gd name="connsiteY132" fmla="*/ 2790924 h 6375844"/>
              <a:gd name="connsiteX133" fmla="*/ 4551150 w 5291521"/>
              <a:gd name="connsiteY133" fmla="*/ 2805362 h 6375844"/>
              <a:gd name="connsiteX134" fmla="*/ 4551151 w 5291521"/>
              <a:gd name="connsiteY134" fmla="*/ 2805363 h 6375844"/>
              <a:gd name="connsiteX135" fmla="*/ 4256713 w 5291521"/>
              <a:gd name="connsiteY135" fmla="*/ 3016577 h 6375844"/>
              <a:gd name="connsiteX136" fmla="*/ 4251894 w 5291521"/>
              <a:gd name="connsiteY136" fmla="*/ 3007882 h 6375844"/>
              <a:gd name="connsiteX137" fmla="*/ 4251893 w 5291521"/>
              <a:gd name="connsiteY137" fmla="*/ 3007881 h 6375844"/>
              <a:gd name="connsiteX138" fmla="*/ 4539813 w 5291521"/>
              <a:gd name="connsiteY138" fmla="*/ 2790924 h 6375844"/>
              <a:gd name="connsiteX139" fmla="*/ 124561 w 5291521"/>
              <a:gd name="connsiteY139" fmla="*/ 2709960 h 6375844"/>
              <a:gd name="connsiteX140" fmla="*/ 142689 w 5291521"/>
              <a:gd name="connsiteY140" fmla="*/ 2712592 h 6375844"/>
              <a:gd name="connsiteX141" fmla="*/ 134897 w 5291521"/>
              <a:gd name="connsiteY141" fmla="*/ 2767110 h 6375844"/>
              <a:gd name="connsiteX142" fmla="*/ 136117 w 5291521"/>
              <a:gd name="connsiteY142" fmla="*/ 2836687 h 6375844"/>
              <a:gd name="connsiteX143" fmla="*/ 92067 w 5291521"/>
              <a:gd name="connsiteY143" fmla="*/ 2885938 h 6375844"/>
              <a:gd name="connsiteX144" fmla="*/ 112922 w 5291521"/>
              <a:gd name="connsiteY144" fmla="*/ 2777990 h 6375844"/>
              <a:gd name="connsiteX145" fmla="*/ 124561 w 5291521"/>
              <a:gd name="connsiteY145" fmla="*/ 2709960 h 6375844"/>
              <a:gd name="connsiteX146" fmla="*/ 316827 w 5291521"/>
              <a:gd name="connsiteY146" fmla="*/ 2621289 h 6375844"/>
              <a:gd name="connsiteX147" fmla="*/ 328574 w 5291521"/>
              <a:gd name="connsiteY147" fmla="*/ 2628128 h 6375844"/>
              <a:gd name="connsiteX148" fmla="*/ 328573 w 5291521"/>
              <a:gd name="connsiteY148" fmla="*/ 2628129 h 6375844"/>
              <a:gd name="connsiteX149" fmla="*/ 328574 w 5291521"/>
              <a:gd name="connsiteY149" fmla="*/ 2628131 h 6375844"/>
              <a:gd name="connsiteX150" fmla="*/ 258363 w 5291521"/>
              <a:gd name="connsiteY150" fmla="*/ 2726838 h 6375844"/>
              <a:gd name="connsiteX151" fmla="*/ 243681 w 5291521"/>
              <a:gd name="connsiteY151" fmla="*/ 2718291 h 6375844"/>
              <a:gd name="connsiteX152" fmla="*/ 243682 w 5291521"/>
              <a:gd name="connsiteY152" fmla="*/ 2718287 h 6375844"/>
              <a:gd name="connsiteX153" fmla="*/ 243679 w 5291521"/>
              <a:gd name="connsiteY153" fmla="*/ 2718285 h 6375844"/>
              <a:gd name="connsiteX154" fmla="*/ 316827 w 5291521"/>
              <a:gd name="connsiteY154" fmla="*/ 2621289 h 6375844"/>
              <a:gd name="connsiteX155" fmla="*/ 4973045 w 5291521"/>
              <a:gd name="connsiteY155" fmla="*/ 2523846 h 6375844"/>
              <a:gd name="connsiteX156" fmla="*/ 4973044 w 5291521"/>
              <a:gd name="connsiteY156" fmla="*/ 2523850 h 6375844"/>
              <a:gd name="connsiteX157" fmla="*/ 4973046 w 5291521"/>
              <a:gd name="connsiteY157" fmla="*/ 2523850 h 6375844"/>
              <a:gd name="connsiteX158" fmla="*/ 4850607 w 5291521"/>
              <a:gd name="connsiteY158" fmla="*/ 2670979 h 6375844"/>
              <a:gd name="connsiteX159" fmla="*/ 4599759 w 5291521"/>
              <a:gd name="connsiteY159" fmla="*/ 2850028 h 6375844"/>
              <a:gd name="connsiteX160" fmla="*/ 4499285 w 5291521"/>
              <a:gd name="connsiteY160" fmla="*/ 2949021 h 6375844"/>
              <a:gd name="connsiteX161" fmla="*/ 4442469 w 5291521"/>
              <a:gd name="connsiteY161" fmla="*/ 3006494 h 6375844"/>
              <a:gd name="connsiteX162" fmla="*/ 4409943 w 5291521"/>
              <a:gd name="connsiteY162" fmla="*/ 3015209 h 6375844"/>
              <a:gd name="connsiteX163" fmla="*/ 4398029 w 5291521"/>
              <a:gd name="connsiteY163" fmla="*/ 3035799 h 6375844"/>
              <a:gd name="connsiteX164" fmla="*/ 4322140 w 5291521"/>
              <a:gd name="connsiteY164" fmla="*/ 3068558 h 6375844"/>
              <a:gd name="connsiteX165" fmla="*/ 4284992 w 5291521"/>
              <a:gd name="connsiteY165" fmla="*/ 3115791 h 6375844"/>
              <a:gd name="connsiteX166" fmla="*/ 4268269 w 5291521"/>
              <a:gd name="connsiteY166" fmla="*/ 3127729 h 6375844"/>
              <a:gd name="connsiteX167" fmla="*/ 4235445 w 5291521"/>
              <a:gd name="connsiteY167" fmla="*/ 3153921 h 6375844"/>
              <a:gd name="connsiteX168" fmla="*/ 4139753 w 5291521"/>
              <a:gd name="connsiteY168" fmla="*/ 3224296 h 6375844"/>
              <a:gd name="connsiteX169" fmla="*/ 4113735 w 5291521"/>
              <a:gd name="connsiteY169" fmla="*/ 3238724 h 6375844"/>
              <a:gd name="connsiteX170" fmla="*/ 4010939 w 5291521"/>
              <a:gd name="connsiteY170" fmla="*/ 3338341 h 6375844"/>
              <a:gd name="connsiteX171" fmla="*/ 3977168 w 5291521"/>
              <a:gd name="connsiteY171" fmla="*/ 3342419 h 6375844"/>
              <a:gd name="connsiteX172" fmla="*/ 3974684 w 5291521"/>
              <a:gd name="connsiteY172" fmla="*/ 3333144 h 6375844"/>
              <a:gd name="connsiteX173" fmla="*/ 3942021 w 5291521"/>
              <a:gd name="connsiteY173" fmla="*/ 3369233 h 6375844"/>
              <a:gd name="connsiteX174" fmla="*/ 3895095 w 5291521"/>
              <a:gd name="connsiteY174" fmla="*/ 3389264 h 6375844"/>
              <a:gd name="connsiteX175" fmla="*/ 3865674 w 5291521"/>
              <a:gd name="connsiteY175" fmla="*/ 3409573 h 6375844"/>
              <a:gd name="connsiteX176" fmla="*/ 3815072 w 5291521"/>
              <a:gd name="connsiteY176" fmla="*/ 3490235 h 6375844"/>
              <a:gd name="connsiteX177" fmla="*/ 3764443 w 5291521"/>
              <a:gd name="connsiteY177" fmla="*/ 3533624 h 6375844"/>
              <a:gd name="connsiteX178" fmla="*/ 3751420 w 5291521"/>
              <a:gd name="connsiteY178" fmla="*/ 3522202 h 6375844"/>
              <a:gd name="connsiteX179" fmla="*/ 3783599 w 5291521"/>
              <a:gd name="connsiteY179" fmla="*/ 3456418 h 6375844"/>
              <a:gd name="connsiteX180" fmla="*/ 3667455 w 5291521"/>
              <a:gd name="connsiteY180" fmla="*/ 3524818 h 6375844"/>
              <a:gd name="connsiteX181" fmla="*/ 3652326 w 5291521"/>
              <a:gd name="connsiteY181" fmla="*/ 3598460 h 6375844"/>
              <a:gd name="connsiteX182" fmla="*/ 3595918 w 5291521"/>
              <a:gd name="connsiteY182" fmla="*/ 3573810 h 6375844"/>
              <a:gd name="connsiteX183" fmla="*/ 3402832 w 5291521"/>
              <a:gd name="connsiteY183" fmla="*/ 3717503 h 6375844"/>
              <a:gd name="connsiteX184" fmla="*/ 3371735 w 5291521"/>
              <a:gd name="connsiteY184" fmla="*/ 3778026 h 6375844"/>
              <a:gd name="connsiteX185" fmla="*/ 3298980 w 5291521"/>
              <a:gd name="connsiteY185" fmla="*/ 3859653 h 6375844"/>
              <a:gd name="connsiteX186" fmla="*/ 3278232 w 5291521"/>
              <a:gd name="connsiteY186" fmla="*/ 3875153 h 6375844"/>
              <a:gd name="connsiteX187" fmla="*/ 3173246 w 5291521"/>
              <a:gd name="connsiteY187" fmla="*/ 3948019 h 6375844"/>
              <a:gd name="connsiteX188" fmla="*/ 3206045 w 5291521"/>
              <a:gd name="connsiteY188" fmla="*/ 3884555 h 6375844"/>
              <a:gd name="connsiteX189" fmla="*/ 3194726 w 5291521"/>
              <a:gd name="connsiteY189" fmla="*/ 3870191 h 6375844"/>
              <a:gd name="connsiteX190" fmla="*/ 3208154 w 5291521"/>
              <a:gd name="connsiteY190" fmla="*/ 3799490 h 6375844"/>
              <a:gd name="connsiteX191" fmla="*/ 3789300 w 5291521"/>
              <a:gd name="connsiteY191" fmla="*/ 3412641 h 6375844"/>
              <a:gd name="connsiteX192" fmla="*/ 3947574 w 5291521"/>
              <a:gd name="connsiteY192" fmla="*/ 3307478 h 6375844"/>
              <a:gd name="connsiteX193" fmla="*/ 4103174 w 5291521"/>
              <a:gd name="connsiteY193" fmla="*/ 3199304 h 6375844"/>
              <a:gd name="connsiteX194" fmla="*/ 4328301 w 5291521"/>
              <a:gd name="connsiteY194" fmla="*/ 3017204 h 6375844"/>
              <a:gd name="connsiteX195" fmla="*/ 4821619 w 5291521"/>
              <a:gd name="connsiteY195" fmla="*/ 2646435 h 6375844"/>
              <a:gd name="connsiteX196" fmla="*/ 4973045 w 5291521"/>
              <a:gd name="connsiteY196" fmla="*/ 2523846 h 6375844"/>
              <a:gd name="connsiteX197" fmla="*/ 464140 w 5291521"/>
              <a:gd name="connsiteY197" fmla="*/ 2500328 h 6375844"/>
              <a:gd name="connsiteX198" fmla="*/ 473042 w 5291521"/>
              <a:gd name="connsiteY198" fmla="*/ 2505373 h 6375844"/>
              <a:gd name="connsiteX199" fmla="*/ 473038 w 5291521"/>
              <a:gd name="connsiteY199" fmla="*/ 2505378 h 6375844"/>
              <a:gd name="connsiteX200" fmla="*/ 473044 w 5291521"/>
              <a:gd name="connsiteY200" fmla="*/ 2505382 h 6375844"/>
              <a:gd name="connsiteX201" fmla="*/ 431058 w 5291521"/>
              <a:gd name="connsiteY201" fmla="*/ 2583492 h 6375844"/>
              <a:gd name="connsiteX202" fmla="*/ 416842 w 5291521"/>
              <a:gd name="connsiteY202" fmla="*/ 2577397 h 6375844"/>
              <a:gd name="connsiteX203" fmla="*/ 416844 w 5291521"/>
              <a:gd name="connsiteY203" fmla="*/ 2577393 h 6375844"/>
              <a:gd name="connsiteX204" fmla="*/ 416841 w 5291521"/>
              <a:gd name="connsiteY204" fmla="*/ 2577393 h 6375844"/>
              <a:gd name="connsiteX205" fmla="*/ 464140 w 5291521"/>
              <a:gd name="connsiteY205" fmla="*/ 2500328 h 6375844"/>
              <a:gd name="connsiteX206" fmla="*/ 418435 w 5291521"/>
              <a:gd name="connsiteY206" fmla="*/ 2499394 h 6375844"/>
              <a:gd name="connsiteX207" fmla="*/ 427922 w 5291521"/>
              <a:gd name="connsiteY207" fmla="*/ 2506934 h 6375844"/>
              <a:gd name="connsiteX208" fmla="*/ 427918 w 5291521"/>
              <a:gd name="connsiteY208" fmla="*/ 2506936 h 6375844"/>
              <a:gd name="connsiteX209" fmla="*/ 427924 w 5291521"/>
              <a:gd name="connsiteY209" fmla="*/ 2506942 h 6375844"/>
              <a:gd name="connsiteX210" fmla="*/ 362399 w 5291521"/>
              <a:gd name="connsiteY210" fmla="*/ 2587512 h 6375844"/>
              <a:gd name="connsiteX211" fmla="*/ 350590 w 5291521"/>
              <a:gd name="connsiteY211" fmla="*/ 2580595 h 6375844"/>
              <a:gd name="connsiteX212" fmla="*/ 350593 w 5291521"/>
              <a:gd name="connsiteY212" fmla="*/ 2580592 h 6375844"/>
              <a:gd name="connsiteX213" fmla="*/ 350589 w 5291521"/>
              <a:gd name="connsiteY213" fmla="*/ 2580590 h 6375844"/>
              <a:gd name="connsiteX214" fmla="*/ 418435 w 5291521"/>
              <a:gd name="connsiteY214" fmla="*/ 2499394 h 6375844"/>
              <a:gd name="connsiteX215" fmla="*/ 5282063 w 5291521"/>
              <a:gd name="connsiteY215" fmla="*/ 2264886 h 6375844"/>
              <a:gd name="connsiteX216" fmla="*/ 5291520 w 5291521"/>
              <a:gd name="connsiteY216" fmla="*/ 2272297 h 6375844"/>
              <a:gd name="connsiteX217" fmla="*/ 5291519 w 5291521"/>
              <a:gd name="connsiteY217" fmla="*/ 2272300 h 6375844"/>
              <a:gd name="connsiteX218" fmla="*/ 5291521 w 5291521"/>
              <a:gd name="connsiteY218" fmla="*/ 2272300 h 6375844"/>
              <a:gd name="connsiteX219" fmla="*/ 5011163 w 5291521"/>
              <a:gd name="connsiteY219" fmla="*/ 2536405 h 6375844"/>
              <a:gd name="connsiteX220" fmla="*/ 5011164 w 5291521"/>
              <a:gd name="connsiteY220" fmla="*/ 2536399 h 6375844"/>
              <a:gd name="connsiteX221" fmla="*/ 5011162 w 5291521"/>
              <a:gd name="connsiteY221" fmla="*/ 2536401 h 6375844"/>
              <a:gd name="connsiteX222" fmla="*/ 5282063 w 5291521"/>
              <a:gd name="connsiteY222" fmla="*/ 2264886 h 6375844"/>
              <a:gd name="connsiteX223" fmla="*/ 5051368 w 5291521"/>
              <a:gd name="connsiteY223" fmla="*/ 2239218 h 6375844"/>
              <a:gd name="connsiteX224" fmla="*/ 5051366 w 5291521"/>
              <a:gd name="connsiteY224" fmla="*/ 2239225 h 6375844"/>
              <a:gd name="connsiteX225" fmla="*/ 5051370 w 5291521"/>
              <a:gd name="connsiteY225" fmla="*/ 2239220 h 6375844"/>
              <a:gd name="connsiteX226" fmla="*/ 4903185 w 5291521"/>
              <a:gd name="connsiteY226" fmla="*/ 2383185 h 6375844"/>
              <a:gd name="connsiteX227" fmla="*/ 4896056 w 5291521"/>
              <a:gd name="connsiteY227" fmla="*/ 2375167 h 6375844"/>
              <a:gd name="connsiteX228" fmla="*/ 4896057 w 5291521"/>
              <a:gd name="connsiteY228" fmla="*/ 2375165 h 6375844"/>
              <a:gd name="connsiteX229" fmla="*/ 4896055 w 5291521"/>
              <a:gd name="connsiteY229" fmla="*/ 2375163 h 6375844"/>
              <a:gd name="connsiteX230" fmla="*/ 5051368 w 5291521"/>
              <a:gd name="connsiteY230" fmla="*/ 2239218 h 6375844"/>
              <a:gd name="connsiteX231" fmla="*/ 948071 w 5291521"/>
              <a:gd name="connsiteY231" fmla="*/ 2104620 h 6375844"/>
              <a:gd name="connsiteX232" fmla="*/ 948068 w 5291521"/>
              <a:gd name="connsiteY232" fmla="*/ 2104626 h 6375844"/>
              <a:gd name="connsiteX233" fmla="*/ 948072 w 5291521"/>
              <a:gd name="connsiteY233" fmla="*/ 2104623 h 6375844"/>
              <a:gd name="connsiteX234" fmla="*/ 795492 w 5291521"/>
              <a:gd name="connsiteY234" fmla="*/ 2249763 h 6375844"/>
              <a:gd name="connsiteX235" fmla="*/ 785428 w 5291521"/>
              <a:gd name="connsiteY235" fmla="*/ 2240046 h 6375844"/>
              <a:gd name="connsiteX236" fmla="*/ 785427 w 5291521"/>
              <a:gd name="connsiteY236" fmla="*/ 2240045 h 6375844"/>
              <a:gd name="connsiteX237" fmla="*/ 948071 w 5291521"/>
              <a:gd name="connsiteY237" fmla="*/ 2104620 h 6375844"/>
              <a:gd name="connsiteX238" fmla="*/ 4342726 w 5291521"/>
              <a:gd name="connsiteY238" fmla="*/ 1327293 h 6375844"/>
              <a:gd name="connsiteX239" fmla="*/ 4326582 w 5291521"/>
              <a:gd name="connsiteY239" fmla="*/ 1343196 h 6375844"/>
              <a:gd name="connsiteX240" fmla="*/ 4326610 w 5291521"/>
              <a:gd name="connsiteY240" fmla="*/ 1343201 h 6375844"/>
              <a:gd name="connsiteX241" fmla="*/ 4341097 w 5291521"/>
              <a:gd name="connsiteY241" fmla="*/ 1329570 h 6375844"/>
              <a:gd name="connsiteX242" fmla="*/ 2111196 w 5291521"/>
              <a:gd name="connsiteY242" fmla="*/ 1253002 h 6375844"/>
              <a:gd name="connsiteX243" fmla="*/ 2111186 w 5291521"/>
              <a:gd name="connsiteY243" fmla="*/ 1253009 h 6375844"/>
              <a:gd name="connsiteX244" fmla="*/ 2111197 w 5291521"/>
              <a:gd name="connsiteY244" fmla="*/ 1253006 h 6375844"/>
              <a:gd name="connsiteX245" fmla="*/ 1741289 w 5291521"/>
              <a:gd name="connsiteY245" fmla="*/ 1487030 h 6375844"/>
              <a:gd name="connsiteX246" fmla="*/ 1741295 w 5291521"/>
              <a:gd name="connsiteY246" fmla="*/ 1487024 h 6375844"/>
              <a:gd name="connsiteX247" fmla="*/ 1741289 w 5291521"/>
              <a:gd name="connsiteY247" fmla="*/ 1487027 h 6375844"/>
              <a:gd name="connsiteX248" fmla="*/ 2111196 w 5291521"/>
              <a:gd name="connsiteY248" fmla="*/ 1253002 h 6375844"/>
              <a:gd name="connsiteX249" fmla="*/ 5133780 w 5291521"/>
              <a:gd name="connsiteY249" fmla="*/ 1217685 h 6375844"/>
              <a:gd name="connsiteX250" fmla="*/ 5170663 w 5291521"/>
              <a:gd name="connsiteY250" fmla="*/ 1262105 h 6375844"/>
              <a:gd name="connsiteX251" fmla="*/ 5170662 w 5291521"/>
              <a:gd name="connsiteY251" fmla="*/ 1262106 h 6375844"/>
              <a:gd name="connsiteX252" fmla="*/ 5170664 w 5291521"/>
              <a:gd name="connsiteY252" fmla="*/ 1262108 h 6375844"/>
              <a:gd name="connsiteX253" fmla="*/ 5156835 w 5291521"/>
              <a:gd name="connsiteY253" fmla="*/ 1331351 h 6375844"/>
              <a:gd name="connsiteX254" fmla="*/ 5156833 w 5291521"/>
              <a:gd name="connsiteY254" fmla="*/ 1331347 h 6375844"/>
              <a:gd name="connsiteX255" fmla="*/ 5133780 w 5291521"/>
              <a:gd name="connsiteY255" fmla="*/ 1217685 h 6375844"/>
              <a:gd name="connsiteX256" fmla="*/ 4416588 w 5291521"/>
              <a:gd name="connsiteY256" fmla="*/ 1208458 h 6375844"/>
              <a:gd name="connsiteX257" fmla="*/ 4398587 w 5291521"/>
              <a:gd name="connsiteY257" fmla="*/ 1209628 h 6375844"/>
              <a:gd name="connsiteX258" fmla="*/ 4376810 w 5291521"/>
              <a:gd name="connsiteY258" fmla="*/ 1216706 h 6375844"/>
              <a:gd name="connsiteX259" fmla="*/ 4355686 w 5291521"/>
              <a:gd name="connsiteY259" fmla="*/ 1250639 h 6375844"/>
              <a:gd name="connsiteX260" fmla="*/ 4348516 w 5291521"/>
              <a:gd name="connsiteY260" fmla="*/ 1267672 h 6375844"/>
              <a:gd name="connsiteX261" fmla="*/ 4350509 w 5291521"/>
              <a:gd name="connsiteY261" fmla="*/ 1266016 h 6375844"/>
              <a:gd name="connsiteX262" fmla="*/ 4663389 w 5291521"/>
              <a:gd name="connsiteY262" fmla="*/ 1098063 h 6375844"/>
              <a:gd name="connsiteX263" fmla="*/ 4706234 w 5291521"/>
              <a:gd name="connsiteY263" fmla="*/ 1165534 h 6375844"/>
              <a:gd name="connsiteX264" fmla="*/ 4720264 w 5291521"/>
              <a:gd name="connsiteY264" fmla="*/ 1208653 h 6375844"/>
              <a:gd name="connsiteX265" fmla="*/ 4692536 w 5291521"/>
              <a:gd name="connsiteY265" fmla="*/ 1216083 h 6375844"/>
              <a:gd name="connsiteX266" fmla="*/ 4692533 w 5291521"/>
              <a:gd name="connsiteY266" fmla="*/ 1216079 h 6375844"/>
              <a:gd name="connsiteX267" fmla="*/ 4692490 w 5291521"/>
              <a:gd name="connsiteY267" fmla="*/ 1216090 h 6375844"/>
              <a:gd name="connsiteX268" fmla="*/ 4668712 w 5291521"/>
              <a:gd name="connsiteY268" fmla="*/ 1173385 h 6375844"/>
              <a:gd name="connsiteX269" fmla="*/ 4668774 w 5291521"/>
              <a:gd name="connsiteY269" fmla="*/ 1173363 h 6375844"/>
              <a:gd name="connsiteX270" fmla="*/ 4668646 w 5291521"/>
              <a:gd name="connsiteY270" fmla="*/ 1173139 h 6375844"/>
              <a:gd name="connsiteX271" fmla="*/ 4700058 w 5291521"/>
              <a:gd name="connsiteY271" fmla="*/ 1162281 h 6375844"/>
              <a:gd name="connsiteX272" fmla="*/ 4682762 w 5291521"/>
              <a:gd name="connsiteY272" fmla="*/ 1134886 h 6375844"/>
              <a:gd name="connsiteX273" fmla="*/ 4689133 w 5291521"/>
              <a:gd name="connsiteY273" fmla="*/ 1130708 h 6375844"/>
              <a:gd name="connsiteX274" fmla="*/ 4662941 w 5291521"/>
              <a:gd name="connsiteY274" fmla="*/ 1098179 h 6375844"/>
              <a:gd name="connsiteX275" fmla="*/ 4663692 w 5291521"/>
              <a:gd name="connsiteY275" fmla="*/ 1098441 h 6375844"/>
              <a:gd name="connsiteX276" fmla="*/ 5115872 w 5291521"/>
              <a:gd name="connsiteY276" fmla="*/ 1085870 h 6375844"/>
              <a:gd name="connsiteX277" fmla="*/ 5191712 w 5291521"/>
              <a:gd name="connsiteY277" fmla="*/ 1155116 h 6375844"/>
              <a:gd name="connsiteX278" fmla="*/ 5231582 w 5291521"/>
              <a:gd name="connsiteY278" fmla="*/ 1201658 h 6375844"/>
              <a:gd name="connsiteX279" fmla="*/ 5260785 w 5291521"/>
              <a:gd name="connsiteY279" fmla="*/ 1256035 h 6375844"/>
              <a:gd name="connsiteX280" fmla="*/ 5260785 w 5291521"/>
              <a:gd name="connsiteY280" fmla="*/ 1256036 h 6375844"/>
              <a:gd name="connsiteX281" fmla="*/ 5260785 w 5291521"/>
              <a:gd name="connsiteY281" fmla="*/ 1256038 h 6375844"/>
              <a:gd name="connsiteX282" fmla="*/ 5267331 w 5291521"/>
              <a:gd name="connsiteY282" fmla="*/ 1316483 h 6375844"/>
              <a:gd name="connsiteX283" fmla="*/ 5278233 w 5291521"/>
              <a:gd name="connsiteY283" fmla="*/ 1375762 h 6375844"/>
              <a:gd name="connsiteX284" fmla="*/ 5253853 w 5291521"/>
              <a:gd name="connsiteY284" fmla="*/ 1489278 h 6375844"/>
              <a:gd name="connsiteX285" fmla="*/ 5238407 w 5291521"/>
              <a:gd name="connsiteY285" fmla="*/ 1543177 h 6375844"/>
              <a:gd name="connsiteX286" fmla="*/ 5215420 w 5291521"/>
              <a:gd name="connsiteY286" fmla="*/ 1507353 h 6375844"/>
              <a:gd name="connsiteX287" fmla="*/ 5215419 w 5291521"/>
              <a:gd name="connsiteY287" fmla="*/ 1507352 h 6375844"/>
              <a:gd name="connsiteX288" fmla="*/ 5215419 w 5291521"/>
              <a:gd name="connsiteY288" fmla="*/ 1507349 h 6375844"/>
              <a:gd name="connsiteX289" fmla="*/ 5219421 w 5291521"/>
              <a:gd name="connsiteY289" fmla="*/ 1491931 h 6375844"/>
              <a:gd name="connsiteX290" fmla="*/ 5233230 w 5291521"/>
              <a:gd name="connsiteY290" fmla="*/ 1477386 h 6375844"/>
              <a:gd name="connsiteX291" fmla="*/ 5220819 w 5291521"/>
              <a:gd name="connsiteY291" fmla="*/ 1467225 h 6375844"/>
              <a:gd name="connsiteX292" fmla="*/ 5213707 w 5291521"/>
              <a:gd name="connsiteY292" fmla="*/ 1456806 h 6375844"/>
              <a:gd name="connsiteX293" fmla="*/ 5213707 w 5291521"/>
              <a:gd name="connsiteY293" fmla="*/ 1456805 h 6375844"/>
              <a:gd name="connsiteX294" fmla="*/ 5213705 w 5291521"/>
              <a:gd name="connsiteY294" fmla="*/ 1456804 h 6375844"/>
              <a:gd name="connsiteX295" fmla="*/ 5225897 w 5291521"/>
              <a:gd name="connsiteY295" fmla="*/ 1422127 h 6375844"/>
              <a:gd name="connsiteX296" fmla="*/ 5236299 w 5291521"/>
              <a:gd name="connsiteY296" fmla="*/ 1275035 h 6375844"/>
              <a:gd name="connsiteX297" fmla="*/ 5230418 w 5291521"/>
              <a:gd name="connsiteY297" fmla="*/ 1244444 h 6375844"/>
              <a:gd name="connsiteX298" fmla="*/ 5219811 w 5291521"/>
              <a:gd name="connsiteY298" fmla="*/ 1217566 h 6375844"/>
              <a:gd name="connsiteX299" fmla="*/ 5115871 w 5291521"/>
              <a:gd name="connsiteY299" fmla="*/ 1085872 h 6375844"/>
              <a:gd name="connsiteX300" fmla="*/ 5115878 w 5291521"/>
              <a:gd name="connsiteY300" fmla="*/ 1085877 h 6375844"/>
              <a:gd name="connsiteX301" fmla="*/ 4980883 w 5291521"/>
              <a:gd name="connsiteY301" fmla="*/ 1036955 h 6375844"/>
              <a:gd name="connsiteX302" fmla="*/ 5037413 w 5291521"/>
              <a:gd name="connsiteY302" fmla="*/ 1071563 h 6375844"/>
              <a:gd name="connsiteX303" fmla="*/ 5069948 w 5291521"/>
              <a:gd name="connsiteY303" fmla="*/ 1100162 h 6375844"/>
              <a:gd name="connsiteX304" fmla="*/ 5136763 w 5291521"/>
              <a:gd name="connsiteY304" fmla="*/ 1191720 h 6375844"/>
              <a:gd name="connsiteX305" fmla="*/ 5136764 w 5291521"/>
              <a:gd name="connsiteY305" fmla="*/ 1191723 h 6375844"/>
              <a:gd name="connsiteX306" fmla="*/ 4980884 w 5291521"/>
              <a:gd name="connsiteY306" fmla="*/ 1036958 h 6375844"/>
              <a:gd name="connsiteX307" fmla="*/ 4980890 w 5291521"/>
              <a:gd name="connsiteY307" fmla="*/ 1036961 h 6375844"/>
              <a:gd name="connsiteX308" fmla="*/ 4819390 w 5291521"/>
              <a:gd name="connsiteY308" fmla="*/ 1001132 h 6375844"/>
              <a:gd name="connsiteX309" fmla="*/ 4908183 w 5291521"/>
              <a:gd name="connsiteY309" fmla="*/ 1074233 h 6375844"/>
              <a:gd name="connsiteX310" fmla="*/ 4908183 w 5291521"/>
              <a:gd name="connsiteY310" fmla="*/ 1074235 h 6375844"/>
              <a:gd name="connsiteX311" fmla="*/ 4908185 w 5291521"/>
              <a:gd name="connsiteY311" fmla="*/ 1074236 h 6375844"/>
              <a:gd name="connsiteX312" fmla="*/ 4902508 w 5291521"/>
              <a:gd name="connsiteY312" fmla="*/ 1080727 h 6375844"/>
              <a:gd name="connsiteX313" fmla="*/ 4812651 w 5291521"/>
              <a:gd name="connsiteY313" fmla="*/ 1012880 h 6375844"/>
              <a:gd name="connsiteX314" fmla="*/ 4812652 w 5291521"/>
              <a:gd name="connsiteY314" fmla="*/ 1012878 h 6375844"/>
              <a:gd name="connsiteX315" fmla="*/ 4812649 w 5291521"/>
              <a:gd name="connsiteY315" fmla="*/ 1012875 h 6375844"/>
              <a:gd name="connsiteX316" fmla="*/ 4819390 w 5291521"/>
              <a:gd name="connsiteY316" fmla="*/ 1001132 h 6375844"/>
              <a:gd name="connsiteX317" fmla="*/ 4394322 w 5291521"/>
              <a:gd name="connsiteY317" fmla="*/ 992113 h 6375844"/>
              <a:gd name="connsiteX318" fmla="*/ 4376075 w 5291521"/>
              <a:gd name="connsiteY318" fmla="*/ 1016478 h 6375844"/>
              <a:gd name="connsiteX319" fmla="*/ 3791924 w 5291521"/>
              <a:gd name="connsiteY319" fmla="*/ 1530978 h 6375844"/>
              <a:gd name="connsiteX320" fmla="*/ 3370712 w 5291521"/>
              <a:gd name="connsiteY320" fmla="*/ 1845202 h 6375844"/>
              <a:gd name="connsiteX321" fmla="*/ 3163679 w 5291521"/>
              <a:gd name="connsiteY321" fmla="*/ 1994296 h 6375844"/>
              <a:gd name="connsiteX322" fmla="*/ 3222263 w 5291521"/>
              <a:gd name="connsiteY322" fmla="*/ 2095051 h 6375844"/>
              <a:gd name="connsiteX323" fmla="*/ 3226234 w 5291521"/>
              <a:gd name="connsiteY323" fmla="*/ 2109174 h 6375844"/>
              <a:gd name="connsiteX324" fmla="*/ 3242972 w 5291521"/>
              <a:gd name="connsiteY324" fmla="*/ 2093220 h 6375844"/>
              <a:gd name="connsiteX325" fmla="*/ 3350254 w 5291521"/>
              <a:gd name="connsiteY325" fmla="*/ 2019727 h 6375844"/>
              <a:gd name="connsiteX326" fmla="*/ 3601954 w 5291521"/>
              <a:gd name="connsiteY326" fmla="*/ 1825503 h 6375844"/>
              <a:gd name="connsiteX327" fmla="*/ 3723010 w 5291521"/>
              <a:gd name="connsiteY327" fmla="*/ 1738371 h 6375844"/>
              <a:gd name="connsiteX328" fmla="*/ 4163428 w 5291521"/>
              <a:gd name="connsiteY328" fmla="*/ 1421489 h 6375844"/>
              <a:gd name="connsiteX329" fmla="*/ 4289851 w 5291521"/>
              <a:gd name="connsiteY329" fmla="*/ 1316425 h 6375844"/>
              <a:gd name="connsiteX330" fmla="*/ 4237505 w 5291521"/>
              <a:gd name="connsiteY330" fmla="*/ 1338539 h 6375844"/>
              <a:gd name="connsiteX331" fmla="*/ 4237431 w 5291521"/>
              <a:gd name="connsiteY331" fmla="*/ 1338475 h 6375844"/>
              <a:gd name="connsiteX332" fmla="*/ 4237388 w 5291521"/>
              <a:gd name="connsiteY332" fmla="*/ 1338493 h 6375844"/>
              <a:gd name="connsiteX333" fmla="*/ 4230872 w 5291521"/>
              <a:gd name="connsiteY333" fmla="*/ 1332781 h 6375844"/>
              <a:gd name="connsiteX334" fmla="*/ 4257676 w 5291521"/>
              <a:gd name="connsiteY334" fmla="*/ 1293273 h 6375844"/>
              <a:gd name="connsiteX335" fmla="*/ 4345246 w 5291521"/>
              <a:gd name="connsiteY335" fmla="*/ 1220079 h 6375844"/>
              <a:gd name="connsiteX336" fmla="*/ 4355310 w 5291521"/>
              <a:gd name="connsiteY336" fmla="*/ 1192518 h 6375844"/>
              <a:gd name="connsiteX337" fmla="*/ 4403344 w 5291521"/>
              <a:gd name="connsiteY337" fmla="*/ 1129915 h 6375844"/>
              <a:gd name="connsiteX338" fmla="*/ 4416339 w 5291521"/>
              <a:gd name="connsiteY338" fmla="*/ 1038274 h 6375844"/>
              <a:gd name="connsiteX339" fmla="*/ 4407043 w 5291521"/>
              <a:gd name="connsiteY339" fmla="*/ 1009975 h 6375844"/>
              <a:gd name="connsiteX340" fmla="*/ 3505364 w 5291521"/>
              <a:gd name="connsiteY340" fmla="*/ 754859 h 6375844"/>
              <a:gd name="connsiteX341" fmla="*/ 3504678 w 5291521"/>
              <a:gd name="connsiteY341" fmla="*/ 755452 h 6375844"/>
              <a:gd name="connsiteX342" fmla="*/ 3504964 w 5291521"/>
              <a:gd name="connsiteY342" fmla="*/ 755397 h 6375844"/>
              <a:gd name="connsiteX343" fmla="*/ 3433942 w 5291521"/>
              <a:gd name="connsiteY343" fmla="*/ 816615 h 6375844"/>
              <a:gd name="connsiteX344" fmla="*/ 3425971 w 5291521"/>
              <a:gd name="connsiteY344" fmla="*/ 823509 h 6375844"/>
              <a:gd name="connsiteX345" fmla="*/ 3425961 w 5291521"/>
              <a:gd name="connsiteY345" fmla="*/ 823496 h 6375844"/>
              <a:gd name="connsiteX346" fmla="*/ 3425944 w 5291521"/>
              <a:gd name="connsiteY346" fmla="*/ 823510 h 6375844"/>
              <a:gd name="connsiteX347" fmla="*/ 3418249 w 5291521"/>
              <a:gd name="connsiteY347" fmla="*/ 813303 h 6375844"/>
              <a:gd name="connsiteX348" fmla="*/ 3418269 w 5291521"/>
              <a:gd name="connsiteY348" fmla="*/ 813265 h 6375844"/>
              <a:gd name="connsiteX349" fmla="*/ 3418221 w 5291521"/>
              <a:gd name="connsiteY349" fmla="*/ 813202 h 6375844"/>
              <a:gd name="connsiteX350" fmla="*/ 3428120 w 5291521"/>
              <a:gd name="connsiteY350" fmla="*/ 792211 h 6375844"/>
              <a:gd name="connsiteX351" fmla="*/ 3431425 w 5291521"/>
              <a:gd name="connsiteY351" fmla="*/ 788671 h 6375844"/>
              <a:gd name="connsiteX352" fmla="*/ 3432374 w 5291521"/>
              <a:gd name="connsiteY352" fmla="*/ 786898 h 6375844"/>
              <a:gd name="connsiteX353" fmla="*/ 3435106 w 5291521"/>
              <a:gd name="connsiteY353" fmla="*/ 784727 h 6375844"/>
              <a:gd name="connsiteX354" fmla="*/ 3442248 w 5291521"/>
              <a:gd name="connsiteY354" fmla="*/ 777074 h 6375844"/>
              <a:gd name="connsiteX355" fmla="*/ 3448156 w 5291521"/>
              <a:gd name="connsiteY355" fmla="*/ 774360 h 6375844"/>
              <a:gd name="connsiteX356" fmla="*/ 3453495 w 5291521"/>
              <a:gd name="connsiteY356" fmla="*/ 770120 h 6375844"/>
              <a:gd name="connsiteX357" fmla="*/ 3474957 w 5291521"/>
              <a:gd name="connsiteY357" fmla="*/ 762047 h 6375844"/>
              <a:gd name="connsiteX358" fmla="*/ 3479990 w 5291521"/>
              <a:gd name="connsiteY358" fmla="*/ 759735 h 6375844"/>
              <a:gd name="connsiteX359" fmla="*/ 3614496 w 5291521"/>
              <a:gd name="connsiteY359" fmla="*/ 624391 h 6375844"/>
              <a:gd name="connsiteX360" fmla="*/ 3614541 w 5291521"/>
              <a:gd name="connsiteY360" fmla="*/ 624912 h 6375844"/>
              <a:gd name="connsiteX361" fmla="*/ 3617079 w 5291521"/>
              <a:gd name="connsiteY361" fmla="*/ 654970 h 6375844"/>
              <a:gd name="connsiteX362" fmla="*/ 3617078 w 5291521"/>
              <a:gd name="connsiteY362" fmla="*/ 655012 h 6375844"/>
              <a:gd name="connsiteX363" fmla="*/ 3617082 w 5291521"/>
              <a:gd name="connsiteY363" fmla="*/ 655065 h 6375844"/>
              <a:gd name="connsiteX364" fmla="*/ 3612903 w 5291521"/>
              <a:gd name="connsiteY364" fmla="*/ 674507 h 6375844"/>
              <a:gd name="connsiteX365" fmla="*/ 3562055 w 5291521"/>
              <a:gd name="connsiteY365" fmla="*/ 714840 h 6375844"/>
              <a:gd name="connsiteX366" fmla="*/ 3511162 w 5291521"/>
              <a:gd name="connsiteY366" fmla="*/ 750325 h 6375844"/>
              <a:gd name="connsiteX367" fmla="*/ 3509596 w 5291521"/>
              <a:gd name="connsiteY367" fmla="*/ 754046 h 6375844"/>
              <a:gd name="connsiteX368" fmla="*/ 3509304 w 5291521"/>
              <a:gd name="connsiteY368" fmla="*/ 754101 h 6375844"/>
              <a:gd name="connsiteX369" fmla="*/ 3509145 w 5291521"/>
              <a:gd name="connsiteY369" fmla="*/ 754482 h 6375844"/>
              <a:gd name="connsiteX370" fmla="*/ 3509173 w 5291521"/>
              <a:gd name="connsiteY370" fmla="*/ 754587 h 6375844"/>
              <a:gd name="connsiteX371" fmla="*/ 3504964 w 5291521"/>
              <a:gd name="connsiteY371" fmla="*/ 755397 h 6375844"/>
              <a:gd name="connsiteX372" fmla="*/ 3505652 w 5291521"/>
              <a:gd name="connsiteY372" fmla="*/ 754803 h 6375844"/>
              <a:gd name="connsiteX373" fmla="*/ 3505364 w 5291521"/>
              <a:gd name="connsiteY373" fmla="*/ 754859 h 6375844"/>
              <a:gd name="connsiteX374" fmla="*/ 3508977 w 5291521"/>
              <a:gd name="connsiteY374" fmla="*/ 751735 h 6375844"/>
              <a:gd name="connsiteX375" fmla="*/ 3510854 w 5291521"/>
              <a:gd name="connsiteY375" fmla="*/ 750425 h 6375844"/>
              <a:gd name="connsiteX376" fmla="*/ 3525335 w 5291521"/>
              <a:gd name="connsiteY376" fmla="*/ 716061 h 6375844"/>
              <a:gd name="connsiteX377" fmla="*/ 3549855 w 5291521"/>
              <a:gd name="connsiteY377" fmla="*/ 683326 h 6375844"/>
              <a:gd name="connsiteX378" fmla="*/ 3559363 w 5291521"/>
              <a:gd name="connsiteY378" fmla="*/ 674657 h 6375844"/>
              <a:gd name="connsiteX379" fmla="*/ 3564716 w 5291521"/>
              <a:gd name="connsiteY379" fmla="*/ 668121 h 6375844"/>
              <a:gd name="connsiteX380" fmla="*/ 3614383 w 5291521"/>
              <a:gd name="connsiteY380" fmla="*/ 624495 h 6375844"/>
              <a:gd name="connsiteX381" fmla="*/ 3593216 w 5291521"/>
              <a:gd name="connsiteY381" fmla="*/ 572569 h 6375844"/>
              <a:gd name="connsiteX382" fmla="*/ 3601608 w 5291521"/>
              <a:gd name="connsiteY382" fmla="*/ 585233 h 6375844"/>
              <a:gd name="connsiteX383" fmla="*/ 3601608 w 5291521"/>
              <a:gd name="connsiteY383" fmla="*/ 585234 h 6375844"/>
              <a:gd name="connsiteX384" fmla="*/ 3601609 w 5291521"/>
              <a:gd name="connsiteY384" fmla="*/ 585236 h 6375844"/>
              <a:gd name="connsiteX385" fmla="*/ 3535682 w 5291521"/>
              <a:gd name="connsiteY385" fmla="*/ 637700 h 6375844"/>
              <a:gd name="connsiteX386" fmla="*/ 3524957 w 5291521"/>
              <a:gd name="connsiteY386" fmla="*/ 625658 h 6375844"/>
              <a:gd name="connsiteX387" fmla="*/ 3524959 w 5291521"/>
              <a:gd name="connsiteY387" fmla="*/ 625659 h 6375844"/>
              <a:gd name="connsiteX388" fmla="*/ 3524957 w 5291521"/>
              <a:gd name="connsiteY388" fmla="*/ 625655 h 6375844"/>
              <a:gd name="connsiteX389" fmla="*/ 3593216 w 5291521"/>
              <a:gd name="connsiteY389" fmla="*/ 572569 h 6375844"/>
              <a:gd name="connsiteX390" fmla="*/ 3755882 w 5291521"/>
              <a:gd name="connsiteY390" fmla="*/ 436817 h 6375844"/>
              <a:gd name="connsiteX391" fmla="*/ 3759203 w 5291521"/>
              <a:gd name="connsiteY391" fmla="*/ 446889 h 6375844"/>
              <a:gd name="connsiteX392" fmla="*/ 3759203 w 5291521"/>
              <a:gd name="connsiteY392" fmla="*/ 446890 h 6375844"/>
              <a:gd name="connsiteX393" fmla="*/ 3759204 w 5291521"/>
              <a:gd name="connsiteY393" fmla="*/ 446892 h 6375844"/>
              <a:gd name="connsiteX394" fmla="*/ 3758568 w 5291521"/>
              <a:gd name="connsiteY394" fmla="*/ 456145 h 6375844"/>
              <a:gd name="connsiteX395" fmla="*/ 3615457 w 5291521"/>
              <a:gd name="connsiteY395" fmla="*/ 582192 h 6375844"/>
              <a:gd name="connsiteX396" fmla="*/ 3604725 w 5291521"/>
              <a:gd name="connsiteY396" fmla="*/ 570034 h 6375844"/>
              <a:gd name="connsiteX397" fmla="*/ 3604725 w 5291521"/>
              <a:gd name="connsiteY397" fmla="*/ 570032 h 6375844"/>
              <a:gd name="connsiteX398" fmla="*/ 3604724 w 5291521"/>
              <a:gd name="connsiteY398" fmla="*/ 570031 h 6375844"/>
              <a:gd name="connsiteX399" fmla="*/ 3689461 w 5291521"/>
              <a:gd name="connsiteY399" fmla="*/ 477166 h 6375844"/>
              <a:gd name="connsiteX400" fmla="*/ 3755882 w 5291521"/>
              <a:gd name="connsiteY400" fmla="*/ 436817 h 6375844"/>
              <a:gd name="connsiteX401" fmla="*/ 4517937 w 5291521"/>
              <a:gd name="connsiteY401" fmla="*/ 354749 h 6375844"/>
              <a:gd name="connsiteX402" fmla="*/ 4554820 w 5291521"/>
              <a:gd name="connsiteY402" fmla="*/ 399170 h 6375844"/>
              <a:gd name="connsiteX403" fmla="*/ 4554819 w 5291521"/>
              <a:gd name="connsiteY403" fmla="*/ 399171 h 6375844"/>
              <a:gd name="connsiteX404" fmla="*/ 4554820 w 5291521"/>
              <a:gd name="connsiteY404" fmla="*/ 399173 h 6375844"/>
              <a:gd name="connsiteX405" fmla="*/ 4540992 w 5291521"/>
              <a:gd name="connsiteY405" fmla="*/ 468416 h 6375844"/>
              <a:gd name="connsiteX406" fmla="*/ 4540990 w 5291521"/>
              <a:gd name="connsiteY406" fmla="*/ 468411 h 6375844"/>
              <a:gd name="connsiteX407" fmla="*/ 4517937 w 5291521"/>
              <a:gd name="connsiteY407" fmla="*/ 354749 h 6375844"/>
              <a:gd name="connsiteX408" fmla="*/ 4047546 w 5291521"/>
              <a:gd name="connsiteY408" fmla="*/ 235129 h 6375844"/>
              <a:gd name="connsiteX409" fmla="*/ 4090391 w 5291521"/>
              <a:gd name="connsiteY409" fmla="*/ 302599 h 6375844"/>
              <a:gd name="connsiteX410" fmla="*/ 4104420 w 5291521"/>
              <a:gd name="connsiteY410" fmla="*/ 345719 h 6375844"/>
              <a:gd name="connsiteX411" fmla="*/ 4076692 w 5291521"/>
              <a:gd name="connsiteY411" fmla="*/ 353148 h 6375844"/>
              <a:gd name="connsiteX412" fmla="*/ 4076690 w 5291521"/>
              <a:gd name="connsiteY412" fmla="*/ 353144 h 6375844"/>
              <a:gd name="connsiteX413" fmla="*/ 4076647 w 5291521"/>
              <a:gd name="connsiteY413" fmla="*/ 353155 h 6375844"/>
              <a:gd name="connsiteX414" fmla="*/ 4052869 w 5291521"/>
              <a:gd name="connsiteY414" fmla="*/ 310450 h 6375844"/>
              <a:gd name="connsiteX415" fmla="*/ 4052932 w 5291521"/>
              <a:gd name="connsiteY415" fmla="*/ 310428 h 6375844"/>
              <a:gd name="connsiteX416" fmla="*/ 4052803 w 5291521"/>
              <a:gd name="connsiteY416" fmla="*/ 310204 h 6375844"/>
              <a:gd name="connsiteX417" fmla="*/ 4084215 w 5291521"/>
              <a:gd name="connsiteY417" fmla="*/ 299346 h 6375844"/>
              <a:gd name="connsiteX418" fmla="*/ 4066920 w 5291521"/>
              <a:gd name="connsiteY418" fmla="*/ 271951 h 6375844"/>
              <a:gd name="connsiteX419" fmla="*/ 4073290 w 5291521"/>
              <a:gd name="connsiteY419" fmla="*/ 267773 h 6375844"/>
              <a:gd name="connsiteX420" fmla="*/ 4047098 w 5291521"/>
              <a:gd name="connsiteY420" fmla="*/ 235243 h 6375844"/>
              <a:gd name="connsiteX421" fmla="*/ 4047848 w 5291521"/>
              <a:gd name="connsiteY421" fmla="*/ 235505 h 6375844"/>
              <a:gd name="connsiteX422" fmla="*/ 4500029 w 5291521"/>
              <a:gd name="connsiteY422" fmla="*/ 222935 h 6375844"/>
              <a:gd name="connsiteX423" fmla="*/ 4575870 w 5291521"/>
              <a:gd name="connsiteY423" fmla="*/ 292181 h 6375844"/>
              <a:gd name="connsiteX424" fmla="*/ 4615739 w 5291521"/>
              <a:gd name="connsiteY424" fmla="*/ 338723 h 6375844"/>
              <a:gd name="connsiteX425" fmla="*/ 4644942 w 5291521"/>
              <a:gd name="connsiteY425" fmla="*/ 393100 h 6375844"/>
              <a:gd name="connsiteX426" fmla="*/ 4644942 w 5291521"/>
              <a:gd name="connsiteY426" fmla="*/ 393101 h 6375844"/>
              <a:gd name="connsiteX427" fmla="*/ 4644943 w 5291521"/>
              <a:gd name="connsiteY427" fmla="*/ 393103 h 6375844"/>
              <a:gd name="connsiteX428" fmla="*/ 4651488 w 5291521"/>
              <a:gd name="connsiteY428" fmla="*/ 453548 h 6375844"/>
              <a:gd name="connsiteX429" fmla="*/ 4662390 w 5291521"/>
              <a:gd name="connsiteY429" fmla="*/ 512828 h 6375844"/>
              <a:gd name="connsiteX430" fmla="*/ 4638011 w 5291521"/>
              <a:gd name="connsiteY430" fmla="*/ 626343 h 6375844"/>
              <a:gd name="connsiteX431" fmla="*/ 4622564 w 5291521"/>
              <a:gd name="connsiteY431" fmla="*/ 680242 h 6375844"/>
              <a:gd name="connsiteX432" fmla="*/ 4599577 w 5291521"/>
              <a:gd name="connsiteY432" fmla="*/ 644416 h 6375844"/>
              <a:gd name="connsiteX433" fmla="*/ 4599576 w 5291521"/>
              <a:gd name="connsiteY433" fmla="*/ 644414 h 6375844"/>
              <a:gd name="connsiteX434" fmla="*/ 4603578 w 5291521"/>
              <a:gd name="connsiteY434" fmla="*/ 628995 h 6375844"/>
              <a:gd name="connsiteX435" fmla="*/ 4617386 w 5291521"/>
              <a:gd name="connsiteY435" fmla="*/ 614451 h 6375844"/>
              <a:gd name="connsiteX436" fmla="*/ 4604976 w 5291521"/>
              <a:gd name="connsiteY436" fmla="*/ 604290 h 6375844"/>
              <a:gd name="connsiteX437" fmla="*/ 4597864 w 5291521"/>
              <a:gd name="connsiteY437" fmla="*/ 593872 h 6375844"/>
              <a:gd name="connsiteX438" fmla="*/ 4597864 w 5291521"/>
              <a:gd name="connsiteY438" fmla="*/ 593869 h 6375844"/>
              <a:gd name="connsiteX439" fmla="*/ 4597863 w 5291521"/>
              <a:gd name="connsiteY439" fmla="*/ 593869 h 6375844"/>
              <a:gd name="connsiteX440" fmla="*/ 4610054 w 5291521"/>
              <a:gd name="connsiteY440" fmla="*/ 559192 h 6375844"/>
              <a:gd name="connsiteX441" fmla="*/ 4620456 w 5291521"/>
              <a:gd name="connsiteY441" fmla="*/ 412100 h 6375844"/>
              <a:gd name="connsiteX442" fmla="*/ 4614575 w 5291521"/>
              <a:gd name="connsiteY442" fmla="*/ 381508 h 6375844"/>
              <a:gd name="connsiteX443" fmla="*/ 4603968 w 5291521"/>
              <a:gd name="connsiteY443" fmla="*/ 354631 h 6375844"/>
              <a:gd name="connsiteX444" fmla="*/ 4500029 w 5291521"/>
              <a:gd name="connsiteY444" fmla="*/ 222937 h 6375844"/>
              <a:gd name="connsiteX445" fmla="*/ 4500035 w 5291521"/>
              <a:gd name="connsiteY445" fmla="*/ 222943 h 6375844"/>
              <a:gd name="connsiteX446" fmla="*/ 4365040 w 5291521"/>
              <a:gd name="connsiteY446" fmla="*/ 174020 h 6375844"/>
              <a:gd name="connsiteX447" fmla="*/ 4421570 w 5291521"/>
              <a:gd name="connsiteY447" fmla="*/ 208628 h 6375844"/>
              <a:gd name="connsiteX448" fmla="*/ 4454105 w 5291521"/>
              <a:gd name="connsiteY448" fmla="*/ 237227 h 6375844"/>
              <a:gd name="connsiteX449" fmla="*/ 4520920 w 5291521"/>
              <a:gd name="connsiteY449" fmla="*/ 328786 h 6375844"/>
              <a:gd name="connsiteX450" fmla="*/ 4520920 w 5291521"/>
              <a:gd name="connsiteY450" fmla="*/ 328788 h 6375844"/>
              <a:gd name="connsiteX451" fmla="*/ 4365041 w 5291521"/>
              <a:gd name="connsiteY451" fmla="*/ 174023 h 6375844"/>
              <a:gd name="connsiteX452" fmla="*/ 4365047 w 5291521"/>
              <a:gd name="connsiteY452" fmla="*/ 174026 h 6375844"/>
              <a:gd name="connsiteX453" fmla="*/ 4149147 w 5291521"/>
              <a:gd name="connsiteY453" fmla="*/ 168120 h 6375844"/>
              <a:gd name="connsiteX454" fmla="*/ 4214926 w 5291521"/>
              <a:gd name="connsiteY454" fmla="*/ 192061 h 6375844"/>
              <a:gd name="connsiteX455" fmla="*/ 4315484 w 5291521"/>
              <a:gd name="connsiteY455" fmla="*/ 418684 h 6375844"/>
              <a:gd name="connsiteX456" fmla="*/ 4298448 w 5291521"/>
              <a:gd name="connsiteY456" fmla="*/ 234315 h 6375844"/>
              <a:gd name="connsiteX457" fmla="*/ 4359324 w 5291521"/>
              <a:gd name="connsiteY457" fmla="*/ 424338 h 6375844"/>
              <a:gd name="connsiteX458" fmla="*/ 4341718 w 5291521"/>
              <a:gd name="connsiteY458" fmla="*/ 488719 h 6375844"/>
              <a:gd name="connsiteX459" fmla="*/ 4302811 w 5291521"/>
              <a:gd name="connsiteY459" fmla="*/ 640843 h 6375844"/>
              <a:gd name="connsiteX460" fmla="*/ 4316911 w 5291521"/>
              <a:gd name="connsiteY460" fmla="*/ 647009 h 6375844"/>
              <a:gd name="connsiteX461" fmla="*/ 4349666 w 5291521"/>
              <a:gd name="connsiteY461" fmla="*/ 546252 h 6375844"/>
              <a:gd name="connsiteX462" fmla="*/ 4366029 w 5291521"/>
              <a:gd name="connsiteY462" fmla="*/ 477233 h 6375844"/>
              <a:gd name="connsiteX463" fmla="*/ 4406535 w 5291521"/>
              <a:gd name="connsiteY463" fmla="*/ 386827 h 6375844"/>
              <a:gd name="connsiteX464" fmla="*/ 4416806 w 5291521"/>
              <a:gd name="connsiteY464" fmla="*/ 443740 h 6375844"/>
              <a:gd name="connsiteX465" fmla="*/ 4348189 w 5291521"/>
              <a:gd name="connsiteY465" fmla="*/ 633656 h 6375844"/>
              <a:gd name="connsiteX466" fmla="*/ 4221161 w 5291521"/>
              <a:gd name="connsiteY466" fmla="*/ 805352 h 6375844"/>
              <a:gd name="connsiteX467" fmla="*/ 4147078 w 5291521"/>
              <a:gd name="connsiteY467" fmla="*/ 882352 h 6375844"/>
              <a:gd name="connsiteX468" fmla="*/ 4148873 w 5291521"/>
              <a:gd name="connsiteY468" fmla="*/ 884247 h 6375844"/>
              <a:gd name="connsiteX469" fmla="*/ 4150262 w 5291521"/>
              <a:gd name="connsiteY469" fmla="*/ 884349 h 6375844"/>
              <a:gd name="connsiteX470" fmla="*/ 4150191 w 5291521"/>
              <a:gd name="connsiteY470" fmla="*/ 884524 h 6375844"/>
              <a:gd name="connsiteX471" fmla="*/ 4150475 w 5291521"/>
              <a:gd name="connsiteY471" fmla="*/ 884545 h 6375844"/>
              <a:gd name="connsiteX472" fmla="*/ 4150595 w 5291521"/>
              <a:gd name="connsiteY472" fmla="*/ 884338 h 6375844"/>
              <a:gd name="connsiteX473" fmla="*/ 4156612 w 5291521"/>
              <a:gd name="connsiteY473" fmla="*/ 885859 h 6375844"/>
              <a:gd name="connsiteX474" fmla="*/ 4156183 w 5291521"/>
              <a:gd name="connsiteY474" fmla="*/ 885938 h 6375844"/>
              <a:gd name="connsiteX475" fmla="*/ 4156419 w 5291521"/>
              <a:gd name="connsiteY475" fmla="*/ 885998 h 6375844"/>
              <a:gd name="connsiteX476" fmla="*/ 4151371 w 5291521"/>
              <a:gd name="connsiteY476" fmla="*/ 886886 h 6375844"/>
              <a:gd name="connsiteX477" fmla="*/ 4151324 w 5291521"/>
              <a:gd name="connsiteY477" fmla="*/ 886833 h 6375844"/>
              <a:gd name="connsiteX478" fmla="*/ 4148890 w 5291521"/>
              <a:gd name="connsiteY478" fmla="*/ 887281 h 6375844"/>
              <a:gd name="connsiteX479" fmla="*/ 4149760 w 5291521"/>
              <a:gd name="connsiteY479" fmla="*/ 885782 h 6375844"/>
              <a:gd name="connsiteX480" fmla="*/ 4149701 w 5291521"/>
              <a:gd name="connsiteY480" fmla="*/ 885736 h 6375844"/>
              <a:gd name="connsiteX481" fmla="*/ 4149792 w 5291521"/>
              <a:gd name="connsiteY481" fmla="*/ 885511 h 6375844"/>
              <a:gd name="connsiteX482" fmla="*/ 4149868 w 5291521"/>
              <a:gd name="connsiteY482" fmla="*/ 885591 h 6375844"/>
              <a:gd name="connsiteX483" fmla="*/ 4149975 w 5291521"/>
              <a:gd name="connsiteY483" fmla="*/ 885410 h 6375844"/>
              <a:gd name="connsiteX484" fmla="*/ 4149875 w 5291521"/>
              <a:gd name="connsiteY484" fmla="*/ 885305 h 6375844"/>
              <a:gd name="connsiteX485" fmla="*/ 4149792 w 5291521"/>
              <a:gd name="connsiteY485" fmla="*/ 885511 h 6375844"/>
              <a:gd name="connsiteX486" fmla="*/ 4148754 w 5291521"/>
              <a:gd name="connsiteY486" fmla="*/ 884418 h 6375844"/>
              <a:gd name="connsiteX487" fmla="*/ 4145334 w 5291521"/>
              <a:gd name="connsiteY487" fmla="*/ 884164 h 6375844"/>
              <a:gd name="connsiteX488" fmla="*/ 4074136 w 5291521"/>
              <a:gd name="connsiteY488" fmla="*/ 958167 h 6375844"/>
              <a:gd name="connsiteX489" fmla="*/ 3561964 w 5291521"/>
              <a:gd name="connsiteY489" fmla="*/ 1416089 h 6375844"/>
              <a:gd name="connsiteX490" fmla="*/ 3452521 w 5291521"/>
              <a:gd name="connsiteY490" fmla="*/ 1500102 h 6375844"/>
              <a:gd name="connsiteX491" fmla="*/ 3458572 w 5291521"/>
              <a:gd name="connsiteY491" fmla="*/ 1513398 h 6375844"/>
              <a:gd name="connsiteX492" fmla="*/ 3592813 w 5291521"/>
              <a:gd name="connsiteY492" fmla="*/ 1447596 h 6375844"/>
              <a:gd name="connsiteX493" fmla="*/ 3696826 w 5291521"/>
              <a:gd name="connsiteY493" fmla="*/ 1352610 h 6375844"/>
              <a:gd name="connsiteX494" fmla="*/ 3897615 w 5291521"/>
              <a:gd name="connsiteY494" fmla="*/ 1219259 h 6375844"/>
              <a:gd name="connsiteX495" fmla="*/ 3990501 w 5291521"/>
              <a:gd name="connsiteY495" fmla="*/ 1157081 h 6375844"/>
              <a:gd name="connsiteX496" fmla="*/ 4014484 w 5291521"/>
              <a:gd name="connsiteY496" fmla="*/ 1125794 h 6375844"/>
              <a:gd name="connsiteX497" fmla="*/ 4022990 w 5291521"/>
              <a:gd name="connsiteY497" fmla="*/ 1111086 h 6375844"/>
              <a:gd name="connsiteX498" fmla="*/ 4140614 w 5291521"/>
              <a:gd name="connsiteY498" fmla="*/ 992559 h 6375844"/>
              <a:gd name="connsiteX499" fmla="*/ 4213815 w 5291521"/>
              <a:gd name="connsiteY499" fmla="*/ 900498 h 6375844"/>
              <a:gd name="connsiteX500" fmla="*/ 4156419 w 5291521"/>
              <a:gd name="connsiteY500" fmla="*/ 885998 h 6375844"/>
              <a:gd name="connsiteX501" fmla="*/ 4156856 w 5291521"/>
              <a:gd name="connsiteY501" fmla="*/ 885920 h 6375844"/>
              <a:gd name="connsiteX502" fmla="*/ 4156612 w 5291521"/>
              <a:gd name="connsiteY502" fmla="*/ 885859 h 6375844"/>
              <a:gd name="connsiteX503" fmla="*/ 4171160 w 5291521"/>
              <a:gd name="connsiteY503" fmla="*/ 883180 h 6375844"/>
              <a:gd name="connsiteX504" fmla="*/ 4192617 w 5291521"/>
              <a:gd name="connsiteY504" fmla="*/ 883025 h 6375844"/>
              <a:gd name="connsiteX505" fmla="*/ 4222488 w 5291521"/>
              <a:gd name="connsiteY505" fmla="*/ 889590 h 6375844"/>
              <a:gd name="connsiteX506" fmla="*/ 4248619 w 5291521"/>
              <a:gd name="connsiteY506" fmla="*/ 856725 h 6375844"/>
              <a:gd name="connsiteX507" fmla="*/ 4536416 w 5291521"/>
              <a:gd name="connsiteY507" fmla="*/ 481298 h 6375844"/>
              <a:gd name="connsiteX508" fmla="*/ 4555458 w 5291521"/>
              <a:gd name="connsiteY508" fmla="*/ 468737 h 6375844"/>
              <a:gd name="connsiteX509" fmla="*/ 4554735 w 5291521"/>
              <a:gd name="connsiteY509" fmla="*/ 531081 h 6375844"/>
              <a:gd name="connsiteX510" fmla="*/ 4459944 w 5291521"/>
              <a:gd name="connsiteY510" fmla="*/ 725523 h 6375844"/>
              <a:gd name="connsiteX511" fmla="*/ 4354262 w 5291521"/>
              <a:gd name="connsiteY511" fmla="*/ 860736 h 6375844"/>
              <a:gd name="connsiteX512" fmla="*/ 4329199 w 5291521"/>
              <a:gd name="connsiteY512" fmla="*/ 897283 h 6375844"/>
              <a:gd name="connsiteX513" fmla="*/ 4447473 w 5291521"/>
              <a:gd name="connsiteY513" fmla="*/ 818358 h 6375844"/>
              <a:gd name="connsiteX514" fmla="*/ 4456307 w 5291521"/>
              <a:gd name="connsiteY514" fmla="*/ 823448 h 6375844"/>
              <a:gd name="connsiteX515" fmla="*/ 4429868 w 5291521"/>
              <a:gd name="connsiteY515" fmla="*/ 882737 h 6375844"/>
              <a:gd name="connsiteX516" fmla="*/ 4491476 w 5291521"/>
              <a:gd name="connsiteY516" fmla="*/ 833912 h 6375844"/>
              <a:gd name="connsiteX517" fmla="*/ 4500931 w 5291521"/>
              <a:gd name="connsiteY517" fmla="*/ 841322 h 6375844"/>
              <a:gd name="connsiteX518" fmla="*/ 4440711 w 5291521"/>
              <a:gd name="connsiteY518" fmla="*/ 930173 h 6375844"/>
              <a:gd name="connsiteX519" fmla="*/ 4421837 w 5291521"/>
              <a:gd name="connsiteY519" fmla="*/ 955373 h 6375844"/>
              <a:gd name="connsiteX520" fmla="*/ 4425915 w 5291521"/>
              <a:gd name="connsiteY520" fmla="*/ 962400 h 6375844"/>
              <a:gd name="connsiteX521" fmla="*/ 4517095 w 5291521"/>
              <a:gd name="connsiteY521" fmla="*/ 1014894 h 6375844"/>
              <a:gd name="connsiteX522" fmla="*/ 4526300 w 5291521"/>
              <a:gd name="connsiteY522" fmla="*/ 1027152 h 6375844"/>
              <a:gd name="connsiteX523" fmla="*/ 4526314 w 5291521"/>
              <a:gd name="connsiteY523" fmla="*/ 1027252 h 6375844"/>
              <a:gd name="connsiteX524" fmla="*/ 4526357 w 5291521"/>
              <a:gd name="connsiteY524" fmla="*/ 1027309 h 6375844"/>
              <a:gd name="connsiteX525" fmla="*/ 4526330 w 5291521"/>
              <a:gd name="connsiteY525" fmla="*/ 1049297 h 6375844"/>
              <a:gd name="connsiteX526" fmla="*/ 4526635 w 5291521"/>
              <a:gd name="connsiteY526" fmla="*/ 1059703 h 6375844"/>
              <a:gd name="connsiteX527" fmla="*/ 4537160 w 5291521"/>
              <a:gd name="connsiteY527" fmla="*/ 1080616 h 6375844"/>
              <a:gd name="connsiteX528" fmla="*/ 4588796 w 5291521"/>
              <a:gd name="connsiteY528" fmla="*/ 1115036 h 6375844"/>
              <a:gd name="connsiteX529" fmla="*/ 4612055 w 5291521"/>
              <a:gd name="connsiteY529" fmla="*/ 1144858 h 6375844"/>
              <a:gd name="connsiteX530" fmla="*/ 4612060 w 5291521"/>
              <a:gd name="connsiteY530" fmla="*/ 1144919 h 6375844"/>
              <a:gd name="connsiteX531" fmla="*/ 4612084 w 5291521"/>
              <a:gd name="connsiteY531" fmla="*/ 1144965 h 6375844"/>
              <a:gd name="connsiteX532" fmla="*/ 4609178 w 5291521"/>
              <a:gd name="connsiteY532" fmla="*/ 1181783 h 6375844"/>
              <a:gd name="connsiteX533" fmla="*/ 4461236 w 5291521"/>
              <a:gd name="connsiteY533" fmla="*/ 1382984 h 6375844"/>
              <a:gd name="connsiteX534" fmla="*/ 4402207 w 5291521"/>
              <a:gd name="connsiteY534" fmla="*/ 1450998 h 6375844"/>
              <a:gd name="connsiteX535" fmla="*/ 4342236 w 5291521"/>
              <a:gd name="connsiteY535" fmla="*/ 1496894 h 6375844"/>
              <a:gd name="connsiteX536" fmla="*/ 4342231 w 5291521"/>
              <a:gd name="connsiteY536" fmla="*/ 1496865 h 6375844"/>
              <a:gd name="connsiteX537" fmla="*/ 4342153 w 5291521"/>
              <a:gd name="connsiteY537" fmla="*/ 1496913 h 6375844"/>
              <a:gd name="connsiteX538" fmla="*/ 4341080 w 5291521"/>
              <a:gd name="connsiteY538" fmla="*/ 1491478 h 6375844"/>
              <a:gd name="connsiteX539" fmla="*/ 4334676 w 5291521"/>
              <a:gd name="connsiteY539" fmla="*/ 1496513 h 6375844"/>
              <a:gd name="connsiteX540" fmla="*/ 4287342 w 5291521"/>
              <a:gd name="connsiteY540" fmla="*/ 1520250 h 6375844"/>
              <a:gd name="connsiteX541" fmla="*/ 4280213 w 5291521"/>
              <a:gd name="connsiteY541" fmla="*/ 1512232 h 6375844"/>
              <a:gd name="connsiteX542" fmla="*/ 4280214 w 5291521"/>
              <a:gd name="connsiteY542" fmla="*/ 1512230 h 6375844"/>
              <a:gd name="connsiteX543" fmla="*/ 4280212 w 5291521"/>
              <a:gd name="connsiteY543" fmla="*/ 1512227 h 6375844"/>
              <a:gd name="connsiteX544" fmla="*/ 4394673 w 5291521"/>
              <a:gd name="connsiteY544" fmla="*/ 1412041 h 6375844"/>
              <a:gd name="connsiteX545" fmla="*/ 4412178 w 5291521"/>
              <a:gd name="connsiteY545" fmla="*/ 1386147 h 6375844"/>
              <a:gd name="connsiteX546" fmla="*/ 4462077 w 5291521"/>
              <a:gd name="connsiteY546" fmla="*/ 1330506 h 6375844"/>
              <a:gd name="connsiteX547" fmla="*/ 4485773 w 5291521"/>
              <a:gd name="connsiteY547" fmla="*/ 1279399 h 6375844"/>
              <a:gd name="connsiteX548" fmla="*/ 4531625 w 5291521"/>
              <a:gd name="connsiteY548" fmla="*/ 1227343 h 6375844"/>
              <a:gd name="connsiteX549" fmla="*/ 4512570 w 5291521"/>
              <a:gd name="connsiteY549" fmla="*/ 1209533 h 6375844"/>
              <a:gd name="connsiteX550" fmla="*/ 4489035 w 5291521"/>
              <a:gd name="connsiteY550" fmla="*/ 1189120 h 6375844"/>
              <a:gd name="connsiteX551" fmla="*/ 4464882 w 5291521"/>
              <a:gd name="connsiteY551" fmla="*/ 1247789 h 6375844"/>
              <a:gd name="connsiteX552" fmla="*/ 4451218 w 5291521"/>
              <a:gd name="connsiteY552" fmla="*/ 1242129 h 6375844"/>
              <a:gd name="connsiteX553" fmla="*/ 4435434 w 5291521"/>
              <a:gd name="connsiteY553" fmla="*/ 1235972 h 6375844"/>
              <a:gd name="connsiteX554" fmla="*/ 4368651 w 5291521"/>
              <a:gd name="connsiteY554" fmla="*/ 1301757 h 6375844"/>
              <a:gd name="connsiteX555" fmla="*/ 4371725 w 5291521"/>
              <a:gd name="connsiteY555" fmla="*/ 1299752 h 6375844"/>
              <a:gd name="connsiteX556" fmla="*/ 4375045 w 5291521"/>
              <a:gd name="connsiteY556" fmla="*/ 1309824 h 6375844"/>
              <a:gd name="connsiteX557" fmla="*/ 4375047 w 5291521"/>
              <a:gd name="connsiteY557" fmla="*/ 1309824 h 6375844"/>
              <a:gd name="connsiteX558" fmla="*/ 4375047 w 5291521"/>
              <a:gd name="connsiteY558" fmla="*/ 1309826 h 6375844"/>
              <a:gd name="connsiteX559" fmla="*/ 4374412 w 5291521"/>
              <a:gd name="connsiteY559" fmla="*/ 1319081 h 6375844"/>
              <a:gd name="connsiteX560" fmla="*/ 4231300 w 5291521"/>
              <a:gd name="connsiteY560" fmla="*/ 1445127 h 6375844"/>
              <a:gd name="connsiteX561" fmla="*/ 4227489 w 5291521"/>
              <a:gd name="connsiteY561" fmla="*/ 1440808 h 6375844"/>
              <a:gd name="connsiteX562" fmla="*/ 4198844 w 5291521"/>
              <a:gd name="connsiteY562" fmla="*/ 1469026 h 6375844"/>
              <a:gd name="connsiteX563" fmla="*/ 4190316 w 5291521"/>
              <a:gd name="connsiteY563" fmla="*/ 1482163 h 6375844"/>
              <a:gd name="connsiteX564" fmla="*/ 4151526 w 5291521"/>
              <a:gd name="connsiteY564" fmla="*/ 1500636 h 6375844"/>
              <a:gd name="connsiteX565" fmla="*/ 4150711 w 5291521"/>
              <a:gd name="connsiteY565" fmla="*/ 1499719 h 6375844"/>
              <a:gd name="connsiteX566" fmla="*/ 4128498 w 5291521"/>
              <a:gd name="connsiteY566" fmla="*/ 1514134 h 6375844"/>
              <a:gd name="connsiteX567" fmla="*/ 4096777 w 5291521"/>
              <a:gd name="connsiteY567" fmla="*/ 1553706 h 6375844"/>
              <a:gd name="connsiteX568" fmla="*/ 4059772 w 5291521"/>
              <a:gd name="connsiteY568" fmla="*/ 1573563 h 6375844"/>
              <a:gd name="connsiteX569" fmla="*/ 4052020 w 5291521"/>
              <a:gd name="connsiteY569" fmla="*/ 1563213 h 6375844"/>
              <a:gd name="connsiteX570" fmla="*/ 4033466 w 5291521"/>
              <a:gd name="connsiteY570" fmla="*/ 1605469 h 6375844"/>
              <a:gd name="connsiteX571" fmla="*/ 3978827 w 5291521"/>
              <a:gd name="connsiteY571" fmla="*/ 1652427 h 6375844"/>
              <a:gd name="connsiteX572" fmla="*/ 3859013 w 5291521"/>
              <a:gd name="connsiteY572" fmla="*/ 1744196 h 6375844"/>
              <a:gd name="connsiteX573" fmla="*/ 3827440 w 5291521"/>
              <a:gd name="connsiteY573" fmla="*/ 1775027 h 6375844"/>
              <a:gd name="connsiteX574" fmla="*/ 3812290 w 5291521"/>
              <a:gd name="connsiteY574" fmla="*/ 1811406 h 6375844"/>
              <a:gd name="connsiteX575" fmla="*/ 3724835 w 5291521"/>
              <a:gd name="connsiteY575" fmla="*/ 1884558 h 6375844"/>
              <a:gd name="connsiteX576" fmla="*/ 3718161 w 5291521"/>
              <a:gd name="connsiteY576" fmla="*/ 1868942 h 6375844"/>
              <a:gd name="connsiteX577" fmla="*/ 3435835 w 5291521"/>
              <a:gd name="connsiteY577" fmla="*/ 2116119 h 6375844"/>
              <a:gd name="connsiteX578" fmla="*/ 3434723 w 5291521"/>
              <a:gd name="connsiteY578" fmla="*/ 2084101 h 6375844"/>
              <a:gd name="connsiteX579" fmla="*/ 3359046 w 5291521"/>
              <a:gd name="connsiteY579" fmla="*/ 2164041 h 6375844"/>
              <a:gd name="connsiteX580" fmla="*/ 3262726 w 5291521"/>
              <a:gd name="connsiteY580" fmla="*/ 2194821 h 6375844"/>
              <a:gd name="connsiteX581" fmla="*/ 3241392 w 5291521"/>
              <a:gd name="connsiteY581" fmla="*/ 2245283 h 6375844"/>
              <a:gd name="connsiteX582" fmla="*/ 3253790 w 5291521"/>
              <a:gd name="connsiteY582" fmla="*/ 2254390 h 6375844"/>
              <a:gd name="connsiteX583" fmla="*/ 3751652 w 5291521"/>
              <a:gd name="connsiteY583" fmla="*/ 1910309 h 6375844"/>
              <a:gd name="connsiteX584" fmla="*/ 4038001 w 5291521"/>
              <a:gd name="connsiteY584" fmla="*/ 1681422 h 6375844"/>
              <a:gd name="connsiteX585" fmla="*/ 4034093 w 5291521"/>
              <a:gd name="connsiteY585" fmla="*/ 1676238 h 6375844"/>
              <a:gd name="connsiteX586" fmla="*/ 4034112 w 5291521"/>
              <a:gd name="connsiteY586" fmla="*/ 1676200 h 6375844"/>
              <a:gd name="connsiteX587" fmla="*/ 4034065 w 5291521"/>
              <a:gd name="connsiteY587" fmla="*/ 1676137 h 6375844"/>
              <a:gd name="connsiteX588" fmla="*/ 4043963 w 5291521"/>
              <a:gd name="connsiteY588" fmla="*/ 1655146 h 6375844"/>
              <a:gd name="connsiteX589" fmla="*/ 4047268 w 5291521"/>
              <a:gd name="connsiteY589" fmla="*/ 1651606 h 6375844"/>
              <a:gd name="connsiteX590" fmla="*/ 4048217 w 5291521"/>
              <a:gd name="connsiteY590" fmla="*/ 1649833 h 6375844"/>
              <a:gd name="connsiteX591" fmla="*/ 4050949 w 5291521"/>
              <a:gd name="connsiteY591" fmla="*/ 1647662 h 6375844"/>
              <a:gd name="connsiteX592" fmla="*/ 4058092 w 5291521"/>
              <a:gd name="connsiteY592" fmla="*/ 1640009 h 6375844"/>
              <a:gd name="connsiteX593" fmla="*/ 4063999 w 5291521"/>
              <a:gd name="connsiteY593" fmla="*/ 1637295 h 6375844"/>
              <a:gd name="connsiteX594" fmla="*/ 4069338 w 5291521"/>
              <a:gd name="connsiteY594" fmla="*/ 1633054 h 6375844"/>
              <a:gd name="connsiteX595" fmla="*/ 4090800 w 5291521"/>
              <a:gd name="connsiteY595" fmla="*/ 1624982 h 6375844"/>
              <a:gd name="connsiteX596" fmla="*/ 4095833 w 5291521"/>
              <a:gd name="connsiteY596" fmla="*/ 1622670 h 6375844"/>
              <a:gd name="connsiteX597" fmla="*/ 4116462 w 5291521"/>
              <a:gd name="connsiteY597" fmla="*/ 1618706 h 6375844"/>
              <a:gd name="connsiteX598" fmla="*/ 4128499 w 5291521"/>
              <a:gd name="connsiteY598" fmla="*/ 1609084 h 6375844"/>
              <a:gd name="connsiteX599" fmla="*/ 4141177 w 5291521"/>
              <a:gd name="connsiteY599" fmla="*/ 1578996 h 6375844"/>
              <a:gd name="connsiteX600" fmla="*/ 4165698 w 5291521"/>
              <a:gd name="connsiteY600" fmla="*/ 1546261 h 6375844"/>
              <a:gd name="connsiteX601" fmla="*/ 4175206 w 5291521"/>
              <a:gd name="connsiteY601" fmla="*/ 1537592 h 6375844"/>
              <a:gd name="connsiteX602" fmla="*/ 4180559 w 5291521"/>
              <a:gd name="connsiteY602" fmla="*/ 1531056 h 6375844"/>
              <a:gd name="connsiteX603" fmla="*/ 4230226 w 5291521"/>
              <a:gd name="connsiteY603" fmla="*/ 1487430 h 6375844"/>
              <a:gd name="connsiteX604" fmla="*/ 4230340 w 5291521"/>
              <a:gd name="connsiteY604" fmla="*/ 1487326 h 6375844"/>
              <a:gd name="connsiteX605" fmla="*/ 4230384 w 5291521"/>
              <a:gd name="connsiteY605" fmla="*/ 1487847 h 6375844"/>
              <a:gd name="connsiteX606" fmla="*/ 4232922 w 5291521"/>
              <a:gd name="connsiteY606" fmla="*/ 1517905 h 6375844"/>
              <a:gd name="connsiteX607" fmla="*/ 4232921 w 5291521"/>
              <a:gd name="connsiteY607" fmla="*/ 1517947 h 6375844"/>
              <a:gd name="connsiteX608" fmla="*/ 4232925 w 5291521"/>
              <a:gd name="connsiteY608" fmla="*/ 1518000 h 6375844"/>
              <a:gd name="connsiteX609" fmla="*/ 4228823 w 5291521"/>
              <a:gd name="connsiteY609" fmla="*/ 1537082 h 6375844"/>
              <a:gd name="connsiteX610" fmla="*/ 4238562 w 5291521"/>
              <a:gd name="connsiteY610" fmla="*/ 1552067 h 6375844"/>
              <a:gd name="connsiteX611" fmla="*/ 4254011 w 5291521"/>
              <a:gd name="connsiteY611" fmla="*/ 1573717 h 6375844"/>
              <a:gd name="connsiteX612" fmla="*/ 3540234 w 5291521"/>
              <a:gd name="connsiteY612" fmla="*/ 2115491 h 6375844"/>
              <a:gd name="connsiteX613" fmla="*/ 3542108 w 5291521"/>
              <a:gd name="connsiteY613" fmla="*/ 2117602 h 6375844"/>
              <a:gd name="connsiteX614" fmla="*/ 3594764 w 5291521"/>
              <a:gd name="connsiteY614" fmla="*/ 2083560 h 6375844"/>
              <a:gd name="connsiteX615" fmla="*/ 3623368 w 5291521"/>
              <a:gd name="connsiteY615" fmla="*/ 2063384 h 6375844"/>
              <a:gd name="connsiteX616" fmla="*/ 3963932 w 5291521"/>
              <a:gd name="connsiteY616" fmla="*/ 1810547 h 6375844"/>
              <a:gd name="connsiteX617" fmla="*/ 4007904 w 5291521"/>
              <a:gd name="connsiteY617" fmla="*/ 1788821 h 6375844"/>
              <a:gd name="connsiteX618" fmla="*/ 4000065 w 5291521"/>
              <a:gd name="connsiteY618" fmla="*/ 1808681 h 6375844"/>
              <a:gd name="connsiteX619" fmla="*/ 4020500 w 5291521"/>
              <a:gd name="connsiteY619" fmla="*/ 1794157 h 6375844"/>
              <a:gd name="connsiteX620" fmla="*/ 4559007 w 5291521"/>
              <a:gd name="connsiteY620" fmla="*/ 1341605 h 6375844"/>
              <a:gd name="connsiteX621" fmla="*/ 4606974 w 5291521"/>
              <a:gd name="connsiteY621" fmla="*/ 1279033 h 6375844"/>
              <a:gd name="connsiteX622" fmla="*/ 4643784 w 5291521"/>
              <a:gd name="connsiteY622" fmla="*/ 1211993 h 6375844"/>
              <a:gd name="connsiteX623" fmla="*/ 4654217 w 5291521"/>
              <a:gd name="connsiteY623" fmla="*/ 1278805 h 6375844"/>
              <a:gd name="connsiteX624" fmla="*/ 4711210 w 5291521"/>
              <a:gd name="connsiteY624" fmla="*/ 1268505 h 6375844"/>
              <a:gd name="connsiteX625" fmla="*/ 4651762 w 5291521"/>
              <a:gd name="connsiteY625" fmla="*/ 1306809 h 6375844"/>
              <a:gd name="connsiteX626" fmla="*/ 4658629 w 5291521"/>
              <a:gd name="connsiteY626" fmla="*/ 1369604 h 6375844"/>
              <a:gd name="connsiteX627" fmla="*/ 4730701 w 5291521"/>
              <a:gd name="connsiteY627" fmla="*/ 1424872 h 6375844"/>
              <a:gd name="connsiteX628" fmla="*/ 4744150 w 5291521"/>
              <a:gd name="connsiteY628" fmla="*/ 1391436 h 6375844"/>
              <a:gd name="connsiteX629" fmla="*/ 4756386 w 5291521"/>
              <a:gd name="connsiteY629" fmla="*/ 1390644 h 6375844"/>
              <a:gd name="connsiteX630" fmla="*/ 4762009 w 5291521"/>
              <a:gd name="connsiteY630" fmla="*/ 1448800 h 6375844"/>
              <a:gd name="connsiteX631" fmla="*/ 4720522 w 5291521"/>
              <a:gd name="connsiteY631" fmla="*/ 1479804 h 6375844"/>
              <a:gd name="connsiteX632" fmla="*/ 4692353 w 5291521"/>
              <a:gd name="connsiteY632" fmla="*/ 1504753 h 6375844"/>
              <a:gd name="connsiteX633" fmla="*/ 4639415 w 5291521"/>
              <a:gd name="connsiteY633" fmla="*/ 1548769 h 6375844"/>
              <a:gd name="connsiteX634" fmla="*/ 4620995 w 5291521"/>
              <a:gd name="connsiteY634" fmla="*/ 1563649 h 6375844"/>
              <a:gd name="connsiteX635" fmla="*/ 4630317 w 5291521"/>
              <a:gd name="connsiteY635" fmla="*/ 1598440 h 6375844"/>
              <a:gd name="connsiteX636" fmla="*/ 4604143 w 5291521"/>
              <a:gd name="connsiteY636" fmla="*/ 1602968 h 6375844"/>
              <a:gd name="connsiteX637" fmla="*/ 4587261 w 5291521"/>
              <a:gd name="connsiteY637" fmla="*/ 1605005 h 6375844"/>
              <a:gd name="connsiteX638" fmla="*/ 4466235 w 5291521"/>
              <a:gd name="connsiteY638" fmla="*/ 1729413 h 6375844"/>
              <a:gd name="connsiteX639" fmla="*/ 4865010 w 5291521"/>
              <a:gd name="connsiteY639" fmla="*/ 1257126 h 6375844"/>
              <a:gd name="connsiteX640" fmla="*/ 4846296 w 5291521"/>
              <a:gd name="connsiteY640" fmla="*/ 1289486 h 6375844"/>
              <a:gd name="connsiteX641" fmla="*/ 4794366 w 5291521"/>
              <a:gd name="connsiteY641" fmla="*/ 1430186 h 6375844"/>
              <a:gd name="connsiteX642" fmla="*/ 4781509 w 5291521"/>
              <a:gd name="connsiteY642" fmla="*/ 1428659 h 6375844"/>
              <a:gd name="connsiteX643" fmla="*/ 4758383 w 5291521"/>
              <a:gd name="connsiteY643" fmla="*/ 1370221 h 6375844"/>
              <a:gd name="connsiteX644" fmla="*/ 4799084 w 5291521"/>
              <a:gd name="connsiteY644" fmla="*/ 1326997 h 6375844"/>
              <a:gd name="connsiteX645" fmla="*/ 4813449 w 5291521"/>
              <a:gd name="connsiteY645" fmla="*/ 1278400 h 6375844"/>
              <a:gd name="connsiteX646" fmla="*/ 4773012 w 5291521"/>
              <a:gd name="connsiteY646" fmla="*/ 1266860 h 6375844"/>
              <a:gd name="connsiteX647" fmla="*/ 4818889 w 5291521"/>
              <a:gd name="connsiteY647" fmla="*/ 1112870 h 6375844"/>
              <a:gd name="connsiteX648" fmla="*/ 4755162 w 5291521"/>
              <a:gd name="connsiteY648" fmla="*/ 1032994 h 6375844"/>
              <a:gd name="connsiteX649" fmla="*/ 4830769 w 5291521"/>
              <a:gd name="connsiteY649" fmla="*/ 1054996 h 6375844"/>
              <a:gd name="connsiteX650" fmla="*/ 4931326 w 5291521"/>
              <a:gd name="connsiteY650" fmla="*/ 1281620 h 6375844"/>
              <a:gd name="connsiteX651" fmla="*/ 4914292 w 5291521"/>
              <a:gd name="connsiteY651" fmla="*/ 1097250 h 6375844"/>
              <a:gd name="connsiteX652" fmla="*/ 4975168 w 5291521"/>
              <a:gd name="connsiteY652" fmla="*/ 1287273 h 6375844"/>
              <a:gd name="connsiteX653" fmla="*/ 4957562 w 5291521"/>
              <a:gd name="connsiteY653" fmla="*/ 1351654 h 6375844"/>
              <a:gd name="connsiteX654" fmla="*/ 4918654 w 5291521"/>
              <a:gd name="connsiteY654" fmla="*/ 1503778 h 6375844"/>
              <a:gd name="connsiteX655" fmla="*/ 4932754 w 5291521"/>
              <a:gd name="connsiteY655" fmla="*/ 1509945 h 6375844"/>
              <a:gd name="connsiteX656" fmla="*/ 4965509 w 5291521"/>
              <a:gd name="connsiteY656" fmla="*/ 1409187 h 6375844"/>
              <a:gd name="connsiteX657" fmla="*/ 4981871 w 5291521"/>
              <a:gd name="connsiteY657" fmla="*/ 1340169 h 6375844"/>
              <a:gd name="connsiteX658" fmla="*/ 5022379 w 5291521"/>
              <a:gd name="connsiteY658" fmla="*/ 1249762 h 6375844"/>
              <a:gd name="connsiteX659" fmla="*/ 5032650 w 5291521"/>
              <a:gd name="connsiteY659" fmla="*/ 1306675 h 6375844"/>
              <a:gd name="connsiteX660" fmla="*/ 4964032 w 5291521"/>
              <a:gd name="connsiteY660" fmla="*/ 1496592 h 6375844"/>
              <a:gd name="connsiteX661" fmla="*/ 4689979 w 5291521"/>
              <a:gd name="connsiteY661" fmla="*/ 1821103 h 6375844"/>
              <a:gd name="connsiteX662" fmla="*/ 4177807 w 5291521"/>
              <a:gd name="connsiteY662" fmla="*/ 2279023 h 6375844"/>
              <a:gd name="connsiteX663" fmla="*/ 4068364 w 5291521"/>
              <a:gd name="connsiteY663" fmla="*/ 2363037 h 6375844"/>
              <a:gd name="connsiteX664" fmla="*/ 4074416 w 5291521"/>
              <a:gd name="connsiteY664" fmla="*/ 2376333 h 6375844"/>
              <a:gd name="connsiteX665" fmla="*/ 4208656 w 5291521"/>
              <a:gd name="connsiteY665" fmla="*/ 2310531 h 6375844"/>
              <a:gd name="connsiteX666" fmla="*/ 4312669 w 5291521"/>
              <a:gd name="connsiteY666" fmla="*/ 2215545 h 6375844"/>
              <a:gd name="connsiteX667" fmla="*/ 4513458 w 5291521"/>
              <a:gd name="connsiteY667" fmla="*/ 2082194 h 6375844"/>
              <a:gd name="connsiteX668" fmla="*/ 4606344 w 5291521"/>
              <a:gd name="connsiteY668" fmla="*/ 2020015 h 6375844"/>
              <a:gd name="connsiteX669" fmla="*/ 4630327 w 5291521"/>
              <a:gd name="connsiteY669" fmla="*/ 1988729 h 6375844"/>
              <a:gd name="connsiteX670" fmla="*/ 4638834 w 5291521"/>
              <a:gd name="connsiteY670" fmla="*/ 1974021 h 6375844"/>
              <a:gd name="connsiteX671" fmla="*/ 4756458 w 5291521"/>
              <a:gd name="connsiteY671" fmla="*/ 1855494 h 6375844"/>
              <a:gd name="connsiteX672" fmla="*/ 4864461 w 5291521"/>
              <a:gd name="connsiteY672" fmla="*/ 1719660 h 6375844"/>
              <a:gd name="connsiteX673" fmla="*/ 5152259 w 5291521"/>
              <a:gd name="connsiteY673" fmla="*/ 1344233 h 6375844"/>
              <a:gd name="connsiteX674" fmla="*/ 5171301 w 5291521"/>
              <a:gd name="connsiteY674" fmla="*/ 1331672 h 6375844"/>
              <a:gd name="connsiteX675" fmla="*/ 5170578 w 5291521"/>
              <a:gd name="connsiteY675" fmla="*/ 1394016 h 6375844"/>
              <a:gd name="connsiteX676" fmla="*/ 5075786 w 5291521"/>
              <a:gd name="connsiteY676" fmla="*/ 1588458 h 6375844"/>
              <a:gd name="connsiteX677" fmla="*/ 4970105 w 5291521"/>
              <a:gd name="connsiteY677" fmla="*/ 1723670 h 6375844"/>
              <a:gd name="connsiteX678" fmla="*/ 4945042 w 5291521"/>
              <a:gd name="connsiteY678" fmla="*/ 1760218 h 6375844"/>
              <a:gd name="connsiteX679" fmla="*/ 5063316 w 5291521"/>
              <a:gd name="connsiteY679" fmla="*/ 1681293 h 6375844"/>
              <a:gd name="connsiteX680" fmla="*/ 5072149 w 5291521"/>
              <a:gd name="connsiteY680" fmla="*/ 1686383 h 6375844"/>
              <a:gd name="connsiteX681" fmla="*/ 5045712 w 5291521"/>
              <a:gd name="connsiteY681" fmla="*/ 1745673 h 6375844"/>
              <a:gd name="connsiteX682" fmla="*/ 5107319 w 5291521"/>
              <a:gd name="connsiteY682" fmla="*/ 1696847 h 6375844"/>
              <a:gd name="connsiteX683" fmla="*/ 5116774 w 5291521"/>
              <a:gd name="connsiteY683" fmla="*/ 1704258 h 6375844"/>
              <a:gd name="connsiteX684" fmla="*/ 4991917 w 5291521"/>
              <a:gd name="connsiteY684" fmla="*/ 1879413 h 6375844"/>
              <a:gd name="connsiteX685" fmla="*/ 4407766 w 5291521"/>
              <a:gd name="connsiteY685" fmla="*/ 2393913 h 6375844"/>
              <a:gd name="connsiteX686" fmla="*/ 3986555 w 5291521"/>
              <a:gd name="connsiteY686" fmla="*/ 2708137 h 6375844"/>
              <a:gd name="connsiteX687" fmla="*/ 3535766 w 5291521"/>
              <a:gd name="connsiteY687" fmla="*/ 3032773 h 6375844"/>
              <a:gd name="connsiteX688" fmla="*/ 3106178 w 5291521"/>
              <a:gd name="connsiteY688" fmla="*/ 3334322 h 6375844"/>
              <a:gd name="connsiteX689" fmla="*/ 2571175 w 5291521"/>
              <a:gd name="connsiteY689" fmla="*/ 3716324 h 6375844"/>
              <a:gd name="connsiteX690" fmla="*/ 1930682 w 5291521"/>
              <a:gd name="connsiteY690" fmla="*/ 4280722 h 6375844"/>
              <a:gd name="connsiteX691" fmla="*/ 1914126 w 5291521"/>
              <a:gd name="connsiteY691" fmla="*/ 4302561 h 6375844"/>
              <a:gd name="connsiteX692" fmla="*/ 1953615 w 5291521"/>
              <a:gd name="connsiteY692" fmla="*/ 4291980 h 6375844"/>
              <a:gd name="connsiteX693" fmla="*/ 2030995 w 5291521"/>
              <a:gd name="connsiteY693" fmla="*/ 4209097 h 6375844"/>
              <a:gd name="connsiteX694" fmla="*/ 2052819 w 5291521"/>
              <a:gd name="connsiteY694" fmla="*/ 4188333 h 6375844"/>
              <a:gd name="connsiteX695" fmla="*/ 2345710 w 5291521"/>
              <a:gd name="connsiteY695" fmla="*/ 3980585 h 6375844"/>
              <a:gd name="connsiteX696" fmla="*/ 2398811 w 5291521"/>
              <a:gd name="connsiteY696" fmla="*/ 3946468 h 6375844"/>
              <a:gd name="connsiteX697" fmla="*/ 2370049 w 5291521"/>
              <a:gd name="connsiteY697" fmla="*/ 4006381 h 6375844"/>
              <a:gd name="connsiteX698" fmla="*/ 2540181 w 5291521"/>
              <a:gd name="connsiteY698" fmla="*/ 3888701 h 6375844"/>
              <a:gd name="connsiteX699" fmla="*/ 2851657 w 5291521"/>
              <a:gd name="connsiteY699" fmla="*/ 3675972 h 6375844"/>
              <a:gd name="connsiteX700" fmla="*/ 3483734 w 5291521"/>
              <a:gd name="connsiteY700" fmla="*/ 3238129 h 6375844"/>
              <a:gd name="connsiteX701" fmla="*/ 3538709 w 5291521"/>
              <a:gd name="connsiteY701" fmla="*/ 3198227 h 6375844"/>
              <a:gd name="connsiteX702" fmla="*/ 3588157 w 5291521"/>
              <a:gd name="connsiteY702" fmla="*/ 3159643 h 6375844"/>
              <a:gd name="connsiteX703" fmla="*/ 3530946 w 5291521"/>
              <a:gd name="connsiteY703" fmla="*/ 3191534 h 6375844"/>
              <a:gd name="connsiteX704" fmla="*/ 3493321 w 5291521"/>
              <a:gd name="connsiteY704" fmla="*/ 3209142 h 6375844"/>
              <a:gd name="connsiteX705" fmla="*/ 3580148 w 5291521"/>
              <a:gd name="connsiteY705" fmla="*/ 3105587 h 6375844"/>
              <a:gd name="connsiteX706" fmla="*/ 3593649 w 5291521"/>
              <a:gd name="connsiteY706" fmla="*/ 3109496 h 6375844"/>
              <a:gd name="connsiteX707" fmla="*/ 3592273 w 5291521"/>
              <a:gd name="connsiteY707" fmla="*/ 3159248 h 6375844"/>
              <a:gd name="connsiteX708" fmla="*/ 3823838 w 5291521"/>
              <a:gd name="connsiteY708" fmla="*/ 2992872 h 6375844"/>
              <a:gd name="connsiteX709" fmla="*/ 3858815 w 5291521"/>
              <a:gd name="connsiteY709" fmla="*/ 2956155 h 6375844"/>
              <a:gd name="connsiteX710" fmla="*/ 3966097 w 5291521"/>
              <a:gd name="connsiteY710" fmla="*/ 2882661 h 6375844"/>
              <a:gd name="connsiteX711" fmla="*/ 4217797 w 5291521"/>
              <a:gd name="connsiteY711" fmla="*/ 2688438 h 6375844"/>
              <a:gd name="connsiteX712" fmla="*/ 4338852 w 5291521"/>
              <a:gd name="connsiteY712" fmla="*/ 2601307 h 6375844"/>
              <a:gd name="connsiteX713" fmla="*/ 4779271 w 5291521"/>
              <a:gd name="connsiteY713" fmla="*/ 2284424 h 6375844"/>
              <a:gd name="connsiteX714" fmla="*/ 5150294 w 5291521"/>
              <a:gd name="connsiteY714" fmla="*/ 1968730 h 6375844"/>
              <a:gd name="connsiteX715" fmla="*/ 5170579 w 5291521"/>
              <a:gd name="connsiteY715" fmla="*/ 1960808 h 6375844"/>
              <a:gd name="connsiteX716" fmla="*/ 5074482 w 5291521"/>
              <a:gd name="connsiteY716" fmla="*/ 2076048 h 6375844"/>
              <a:gd name="connsiteX717" fmla="*/ 4814471 w 5291521"/>
              <a:gd name="connsiteY717" fmla="*/ 2332173 h 6375844"/>
              <a:gd name="connsiteX718" fmla="*/ 4786760 w 5291521"/>
              <a:gd name="connsiteY718" fmla="*/ 2349543 h 6375844"/>
              <a:gd name="connsiteX719" fmla="*/ 4712619 w 5291521"/>
              <a:gd name="connsiteY719" fmla="*/ 2416641 h 6375844"/>
              <a:gd name="connsiteX720" fmla="*/ 4675615 w 5291521"/>
              <a:gd name="connsiteY720" fmla="*/ 2436498 h 6375844"/>
              <a:gd name="connsiteX721" fmla="*/ 4667863 w 5291521"/>
              <a:gd name="connsiteY721" fmla="*/ 2426148 h 6375844"/>
              <a:gd name="connsiteX722" fmla="*/ 4649308 w 5291521"/>
              <a:gd name="connsiteY722" fmla="*/ 2468404 h 6375844"/>
              <a:gd name="connsiteX723" fmla="*/ 4594670 w 5291521"/>
              <a:gd name="connsiteY723" fmla="*/ 2515361 h 6375844"/>
              <a:gd name="connsiteX724" fmla="*/ 4474856 w 5291521"/>
              <a:gd name="connsiteY724" fmla="*/ 2607130 h 6375844"/>
              <a:gd name="connsiteX725" fmla="*/ 4443283 w 5291521"/>
              <a:gd name="connsiteY725" fmla="*/ 2637962 h 6375844"/>
              <a:gd name="connsiteX726" fmla="*/ 4428133 w 5291521"/>
              <a:gd name="connsiteY726" fmla="*/ 2674340 h 6375844"/>
              <a:gd name="connsiteX727" fmla="*/ 4340678 w 5291521"/>
              <a:gd name="connsiteY727" fmla="*/ 2747493 h 6375844"/>
              <a:gd name="connsiteX728" fmla="*/ 4334004 w 5291521"/>
              <a:gd name="connsiteY728" fmla="*/ 2731877 h 6375844"/>
              <a:gd name="connsiteX729" fmla="*/ 4051678 w 5291521"/>
              <a:gd name="connsiteY729" fmla="*/ 2979054 h 6375844"/>
              <a:gd name="connsiteX730" fmla="*/ 4050567 w 5291521"/>
              <a:gd name="connsiteY730" fmla="*/ 2947036 h 6375844"/>
              <a:gd name="connsiteX731" fmla="*/ 3974889 w 5291521"/>
              <a:gd name="connsiteY731" fmla="*/ 3026976 h 6375844"/>
              <a:gd name="connsiteX732" fmla="*/ 3878568 w 5291521"/>
              <a:gd name="connsiteY732" fmla="*/ 3057756 h 6375844"/>
              <a:gd name="connsiteX733" fmla="*/ 3857235 w 5291521"/>
              <a:gd name="connsiteY733" fmla="*/ 3108218 h 6375844"/>
              <a:gd name="connsiteX734" fmla="*/ 3869634 w 5291521"/>
              <a:gd name="connsiteY734" fmla="*/ 3117325 h 6375844"/>
              <a:gd name="connsiteX735" fmla="*/ 4841164 w 5291521"/>
              <a:gd name="connsiteY735" fmla="*/ 2394626 h 6375844"/>
              <a:gd name="connsiteX736" fmla="*/ 4869854 w 5291521"/>
              <a:gd name="connsiteY736" fmla="*/ 2436651 h 6375844"/>
              <a:gd name="connsiteX737" fmla="*/ 4156077 w 5291521"/>
              <a:gd name="connsiteY737" fmla="*/ 2978426 h 6375844"/>
              <a:gd name="connsiteX738" fmla="*/ 4159642 w 5291521"/>
              <a:gd name="connsiteY738" fmla="*/ 2982442 h 6375844"/>
              <a:gd name="connsiteX739" fmla="*/ 4239212 w 5291521"/>
              <a:gd name="connsiteY739" fmla="*/ 2926319 h 6375844"/>
              <a:gd name="connsiteX740" fmla="*/ 4579775 w 5291521"/>
              <a:gd name="connsiteY740" fmla="*/ 2673482 h 6375844"/>
              <a:gd name="connsiteX741" fmla="*/ 4623745 w 5291521"/>
              <a:gd name="connsiteY741" fmla="*/ 2651757 h 6375844"/>
              <a:gd name="connsiteX742" fmla="*/ 4553957 w 5291521"/>
              <a:gd name="connsiteY742" fmla="*/ 2735089 h 6375844"/>
              <a:gd name="connsiteX743" fmla="*/ 4421154 w 5291521"/>
              <a:gd name="connsiteY743" fmla="*/ 2852710 h 6375844"/>
              <a:gd name="connsiteX744" fmla="*/ 4296072 w 5291521"/>
              <a:gd name="connsiteY744" fmla="*/ 2943401 h 6375844"/>
              <a:gd name="connsiteX745" fmla="*/ 4219120 w 5291521"/>
              <a:gd name="connsiteY745" fmla="*/ 2981421 h 6375844"/>
              <a:gd name="connsiteX746" fmla="*/ 4151522 w 5291521"/>
              <a:gd name="connsiteY746" fmla="*/ 3091511 h 6375844"/>
              <a:gd name="connsiteX747" fmla="*/ 4087265 w 5291521"/>
              <a:gd name="connsiteY747" fmla="*/ 3121159 h 6375844"/>
              <a:gd name="connsiteX748" fmla="*/ 4102415 w 5291521"/>
              <a:gd name="connsiteY748" fmla="*/ 3084782 h 6375844"/>
              <a:gd name="connsiteX749" fmla="*/ 4025656 w 5291521"/>
              <a:gd name="connsiteY749" fmla="*/ 3169984 h 6375844"/>
              <a:gd name="connsiteX750" fmla="*/ 3957538 w 5291521"/>
              <a:gd name="connsiteY750" fmla="*/ 3213094 h 6375844"/>
              <a:gd name="connsiteX751" fmla="*/ 3889878 w 5291521"/>
              <a:gd name="connsiteY751" fmla="*/ 3248626 h 6375844"/>
              <a:gd name="connsiteX752" fmla="*/ 3704564 w 5291521"/>
              <a:gd name="connsiteY752" fmla="*/ 3365400 h 6375844"/>
              <a:gd name="connsiteX753" fmla="*/ 3764471 w 5291521"/>
              <a:gd name="connsiteY753" fmla="*/ 3319518 h 6375844"/>
              <a:gd name="connsiteX754" fmla="*/ 3586584 w 5291521"/>
              <a:gd name="connsiteY754" fmla="*/ 3426844 h 6375844"/>
              <a:gd name="connsiteX755" fmla="*/ 3647734 w 5291521"/>
              <a:gd name="connsiteY755" fmla="*/ 3385599 h 6375844"/>
              <a:gd name="connsiteX756" fmla="*/ 3433955 w 5291521"/>
              <a:gd name="connsiteY756" fmla="*/ 3544806 h 6375844"/>
              <a:gd name="connsiteX757" fmla="*/ 3476195 w 5291521"/>
              <a:gd name="connsiteY757" fmla="*/ 3488740 h 6375844"/>
              <a:gd name="connsiteX758" fmla="*/ 3217068 w 5291521"/>
              <a:gd name="connsiteY758" fmla="*/ 3692414 h 6375844"/>
              <a:gd name="connsiteX759" fmla="*/ 3051448 w 5291521"/>
              <a:gd name="connsiteY759" fmla="*/ 3836229 h 6375844"/>
              <a:gd name="connsiteX760" fmla="*/ 3035289 w 5291521"/>
              <a:gd name="connsiteY760" fmla="*/ 3775924 h 6375844"/>
              <a:gd name="connsiteX761" fmla="*/ 2860705 w 5291521"/>
              <a:gd name="connsiteY761" fmla="*/ 3942030 h 6375844"/>
              <a:gd name="connsiteX762" fmla="*/ 2576647 w 5291521"/>
              <a:gd name="connsiteY762" fmla="*/ 4154870 h 6375844"/>
              <a:gd name="connsiteX763" fmla="*/ 2565490 w 5291521"/>
              <a:gd name="connsiteY763" fmla="*/ 4150402 h 6375844"/>
              <a:gd name="connsiteX764" fmla="*/ 2578613 w 5291521"/>
              <a:gd name="connsiteY764" fmla="*/ 4097166 h 6375844"/>
              <a:gd name="connsiteX765" fmla="*/ 2468906 w 5291521"/>
              <a:gd name="connsiteY765" fmla="*/ 4235944 h 6375844"/>
              <a:gd name="connsiteX766" fmla="*/ 3156306 w 5291521"/>
              <a:gd name="connsiteY766" fmla="*/ 3828020 h 6375844"/>
              <a:gd name="connsiteX767" fmla="*/ 3128949 w 5291521"/>
              <a:gd name="connsiteY767" fmla="*/ 3902471 h 6375844"/>
              <a:gd name="connsiteX768" fmla="*/ 3002953 w 5291521"/>
              <a:gd name="connsiteY768" fmla="*/ 4008325 h 6375844"/>
              <a:gd name="connsiteX769" fmla="*/ 2980080 w 5291521"/>
              <a:gd name="connsiteY769" fmla="*/ 4071630 h 6375844"/>
              <a:gd name="connsiteX770" fmla="*/ 2944910 w 5291521"/>
              <a:gd name="connsiteY770" fmla="*/ 4061166 h 6375844"/>
              <a:gd name="connsiteX771" fmla="*/ 2814135 w 5291521"/>
              <a:gd name="connsiteY771" fmla="*/ 4195645 h 6375844"/>
              <a:gd name="connsiteX772" fmla="*/ 2823588 w 5291521"/>
              <a:gd name="connsiteY772" fmla="*/ 4203056 h 6375844"/>
              <a:gd name="connsiteX773" fmla="*/ 2791099 w 5291521"/>
              <a:gd name="connsiteY773" fmla="*/ 4249050 h 6375844"/>
              <a:gd name="connsiteX774" fmla="*/ 2758578 w 5291521"/>
              <a:gd name="connsiteY774" fmla="*/ 4257764 h 6375844"/>
              <a:gd name="connsiteX775" fmla="*/ 2586387 w 5291521"/>
              <a:gd name="connsiteY775" fmla="*/ 4321304 h 6375844"/>
              <a:gd name="connsiteX776" fmla="*/ 2396000 w 5291521"/>
              <a:gd name="connsiteY776" fmla="*/ 4484186 h 6375844"/>
              <a:gd name="connsiteX777" fmla="*/ 2390305 w 5291521"/>
              <a:gd name="connsiteY777" fmla="*/ 4527973 h 6375844"/>
              <a:gd name="connsiteX778" fmla="*/ 2400248 w 5291521"/>
              <a:gd name="connsiteY778" fmla="*/ 4565083 h 6375844"/>
              <a:gd name="connsiteX779" fmla="*/ 2367269 w 5291521"/>
              <a:gd name="connsiteY779" fmla="*/ 4581379 h 6375844"/>
              <a:gd name="connsiteX780" fmla="*/ 2363673 w 5291521"/>
              <a:gd name="connsiteY780" fmla="*/ 4540081 h 6375844"/>
              <a:gd name="connsiteX781" fmla="*/ 2259926 w 5291521"/>
              <a:gd name="connsiteY781" fmla="*/ 4580310 h 6375844"/>
              <a:gd name="connsiteX782" fmla="*/ 2197238 w 5291521"/>
              <a:gd name="connsiteY782" fmla="*/ 4634396 h 6375844"/>
              <a:gd name="connsiteX783" fmla="*/ 2085636 w 5291521"/>
              <a:gd name="connsiteY783" fmla="*/ 4728934 h 6375844"/>
              <a:gd name="connsiteX784" fmla="*/ 2076538 w 5291521"/>
              <a:gd name="connsiteY784" fmla="*/ 4778605 h 6375844"/>
              <a:gd name="connsiteX785" fmla="*/ 2085370 w 5291521"/>
              <a:gd name="connsiteY785" fmla="*/ 4783696 h 6375844"/>
              <a:gd name="connsiteX786" fmla="*/ 2009530 w 5291521"/>
              <a:gd name="connsiteY786" fmla="*/ 4853736 h 6375844"/>
              <a:gd name="connsiteX787" fmla="*/ 2038262 w 5291521"/>
              <a:gd name="connsiteY787" fmla="*/ 4756544 h 6375844"/>
              <a:gd name="connsiteX788" fmla="*/ 1972527 w 5291521"/>
              <a:gd name="connsiteY788" fmla="*/ 4873595 h 6375844"/>
              <a:gd name="connsiteX789" fmla="*/ 1938274 w 5291521"/>
              <a:gd name="connsiteY789" fmla="*/ 4847970 h 6375844"/>
              <a:gd name="connsiteX790" fmla="*/ 1900027 w 5291521"/>
              <a:gd name="connsiteY790" fmla="*/ 4863190 h 6375844"/>
              <a:gd name="connsiteX791" fmla="*/ 1899569 w 5291521"/>
              <a:gd name="connsiteY791" fmla="*/ 4870772 h 6375844"/>
              <a:gd name="connsiteX792" fmla="*/ 1931335 w 5291521"/>
              <a:gd name="connsiteY792" fmla="*/ 4887118 h 6375844"/>
              <a:gd name="connsiteX793" fmla="*/ 1946842 w 5291521"/>
              <a:gd name="connsiteY793" fmla="*/ 4907823 h 6375844"/>
              <a:gd name="connsiteX794" fmla="*/ 1930286 w 5291521"/>
              <a:gd name="connsiteY794" fmla="*/ 4929661 h 6375844"/>
              <a:gd name="connsiteX795" fmla="*/ 1888637 w 5291521"/>
              <a:gd name="connsiteY795" fmla="*/ 4950764 h 6375844"/>
              <a:gd name="connsiteX796" fmla="*/ 1867303 w 5291521"/>
              <a:gd name="connsiteY796" fmla="*/ 5001228 h 6375844"/>
              <a:gd name="connsiteX797" fmla="*/ 1835923 w 5291521"/>
              <a:gd name="connsiteY797" fmla="*/ 5079243 h 6375844"/>
              <a:gd name="connsiteX798" fmla="*/ 1823494 w 5291521"/>
              <a:gd name="connsiteY798" fmla="*/ 5032854 h 6375844"/>
              <a:gd name="connsiteX799" fmla="*/ 1805073 w 5291521"/>
              <a:gd name="connsiteY799" fmla="*/ 5047734 h 6375844"/>
              <a:gd name="connsiteX800" fmla="*/ 1821232 w 5291521"/>
              <a:gd name="connsiteY800" fmla="*/ 5108038 h 6375844"/>
              <a:gd name="connsiteX801" fmla="*/ 1798002 w 5291521"/>
              <a:gd name="connsiteY801" fmla="*/ 5114263 h 6375844"/>
              <a:gd name="connsiteX802" fmla="*/ 1782170 w 5291521"/>
              <a:gd name="connsiteY802" fmla="*/ 5073758 h 6375844"/>
              <a:gd name="connsiteX803" fmla="*/ 1741071 w 5291521"/>
              <a:gd name="connsiteY803" fmla="*/ 5199123 h 6375844"/>
              <a:gd name="connsiteX804" fmla="*/ 1625639 w 5291521"/>
              <a:gd name="connsiteY804" fmla="*/ 5344407 h 6375844"/>
              <a:gd name="connsiteX805" fmla="*/ 1621848 w 5291521"/>
              <a:gd name="connsiteY805" fmla="*/ 5255929 h 6375844"/>
              <a:gd name="connsiteX806" fmla="*/ 1616092 w 5291521"/>
              <a:gd name="connsiteY806" fmla="*/ 5225155 h 6375844"/>
              <a:gd name="connsiteX807" fmla="*/ 1566883 w 5291521"/>
              <a:gd name="connsiteY807" fmla="*/ 5283087 h 6375844"/>
              <a:gd name="connsiteX808" fmla="*/ 1555106 w 5291521"/>
              <a:gd name="connsiteY808" fmla="*/ 5276298 h 6375844"/>
              <a:gd name="connsiteX809" fmla="*/ 1636774 w 5291521"/>
              <a:gd name="connsiteY809" fmla="*/ 5135090 h 6375844"/>
              <a:gd name="connsiteX810" fmla="*/ 1630265 w 5291521"/>
              <a:gd name="connsiteY810" fmla="*/ 5129377 h 6375844"/>
              <a:gd name="connsiteX811" fmla="*/ 1549348 w 5291521"/>
              <a:gd name="connsiteY811" fmla="*/ 5245524 h 6375844"/>
              <a:gd name="connsiteX812" fmla="*/ 1479886 w 5291521"/>
              <a:gd name="connsiteY812" fmla="*/ 5348659 h 6375844"/>
              <a:gd name="connsiteX813" fmla="*/ 1545284 w 5291521"/>
              <a:gd name="connsiteY813" fmla="*/ 5388312 h 6375844"/>
              <a:gd name="connsiteX814" fmla="*/ 1574137 w 5291521"/>
              <a:gd name="connsiteY814" fmla="*/ 5440244 h 6375844"/>
              <a:gd name="connsiteX815" fmla="*/ 1592161 w 5291521"/>
              <a:gd name="connsiteY815" fmla="*/ 5507507 h 6375844"/>
              <a:gd name="connsiteX816" fmla="*/ 1552702 w 5291521"/>
              <a:gd name="connsiteY816" fmla="*/ 5555369 h 6375844"/>
              <a:gd name="connsiteX817" fmla="*/ 1522340 w 5291521"/>
              <a:gd name="connsiteY817" fmla="*/ 5553560 h 6375844"/>
              <a:gd name="connsiteX818" fmla="*/ 1507710 w 5291521"/>
              <a:gd name="connsiteY818" fmla="*/ 5656918 h 6375844"/>
              <a:gd name="connsiteX819" fmla="*/ 1448099 w 5291521"/>
              <a:gd name="connsiteY819" fmla="*/ 5685321 h 6375844"/>
              <a:gd name="connsiteX820" fmla="*/ 1489514 w 5291521"/>
              <a:gd name="connsiteY820" fmla="*/ 5756260 h 6375844"/>
              <a:gd name="connsiteX821" fmla="*/ 1529849 w 5291521"/>
              <a:gd name="connsiteY821" fmla="*/ 5832460 h 6375844"/>
              <a:gd name="connsiteX822" fmla="*/ 1518164 w 5291521"/>
              <a:gd name="connsiteY822" fmla="*/ 5937515 h 6375844"/>
              <a:gd name="connsiteX823" fmla="*/ 1526407 w 5291521"/>
              <a:gd name="connsiteY823" fmla="*/ 5977567 h 6375844"/>
              <a:gd name="connsiteX824" fmla="*/ 1540109 w 5291521"/>
              <a:gd name="connsiteY824" fmla="*/ 6065876 h 6375844"/>
              <a:gd name="connsiteX825" fmla="*/ 1468813 w 5291521"/>
              <a:gd name="connsiteY825" fmla="*/ 6199333 h 6375844"/>
              <a:gd name="connsiteX826" fmla="*/ 1454712 w 5291521"/>
              <a:gd name="connsiteY826" fmla="*/ 6193169 h 6375844"/>
              <a:gd name="connsiteX827" fmla="*/ 1460570 w 5291521"/>
              <a:gd name="connsiteY827" fmla="*/ 6159281 h 6375844"/>
              <a:gd name="connsiteX828" fmla="*/ 1430342 w 5291521"/>
              <a:gd name="connsiteY828" fmla="*/ 6130091 h 6375844"/>
              <a:gd name="connsiteX829" fmla="*/ 1407112 w 5291521"/>
              <a:gd name="connsiteY829" fmla="*/ 6136315 h 6375844"/>
              <a:gd name="connsiteX830" fmla="*/ 1388529 w 5291521"/>
              <a:gd name="connsiteY830" fmla="*/ 6141295 h 6375844"/>
              <a:gd name="connsiteX831" fmla="*/ 1377180 w 5291521"/>
              <a:gd name="connsiteY831" fmla="*/ 6089645 h 6375844"/>
              <a:gd name="connsiteX832" fmla="*/ 1381336 w 5291521"/>
              <a:gd name="connsiteY832" fmla="*/ 6058700 h 6375844"/>
              <a:gd name="connsiteX833" fmla="*/ 1338770 w 5291521"/>
              <a:gd name="connsiteY833" fmla="*/ 6094966 h 6375844"/>
              <a:gd name="connsiteX834" fmla="*/ 1301053 w 5291521"/>
              <a:gd name="connsiteY834" fmla="*/ 6000662 h 6375844"/>
              <a:gd name="connsiteX835" fmla="*/ 1289438 w 5291521"/>
              <a:gd name="connsiteY835" fmla="*/ 6003773 h 6375844"/>
              <a:gd name="connsiteX836" fmla="*/ 1320023 w 5291521"/>
              <a:gd name="connsiteY836" fmla="*/ 6090044 h 6375844"/>
              <a:gd name="connsiteX837" fmla="*/ 1265159 w 5291521"/>
              <a:gd name="connsiteY837" fmla="*/ 6052541 h 6375844"/>
              <a:gd name="connsiteX838" fmla="*/ 1268756 w 5291521"/>
              <a:gd name="connsiteY838" fmla="*/ 6093838 h 6375844"/>
              <a:gd name="connsiteX839" fmla="*/ 1264110 w 5291521"/>
              <a:gd name="connsiteY839" fmla="*/ 6095082 h 6375844"/>
              <a:gd name="connsiteX840" fmla="*/ 1228553 w 5291521"/>
              <a:gd name="connsiteY840" fmla="*/ 5990256 h 6375844"/>
              <a:gd name="connsiteX841" fmla="*/ 1219262 w 5291521"/>
              <a:gd name="connsiteY841" fmla="*/ 5992747 h 6375844"/>
              <a:gd name="connsiteX842" fmla="*/ 1245752 w 5291521"/>
              <a:gd name="connsiteY842" fmla="*/ 6184524 h 6375844"/>
              <a:gd name="connsiteX843" fmla="*/ 1251018 w 5291521"/>
              <a:gd name="connsiteY843" fmla="*/ 6185599 h 6375844"/>
              <a:gd name="connsiteX844" fmla="*/ 1253149 w 5291521"/>
              <a:gd name="connsiteY844" fmla="*/ 6137795 h 6375844"/>
              <a:gd name="connsiteX845" fmla="*/ 1300025 w 5291521"/>
              <a:gd name="connsiteY845" fmla="*/ 6256989 h 6375844"/>
              <a:gd name="connsiteX846" fmla="*/ 1309937 w 5291521"/>
              <a:gd name="connsiteY846" fmla="*/ 6256820 h 6375844"/>
              <a:gd name="connsiteX847" fmla="*/ 1303854 w 5291521"/>
              <a:gd name="connsiteY847" fmla="*/ 6206245 h 6375844"/>
              <a:gd name="connsiteX848" fmla="*/ 1308502 w 5291521"/>
              <a:gd name="connsiteY848" fmla="*/ 6205000 h 6375844"/>
              <a:gd name="connsiteX849" fmla="*/ 1375397 w 5291521"/>
              <a:gd name="connsiteY849" fmla="*/ 6371035 h 6375844"/>
              <a:gd name="connsiteX850" fmla="*/ 1366726 w 5291521"/>
              <a:gd name="connsiteY850" fmla="*/ 6375844 h 6375844"/>
              <a:gd name="connsiteX851" fmla="*/ 1256938 w 5291521"/>
              <a:gd name="connsiteY851" fmla="*/ 6226274 h 6375844"/>
              <a:gd name="connsiteX852" fmla="*/ 1056403 w 5291521"/>
              <a:gd name="connsiteY852" fmla="*/ 5914573 h 6375844"/>
              <a:gd name="connsiteX853" fmla="*/ 864934 w 5291521"/>
              <a:gd name="connsiteY853" fmla="*/ 5515920 h 6375844"/>
              <a:gd name="connsiteX854" fmla="*/ 778556 w 5291521"/>
              <a:gd name="connsiteY854" fmla="*/ 5276787 h 6375844"/>
              <a:gd name="connsiteX855" fmla="*/ 772686 w 5291521"/>
              <a:gd name="connsiteY855" fmla="*/ 5278360 h 6375844"/>
              <a:gd name="connsiteX856" fmla="*/ 756325 w 5291521"/>
              <a:gd name="connsiteY856" fmla="*/ 5254466 h 6375844"/>
              <a:gd name="connsiteX857" fmla="*/ 759819 w 5291521"/>
              <a:gd name="connsiteY857" fmla="*/ 5235122 h 6375844"/>
              <a:gd name="connsiteX858" fmla="*/ 752288 w 5291521"/>
              <a:gd name="connsiteY858" fmla="*/ 5207016 h 6375844"/>
              <a:gd name="connsiteX859" fmla="*/ 722927 w 5291521"/>
              <a:gd name="connsiteY859" fmla="*/ 5232031 h 6375844"/>
              <a:gd name="connsiteX860" fmla="*/ 685210 w 5291521"/>
              <a:gd name="connsiteY860" fmla="*/ 5137727 h 6375844"/>
              <a:gd name="connsiteX861" fmla="*/ 673595 w 5291521"/>
              <a:gd name="connsiteY861" fmla="*/ 5140838 h 6375844"/>
              <a:gd name="connsiteX862" fmla="*/ 704181 w 5291521"/>
              <a:gd name="connsiteY862" fmla="*/ 5227109 h 6375844"/>
              <a:gd name="connsiteX863" fmla="*/ 649317 w 5291521"/>
              <a:gd name="connsiteY863" fmla="*/ 5189605 h 6375844"/>
              <a:gd name="connsiteX864" fmla="*/ 652913 w 5291521"/>
              <a:gd name="connsiteY864" fmla="*/ 5230903 h 6375844"/>
              <a:gd name="connsiteX865" fmla="*/ 648268 w 5291521"/>
              <a:gd name="connsiteY865" fmla="*/ 5232147 h 6375844"/>
              <a:gd name="connsiteX866" fmla="*/ 612710 w 5291521"/>
              <a:gd name="connsiteY866" fmla="*/ 5127321 h 6375844"/>
              <a:gd name="connsiteX867" fmla="*/ 603418 w 5291521"/>
              <a:gd name="connsiteY867" fmla="*/ 5129812 h 6375844"/>
              <a:gd name="connsiteX868" fmla="*/ 629909 w 5291521"/>
              <a:gd name="connsiteY868" fmla="*/ 5321589 h 6375844"/>
              <a:gd name="connsiteX869" fmla="*/ 635175 w 5291521"/>
              <a:gd name="connsiteY869" fmla="*/ 5322664 h 6375844"/>
              <a:gd name="connsiteX870" fmla="*/ 637305 w 5291521"/>
              <a:gd name="connsiteY870" fmla="*/ 5274861 h 6375844"/>
              <a:gd name="connsiteX871" fmla="*/ 684181 w 5291521"/>
              <a:gd name="connsiteY871" fmla="*/ 5394055 h 6375844"/>
              <a:gd name="connsiteX872" fmla="*/ 694095 w 5291521"/>
              <a:gd name="connsiteY872" fmla="*/ 5393885 h 6375844"/>
              <a:gd name="connsiteX873" fmla="*/ 688012 w 5291521"/>
              <a:gd name="connsiteY873" fmla="*/ 5343310 h 6375844"/>
              <a:gd name="connsiteX874" fmla="*/ 692658 w 5291521"/>
              <a:gd name="connsiteY874" fmla="*/ 5342065 h 6375844"/>
              <a:gd name="connsiteX875" fmla="*/ 759555 w 5291521"/>
              <a:gd name="connsiteY875" fmla="*/ 5508100 h 6375844"/>
              <a:gd name="connsiteX876" fmla="*/ 750884 w 5291521"/>
              <a:gd name="connsiteY876" fmla="*/ 5512909 h 6375844"/>
              <a:gd name="connsiteX877" fmla="*/ 641095 w 5291521"/>
              <a:gd name="connsiteY877" fmla="*/ 5363338 h 6375844"/>
              <a:gd name="connsiteX878" fmla="*/ 440560 w 5291521"/>
              <a:gd name="connsiteY878" fmla="*/ 5051638 h 6375844"/>
              <a:gd name="connsiteX879" fmla="*/ 249091 w 5291521"/>
              <a:gd name="connsiteY879" fmla="*/ 4652985 h 6375844"/>
              <a:gd name="connsiteX880" fmla="*/ 162308 w 5291521"/>
              <a:gd name="connsiteY880" fmla="*/ 4412728 h 6375844"/>
              <a:gd name="connsiteX881" fmla="*/ 150367 w 5291521"/>
              <a:gd name="connsiteY881" fmla="*/ 4396041 h 6375844"/>
              <a:gd name="connsiteX882" fmla="*/ 78896 w 5291521"/>
              <a:gd name="connsiteY882" fmla="*/ 4129308 h 6375844"/>
              <a:gd name="connsiteX883" fmla="*/ 74679 w 5291521"/>
              <a:gd name="connsiteY883" fmla="*/ 4085691 h 6375844"/>
              <a:gd name="connsiteX884" fmla="*/ 30919 w 5291521"/>
              <a:gd name="connsiteY884" fmla="*/ 3801588 h 6375844"/>
              <a:gd name="connsiteX885" fmla="*/ 2310 w 5291521"/>
              <a:gd name="connsiteY885" fmla="*/ 3481109 h 6375844"/>
              <a:gd name="connsiteX886" fmla="*/ 30369 w 5291521"/>
              <a:gd name="connsiteY886" fmla="*/ 3130533 h 6375844"/>
              <a:gd name="connsiteX887" fmla="*/ 32202 w 5291521"/>
              <a:gd name="connsiteY887" fmla="*/ 3100211 h 6375844"/>
              <a:gd name="connsiteX888" fmla="*/ 30501 w 5291521"/>
              <a:gd name="connsiteY888" fmla="*/ 3103154 h 6375844"/>
              <a:gd name="connsiteX889" fmla="*/ 88320 w 5291521"/>
              <a:gd name="connsiteY889" fmla="*/ 2965852 h 6375844"/>
              <a:gd name="connsiteX890" fmla="*/ 91661 w 5291521"/>
              <a:gd name="connsiteY890" fmla="*/ 2885408 h 6375844"/>
              <a:gd name="connsiteX891" fmla="*/ 123785 w 5291521"/>
              <a:gd name="connsiteY891" fmla="*/ 2958834 h 6375844"/>
              <a:gd name="connsiteX892" fmla="*/ 233431 w 5291521"/>
              <a:gd name="connsiteY892" fmla="*/ 2745498 h 6375844"/>
              <a:gd name="connsiteX893" fmla="*/ 242264 w 5291521"/>
              <a:gd name="connsiteY893" fmla="*/ 2750589 h 6375844"/>
              <a:gd name="connsiteX894" fmla="*/ 223253 w 5291521"/>
              <a:gd name="connsiteY894" fmla="*/ 2800430 h 6375844"/>
              <a:gd name="connsiteX895" fmla="*/ 207186 w 5291521"/>
              <a:gd name="connsiteY895" fmla="*/ 2851965 h 6375844"/>
              <a:gd name="connsiteX896" fmla="*/ 223345 w 5291521"/>
              <a:gd name="connsiteY896" fmla="*/ 2912270 h 6375844"/>
              <a:gd name="connsiteX897" fmla="*/ 408403 w 5291521"/>
              <a:gd name="connsiteY897" fmla="*/ 2673754 h 6375844"/>
              <a:gd name="connsiteX898" fmla="*/ 820098 w 5291521"/>
              <a:gd name="connsiteY898" fmla="*/ 2277556 h 6375844"/>
              <a:gd name="connsiteX899" fmla="*/ 1114395 w 5291521"/>
              <a:gd name="connsiteY899" fmla="*/ 2084342 h 6375844"/>
              <a:gd name="connsiteX900" fmla="*/ 1228350 w 5291521"/>
              <a:gd name="connsiteY900" fmla="*/ 2026465 h 6375844"/>
              <a:gd name="connsiteX901" fmla="*/ 1255573 w 5291521"/>
              <a:gd name="connsiteY901" fmla="*/ 1979396 h 6375844"/>
              <a:gd name="connsiteX902" fmla="*/ 1264376 w 5291521"/>
              <a:gd name="connsiteY902" fmla="*/ 1947206 h 6375844"/>
              <a:gd name="connsiteX903" fmla="*/ 1293524 w 5291521"/>
              <a:gd name="connsiteY903" fmla="*/ 1981656 h 6375844"/>
              <a:gd name="connsiteX904" fmla="*/ 1292251 w 5291521"/>
              <a:gd name="connsiteY904" fmla="*/ 1939738 h 6375844"/>
              <a:gd name="connsiteX905" fmla="*/ 1328959 w 5291521"/>
              <a:gd name="connsiteY905" fmla="*/ 1937359 h 6375844"/>
              <a:gd name="connsiteX906" fmla="*/ 1328470 w 5291521"/>
              <a:gd name="connsiteY906" fmla="*/ 1907659 h 6375844"/>
              <a:gd name="connsiteX907" fmla="*/ 1393644 w 5291521"/>
              <a:gd name="connsiteY907" fmla="*/ 1862850 h 6375844"/>
              <a:gd name="connsiteX908" fmla="*/ 1489934 w 5291521"/>
              <a:gd name="connsiteY908" fmla="*/ 1794788 h 6375844"/>
              <a:gd name="connsiteX909" fmla="*/ 1654177 w 5291521"/>
              <a:gd name="connsiteY909" fmla="*/ 1673715 h 6375844"/>
              <a:gd name="connsiteX910" fmla="*/ 1863637 w 5291521"/>
              <a:gd name="connsiteY910" fmla="*/ 1535554 h 6375844"/>
              <a:gd name="connsiteX911" fmla="*/ 1874956 w 5291521"/>
              <a:gd name="connsiteY911" fmla="*/ 1549923 h 6375844"/>
              <a:gd name="connsiteX912" fmla="*/ 1413175 w 5291521"/>
              <a:gd name="connsiteY912" fmla="*/ 1879990 h 6375844"/>
              <a:gd name="connsiteX913" fmla="*/ 1421549 w 5291521"/>
              <a:gd name="connsiteY913" fmla="*/ 1892662 h 6375844"/>
              <a:gd name="connsiteX914" fmla="*/ 1524808 w 5291521"/>
              <a:gd name="connsiteY914" fmla="*/ 1822734 h 6375844"/>
              <a:gd name="connsiteX915" fmla="*/ 1892297 w 5291521"/>
              <a:gd name="connsiteY915" fmla="*/ 1540304 h 6375844"/>
              <a:gd name="connsiteX916" fmla="*/ 1993690 w 5291521"/>
              <a:gd name="connsiteY916" fmla="*/ 1463418 h 6375844"/>
              <a:gd name="connsiteX917" fmla="*/ 2034881 w 5291521"/>
              <a:gd name="connsiteY917" fmla="*/ 1449895 h 6375844"/>
              <a:gd name="connsiteX918" fmla="*/ 2073881 w 5291521"/>
              <a:gd name="connsiteY918" fmla="*/ 1409613 h 6375844"/>
              <a:gd name="connsiteX919" fmla="*/ 2088867 w 5291521"/>
              <a:gd name="connsiteY919" fmla="*/ 1363337 h 6375844"/>
              <a:gd name="connsiteX920" fmla="*/ 2050000 w 5291521"/>
              <a:gd name="connsiteY920" fmla="*/ 1376237 h 6375844"/>
              <a:gd name="connsiteX921" fmla="*/ 1687126 w 5291521"/>
              <a:gd name="connsiteY921" fmla="*/ 1620139 h 6375844"/>
              <a:gd name="connsiteX922" fmla="*/ 1169758 w 5291521"/>
              <a:gd name="connsiteY922" fmla="*/ 1975045 h 6375844"/>
              <a:gd name="connsiteX923" fmla="*/ 1018370 w 5291521"/>
              <a:gd name="connsiteY923" fmla="*/ 2097643 h 6375844"/>
              <a:gd name="connsiteX924" fmla="*/ 988173 w 5291521"/>
              <a:gd name="connsiteY924" fmla="*/ 2105734 h 6375844"/>
              <a:gd name="connsiteX925" fmla="*/ 1002243 w 5291521"/>
              <a:gd name="connsiteY925" fmla="*/ 2074621 h 6375844"/>
              <a:gd name="connsiteX926" fmla="*/ 1475771 w 5291521"/>
              <a:gd name="connsiteY926" fmla="*/ 1714060 h 6375844"/>
              <a:gd name="connsiteX927" fmla="*/ 1815253 w 5291521"/>
              <a:gd name="connsiteY927" fmla="*/ 1466483 h 6375844"/>
              <a:gd name="connsiteX928" fmla="*/ 2073168 w 5291521"/>
              <a:gd name="connsiteY928" fmla="*/ 1295451 h 6375844"/>
              <a:gd name="connsiteX929" fmla="*/ 2521765 w 5291521"/>
              <a:gd name="connsiteY929" fmla="*/ 944057 h 6375844"/>
              <a:gd name="connsiteX930" fmla="*/ 2658033 w 5291521"/>
              <a:gd name="connsiteY930" fmla="*/ 895114 h 6375844"/>
              <a:gd name="connsiteX931" fmla="*/ 2675078 w 5291521"/>
              <a:gd name="connsiteY931" fmla="*/ 902977 h 6375844"/>
              <a:gd name="connsiteX932" fmla="*/ 2446770 w 5291521"/>
              <a:gd name="connsiteY932" fmla="*/ 1100879 h 6375844"/>
              <a:gd name="connsiteX933" fmla="*/ 2451579 w 5291521"/>
              <a:gd name="connsiteY933" fmla="*/ 1109534 h 6375844"/>
              <a:gd name="connsiteX934" fmla="*/ 2586899 w 5291521"/>
              <a:gd name="connsiteY934" fmla="*/ 1038473 h 6375844"/>
              <a:gd name="connsiteX935" fmla="*/ 2606135 w 5291521"/>
              <a:gd name="connsiteY935" fmla="*/ 1073093 h 6375844"/>
              <a:gd name="connsiteX936" fmla="*/ 2546391 w 5291521"/>
              <a:gd name="connsiteY936" fmla="*/ 1128877 h 6375844"/>
              <a:gd name="connsiteX937" fmla="*/ 2606420 w 5291521"/>
              <a:gd name="connsiteY937" fmla="*/ 1232116 h 6375844"/>
              <a:gd name="connsiteX938" fmla="*/ 2579685 w 5291521"/>
              <a:gd name="connsiteY938" fmla="*/ 1308886 h 6375844"/>
              <a:gd name="connsiteX939" fmla="*/ 2523507 w 5291521"/>
              <a:gd name="connsiteY939" fmla="*/ 1368686 h 6375844"/>
              <a:gd name="connsiteX940" fmla="*/ 2611025 w 5291521"/>
              <a:gd name="connsiteY940" fmla="*/ 1370094 h 6375844"/>
              <a:gd name="connsiteX941" fmla="*/ 2551740 w 5291521"/>
              <a:gd name="connsiteY941" fmla="*/ 1418297 h 6375844"/>
              <a:gd name="connsiteX942" fmla="*/ 2619430 w 5291521"/>
              <a:gd name="connsiteY942" fmla="*/ 1420047 h 6375844"/>
              <a:gd name="connsiteX943" fmla="*/ 2618676 w 5291521"/>
              <a:gd name="connsiteY943" fmla="*/ 1445109 h 6375844"/>
              <a:gd name="connsiteX944" fmla="*/ 2637259 w 5291521"/>
              <a:gd name="connsiteY944" fmla="*/ 1440130 h 6375844"/>
              <a:gd name="connsiteX945" fmla="*/ 3087456 w 5291521"/>
              <a:gd name="connsiteY945" fmla="*/ 1150456 h 6375844"/>
              <a:gd name="connsiteX946" fmla="*/ 3404657 w 5291521"/>
              <a:gd name="connsiteY946" fmla="*/ 931222 h 6375844"/>
              <a:gd name="connsiteX947" fmla="*/ 3943165 w 5291521"/>
              <a:gd name="connsiteY947" fmla="*/ 478670 h 6375844"/>
              <a:gd name="connsiteX948" fmla="*/ 3991131 w 5291521"/>
              <a:gd name="connsiteY948" fmla="*/ 416098 h 6375844"/>
              <a:gd name="connsiteX949" fmla="*/ 4027941 w 5291521"/>
              <a:gd name="connsiteY949" fmla="*/ 349059 h 6375844"/>
              <a:gd name="connsiteX950" fmla="*/ 4038374 w 5291521"/>
              <a:gd name="connsiteY950" fmla="*/ 415870 h 6375844"/>
              <a:gd name="connsiteX951" fmla="*/ 4095367 w 5291521"/>
              <a:gd name="connsiteY951" fmla="*/ 405570 h 6375844"/>
              <a:gd name="connsiteX952" fmla="*/ 4035918 w 5291521"/>
              <a:gd name="connsiteY952" fmla="*/ 443873 h 6375844"/>
              <a:gd name="connsiteX953" fmla="*/ 4042786 w 5291521"/>
              <a:gd name="connsiteY953" fmla="*/ 506669 h 6375844"/>
              <a:gd name="connsiteX954" fmla="*/ 4114858 w 5291521"/>
              <a:gd name="connsiteY954" fmla="*/ 561936 h 6375844"/>
              <a:gd name="connsiteX955" fmla="*/ 4128307 w 5291521"/>
              <a:gd name="connsiteY955" fmla="*/ 528501 h 6375844"/>
              <a:gd name="connsiteX956" fmla="*/ 4140543 w 5291521"/>
              <a:gd name="connsiteY956" fmla="*/ 527709 h 6375844"/>
              <a:gd name="connsiteX957" fmla="*/ 4146166 w 5291521"/>
              <a:gd name="connsiteY957" fmla="*/ 585865 h 6375844"/>
              <a:gd name="connsiteX958" fmla="*/ 4104680 w 5291521"/>
              <a:gd name="connsiteY958" fmla="*/ 616869 h 6375844"/>
              <a:gd name="connsiteX959" fmla="*/ 4076509 w 5291521"/>
              <a:gd name="connsiteY959" fmla="*/ 641818 h 6375844"/>
              <a:gd name="connsiteX960" fmla="*/ 4023572 w 5291521"/>
              <a:gd name="connsiteY960" fmla="*/ 685834 h 6375844"/>
              <a:gd name="connsiteX961" fmla="*/ 4005152 w 5291521"/>
              <a:gd name="connsiteY961" fmla="*/ 700714 h 6375844"/>
              <a:gd name="connsiteX962" fmla="*/ 4014474 w 5291521"/>
              <a:gd name="connsiteY962" fmla="*/ 735505 h 6375844"/>
              <a:gd name="connsiteX963" fmla="*/ 3988300 w 5291521"/>
              <a:gd name="connsiteY963" fmla="*/ 740033 h 6375844"/>
              <a:gd name="connsiteX964" fmla="*/ 3971418 w 5291521"/>
              <a:gd name="connsiteY964" fmla="*/ 742070 h 6375844"/>
              <a:gd name="connsiteX965" fmla="*/ 3850393 w 5291521"/>
              <a:gd name="connsiteY965" fmla="*/ 866478 h 6375844"/>
              <a:gd name="connsiteX966" fmla="*/ 4249168 w 5291521"/>
              <a:gd name="connsiteY966" fmla="*/ 394191 h 6375844"/>
              <a:gd name="connsiteX967" fmla="*/ 4230453 w 5291521"/>
              <a:gd name="connsiteY967" fmla="*/ 426551 h 6375844"/>
              <a:gd name="connsiteX968" fmla="*/ 4178524 w 5291521"/>
              <a:gd name="connsiteY968" fmla="*/ 567251 h 6375844"/>
              <a:gd name="connsiteX969" fmla="*/ 4165667 w 5291521"/>
              <a:gd name="connsiteY969" fmla="*/ 565724 h 6375844"/>
              <a:gd name="connsiteX970" fmla="*/ 4142540 w 5291521"/>
              <a:gd name="connsiteY970" fmla="*/ 507286 h 6375844"/>
              <a:gd name="connsiteX971" fmla="*/ 4183241 w 5291521"/>
              <a:gd name="connsiteY971" fmla="*/ 464062 h 6375844"/>
              <a:gd name="connsiteX972" fmla="*/ 4197606 w 5291521"/>
              <a:gd name="connsiteY972" fmla="*/ 415465 h 6375844"/>
              <a:gd name="connsiteX973" fmla="*/ 4157169 w 5291521"/>
              <a:gd name="connsiteY973" fmla="*/ 403926 h 6375844"/>
              <a:gd name="connsiteX974" fmla="*/ 4203046 w 5291521"/>
              <a:gd name="connsiteY974" fmla="*/ 249935 h 6375844"/>
              <a:gd name="connsiteX975" fmla="*/ 4139318 w 5291521"/>
              <a:gd name="connsiteY975" fmla="*/ 170059 h 6375844"/>
              <a:gd name="connsiteX976" fmla="*/ 4149147 w 5291521"/>
              <a:gd name="connsiteY976" fmla="*/ 168120 h 6375844"/>
              <a:gd name="connsiteX977" fmla="*/ 4203547 w 5291521"/>
              <a:gd name="connsiteY977" fmla="*/ 138198 h 6375844"/>
              <a:gd name="connsiteX978" fmla="*/ 4292341 w 5291521"/>
              <a:gd name="connsiteY978" fmla="*/ 211298 h 6375844"/>
              <a:gd name="connsiteX979" fmla="*/ 4292340 w 5291521"/>
              <a:gd name="connsiteY979" fmla="*/ 211300 h 6375844"/>
              <a:gd name="connsiteX980" fmla="*/ 4292342 w 5291521"/>
              <a:gd name="connsiteY980" fmla="*/ 211302 h 6375844"/>
              <a:gd name="connsiteX981" fmla="*/ 4286665 w 5291521"/>
              <a:gd name="connsiteY981" fmla="*/ 217792 h 6375844"/>
              <a:gd name="connsiteX982" fmla="*/ 4196807 w 5291521"/>
              <a:gd name="connsiteY982" fmla="*/ 149945 h 6375844"/>
              <a:gd name="connsiteX983" fmla="*/ 4196809 w 5291521"/>
              <a:gd name="connsiteY983" fmla="*/ 149942 h 6375844"/>
              <a:gd name="connsiteX984" fmla="*/ 4196807 w 5291521"/>
              <a:gd name="connsiteY984" fmla="*/ 149940 h 6375844"/>
              <a:gd name="connsiteX985" fmla="*/ 4203547 w 5291521"/>
              <a:gd name="connsiteY985" fmla="*/ 138198 h 6375844"/>
              <a:gd name="connsiteX986" fmla="*/ 3576774 w 5291521"/>
              <a:gd name="connsiteY986" fmla="*/ 20090 h 6375844"/>
              <a:gd name="connsiteX987" fmla="*/ 3780714 w 5291521"/>
              <a:gd name="connsiteY987" fmla="*/ 64904 h 6375844"/>
              <a:gd name="connsiteX988" fmla="*/ 3791260 w 5291521"/>
              <a:gd name="connsiteY988" fmla="*/ 67052 h 6375844"/>
              <a:gd name="connsiteX989" fmla="*/ 3901253 w 5291521"/>
              <a:gd name="connsiteY989" fmla="*/ 151959 h 6375844"/>
              <a:gd name="connsiteX990" fmla="*/ 3910457 w 5291521"/>
              <a:gd name="connsiteY990" fmla="*/ 164217 h 6375844"/>
              <a:gd name="connsiteX991" fmla="*/ 3910471 w 5291521"/>
              <a:gd name="connsiteY991" fmla="*/ 164317 h 6375844"/>
              <a:gd name="connsiteX992" fmla="*/ 3910514 w 5291521"/>
              <a:gd name="connsiteY992" fmla="*/ 164374 h 6375844"/>
              <a:gd name="connsiteX993" fmla="*/ 3910487 w 5291521"/>
              <a:gd name="connsiteY993" fmla="*/ 186362 h 6375844"/>
              <a:gd name="connsiteX994" fmla="*/ 3910792 w 5291521"/>
              <a:gd name="connsiteY994" fmla="*/ 196768 h 6375844"/>
              <a:gd name="connsiteX995" fmla="*/ 3921317 w 5291521"/>
              <a:gd name="connsiteY995" fmla="*/ 217681 h 6375844"/>
              <a:gd name="connsiteX996" fmla="*/ 3972952 w 5291521"/>
              <a:gd name="connsiteY996" fmla="*/ 252100 h 6375844"/>
              <a:gd name="connsiteX997" fmla="*/ 3996212 w 5291521"/>
              <a:gd name="connsiteY997" fmla="*/ 281923 h 6375844"/>
              <a:gd name="connsiteX998" fmla="*/ 3996217 w 5291521"/>
              <a:gd name="connsiteY998" fmla="*/ 281984 h 6375844"/>
              <a:gd name="connsiteX999" fmla="*/ 3996240 w 5291521"/>
              <a:gd name="connsiteY999" fmla="*/ 282031 h 6375844"/>
              <a:gd name="connsiteX1000" fmla="*/ 3993335 w 5291521"/>
              <a:gd name="connsiteY1000" fmla="*/ 318848 h 6375844"/>
              <a:gd name="connsiteX1001" fmla="*/ 3845393 w 5291521"/>
              <a:gd name="connsiteY1001" fmla="*/ 520049 h 6375844"/>
              <a:gd name="connsiteX1002" fmla="*/ 3786364 w 5291521"/>
              <a:gd name="connsiteY1002" fmla="*/ 588063 h 6375844"/>
              <a:gd name="connsiteX1003" fmla="*/ 3726393 w 5291521"/>
              <a:gd name="connsiteY1003" fmla="*/ 633959 h 6375844"/>
              <a:gd name="connsiteX1004" fmla="*/ 3726388 w 5291521"/>
              <a:gd name="connsiteY1004" fmla="*/ 633929 h 6375844"/>
              <a:gd name="connsiteX1005" fmla="*/ 3726310 w 5291521"/>
              <a:gd name="connsiteY1005" fmla="*/ 633978 h 6375844"/>
              <a:gd name="connsiteX1006" fmla="*/ 3753413 w 5291521"/>
              <a:gd name="connsiteY1006" fmla="*/ 576984 h 6375844"/>
              <a:gd name="connsiteX1007" fmla="*/ 3796335 w 5291521"/>
              <a:gd name="connsiteY1007" fmla="*/ 523212 h 6375844"/>
              <a:gd name="connsiteX1008" fmla="*/ 3846234 w 5291521"/>
              <a:gd name="connsiteY1008" fmla="*/ 467571 h 6375844"/>
              <a:gd name="connsiteX1009" fmla="*/ 3869929 w 5291521"/>
              <a:gd name="connsiteY1009" fmla="*/ 416464 h 6375844"/>
              <a:gd name="connsiteX1010" fmla="*/ 3915782 w 5291521"/>
              <a:gd name="connsiteY1010" fmla="*/ 364409 h 6375844"/>
              <a:gd name="connsiteX1011" fmla="*/ 3896728 w 5291521"/>
              <a:gd name="connsiteY1011" fmla="*/ 346598 h 6375844"/>
              <a:gd name="connsiteX1012" fmla="*/ 3873192 w 5291521"/>
              <a:gd name="connsiteY1012" fmla="*/ 326185 h 6375844"/>
              <a:gd name="connsiteX1013" fmla="*/ 3849039 w 5291521"/>
              <a:gd name="connsiteY1013" fmla="*/ 384853 h 6375844"/>
              <a:gd name="connsiteX1014" fmla="*/ 3815546 w 5291521"/>
              <a:gd name="connsiteY1014" fmla="*/ 371458 h 6375844"/>
              <a:gd name="connsiteX1015" fmla="*/ 3798348 w 5291521"/>
              <a:gd name="connsiteY1015" fmla="*/ 390979 h 6375844"/>
              <a:gd name="connsiteX1016" fmla="*/ 3788887 w 5291521"/>
              <a:gd name="connsiteY1016" fmla="*/ 383572 h 6375844"/>
              <a:gd name="connsiteX1017" fmla="*/ 3788894 w 5291521"/>
              <a:gd name="connsiteY1017" fmla="*/ 383562 h 6375844"/>
              <a:gd name="connsiteX1018" fmla="*/ 3788810 w 5291521"/>
              <a:gd name="connsiteY1018" fmla="*/ 383497 h 6375844"/>
              <a:gd name="connsiteX1019" fmla="*/ 3798259 w 5291521"/>
              <a:gd name="connsiteY1019" fmla="*/ 367599 h 6375844"/>
              <a:gd name="connsiteX1020" fmla="*/ 3813222 w 5291521"/>
              <a:gd name="connsiteY1020" fmla="*/ 344712 h 6375844"/>
              <a:gd name="connsiteX1021" fmla="*/ 3782744 w 5291521"/>
              <a:gd name="connsiteY1021" fmla="*/ 346693 h 6375844"/>
              <a:gd name="connsiteX1022" fmla="*/ 3760966 w 5291521"/>
              <a:gd name="connsiteY1022" fmla="*/ 353770 h 6375844"/>
              <a:gd name="connsiteX1023" fmla="*/ 3720238 w 5291521"/>
              <a:gd name="connsiteY1023" fmla="*/ 434279 h 6375844"/>
              <a:gd name="connsiteX1024" fmla="*/ 3621662 w 5291521"/>
              <a:gd name="connsiteY1024" fmla="*/ 475604 h 6375844"/>
              <a:gd name="connsiteX1025" fmla="*/ 3621588 w 5291521"/>
              <a:gd name="connsiteY1025" fmla="*/ 475540 h 6375844"/>
              <a:gd name="connsiteX1026" fmla="*/ 3621545 w 5291521"/>
              <a:gd name="connsiteY1026" fmla="*/ 475558 h 6375844"/>
              <a:gd name="connsiteX1027" fmla="*/ 3615029 w 5291521"/>
              <a:gd name="connsiteY1027" fmla="*/ 469845 h 6375844"/>
              <a:gd name="connsiteX1028" fmla="*/ 3641833 w 5291521"/>
              <a:gd name="connsiteY1028" fmla="*/ 430338 h 6375844"/>
              <a:gd name="connsiteX1029" fmla="*/ 3729404 w 5291521"/>
              <a:gd name="connsiteY1029" fmla="*/ 357144 h 6375844"/>
              <a:gd name="connsiteX1030" fmla="*/ 3739467 w 5291521"/>
              <a:gd name="connsiteY1030" fmla="*/ 329583 h 6375844"/>
              <a:gd name="connsiteX1031" fmla="*/ 3787501 w 5291521"/>
              <a:gd name="connsiteY1031" fmla="*/ 266980 h 6375844"/>
              <a:gd name="connsiteX1032" fmla="*/ 3800496 w 5291521"/>
              <a:gd name="connsiteY1032" fmla="*/ 175338 h 6375844"/>
              <a:gd name="connsiteX1033" fmla="*/ 3791200 w 5291521"/>
              <a:gd name="connsiteY1033" fmla="*/ 147040 h 6375844"/>
              <a:gd name="connsiteX1034" fmla="*/ 3756861 w 5291521"/>
              <a:gd name="connsiteY1034" fmla="*/ 98824 h 6375844"/>
              <a:gd name="connsiteX1035" fmla="*/ 3706706 w 5291521"/>
              <a:gd name="connsiteY1035" fmla="*/ 67563 h 6375844"/>
              <a:gd name="connsiteX1036" fmla="*/ 3621445 w 5291521"/>
              <a:gd name="connsiteY1036" fmla="*/ 43493 h 6375844"/>
              <a:gd name="connsiteX1037" fmla="*/ 3540575 w 5291521"/>
              <a:gd name="connsiteY1037" fmla="*/ 23063 h 6375844"/>
              <a:gd name="connsiteX1038" fmla="*/ 3541013 w 5291521"/>
              <a:gd name="connsiteY1038" fmla="*/ 22985 h 6375844"/>
              <a:gd name="connsiteX1039" fmla="*/ 3540770 w 5291521"/>
              <a:gd name="connsiteY1039" fmla="*/ 22924 h 6375844"/>
              <a:gd name="connsiteX1040" fmla="*/ 3555317 w 5291521"/>
              <a:gd name="connsiteY1040" fmla="*/ 20245 h 6375844"/>
              <a:gd name="connsiteX1041" fmla="*/ 3576774 w 5291521"/>
              <a:gd name="connsiteY1041" fmla="*/ 20090 h 6375844"/>
              <a:gd name="connsiteX1042" fmla="*/ 3399550 w 5291521"/>
              <a:gd name="connsiteY1042" fmla="*/ 648 h 6375844"/>
              <a:gd name="connsiteX1043" fmla="*/ 3519107 w 5291521"/>
              <a:gd name="connsiteY1043" fmla="*/ 10671 h 6375844"/>
              <a:gd name="connsiteX1044" fmla="*/ 3519374 w 5291521"/>
              <a:gd name="connsiteY1044" fmla="*/ 10817 h 6375844"/>
              <a:gd name="connsiteX1045" fmla="*/ 3519554 w 5291521"/>
              <a:gd name="connsiteY1045" fmla="*/ 10832 h 6375844"/>
              <a:gd name="connsiteX1046" fmla="*/ 3526843 w 5291521"/>
              <a:gd name="connsiteY1046" fmla="*/ 14781 h 6375844"/>
              <a:gd name="connsiteX1047" fmla="*/ 3533030 w 5291521"/>
              <a:gd name="connsiteY1047" fmla="*/ 21312 h 6375844"/>
              <a:gd name="connsiteX1048" fmla="*/ 3534419 w 5291521"/>
              <a:gd name="connsiteY1048" fmla="*/ 21413 h 6375844"/>
              <a:gd name="connsiteX1049" fmla="*/ 3534348 w 5291521"/>
              <a:gd name="connsiteY1049" fmla="*/ 21589 h 6375844"/>
              <a:gd name="connsiteX1050" fmla="*/ 3534632 w 5291521"/>
              <a:gd name="connsiteY1050" fmla="*/ 21610 h 6375844"/>
              <a:gd name="connsiteX1051" fmla="*/ 3534751 w 5291521"/>
              <a:gd name="connsiteY1051" fmla="*/ 21403 h 6375844"/>
              <a:gd name="connsiteX1052" fmla="*/ 3540770 w 5291521"/>
              <a:gd name="connsiteY1052" fmla="*/ 22924 h 6375844"/>
              <a:gd name="connsiteX1053" fmla="*/ 3540340 w 5291521"/>
              <a:gd name="connsiteY1053" fmla="*/ 23003 h 6375844"/>
              <a:gd name="connsiteX1054" fmla="*/ 3540575 w 5291521"/>
              <a:gd name="connsiteY1054" fmla="*/ 23063 h 6375844"/>
              <a:gd name="connsiteX1055" fmla="*/ 3535529 w 5291521"/>
              <a:gd name="connsiteY1055" fmla="*/ 23950 h 6375844"/>
              <a:gd name="connsiteX1056" fmla="*/ 3535481 w 5291521"/>
              <a:gd name="connsiteY1056" fmla="*/ 23898 h 6375844"/>
              <a:gd name="connsiteX1057" fmla="*/ 3533048 w 5291521"/>
              <a:gd name="connsiteY1057" fmla="*/ 24346 h 6375844"/>
              <a:gd name="connsiteX1058" fmla="*/ 3533917 w 5291521"/>
              <a:gd name="connsiteY1058" fmla="*/ 22847 h 6375844"/>
              <a:gd name="connsiteX1059" fmla="*/ 3533858 w 5291521"/>
              <a:gd name="connsiteY1059" fmla="*/ 22801 h 6375844"/>
              <a:gd name="connsiteX1060" fmla="*/ 3533949 w 5291521"/>
              <a:gd name="connsiteY1060" fmla="*/ 22577 h 6375844"/>
              <a:gd name="connsiteX1061" fmla="*/ 3534026 w 5291521"/>
              <a:gd name="connsiteY1061" fmla="*/ 22656 h 6375844"/>
              <a:gd name="connsiteX1062" fmla="*/ 3534132 w 5291521"/>
              <a:gd name="connsiteY1062" fmla="*/ 22475 h 6375844"/>
              <a:gd name="connsiteX1063" fmla="*/ 3534033 w 5291521"/>
              <a:gd name="connsiteY1063" fmla="*/ 22370 h 6375844"/>
              <a:gd name="connsiteX1064" fmla="*/ 3533949 w 5291521"/>
              <a:gd name="connsiteY1064" fmla="*/ 22577 h 6375844"/>
              <a:gd name="connsiteX1065" fmla="*/ 3532911 w 5291521"/>
              <a:gd name="connsiteY1065" fmla="*/ 21483 h 6375844"/>
              <a:gd name="connsiteX1066" fmla="*/ 3331501 w 5291521"/>
              <a:gd name="connsiteY1066" fmla="*/ 6539 h 6375844"/>
              <a:gd name="connsiteX1067" fmla="*/ 3331507 w 5291521"/>
              <a:gd name="connsiteY1067" fmla="*/ 6513 h 6375844"/>
              <a:gd name="connsiteX1068" fmla="*/ 3331495 w 5291521"/>
              <a:gd name="connsiteY1068" fmla="*/ 6513 h 6375844"/>
              <a:gd name="connsiteX1069" fmla="*/ 3332578 w 5291521"/>
              <a:gd name="connsiteY1069" fmla="*/ 1274 h 6375844"/>
              <a:gd name="connsiteX1070" fmla="*/ 3399550 w 5291521"/>
              <a:gd name="connsiteY1070" fmla="*/ 648 h 637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</a:cxnLst>
            <a:rect l="l" t="t" r="r" b="b"/>
            <a:pathLst>
              <a:path w="5291521" h="6375844">
                <a:moveTo>
                  <a:pt x="1739407" y="5371210"/>
                </a:moveTo>
                <a:cubicBezTo>
                  <a:pt x="1720961" y="5413451"/>
                  <a:pt x="1702964" y="5448113"/>
                  <a:pt x="1685589" y="5485095"/>
                </a:cubicBezTo>
                <a:cubicBezTo>
                  <a:pt x="1654815" y="5453556"/>
                  <a:pt x="1683415" y="5393672"/>
                  <a:pt x="1739407" y="5371210"/>
                </a:cubicBezTo>
                <a:close/>
                <a:moveTo>
                  <a:pt x="1543779" y="5270235"/>
                </a:moveTo>
                <a:cubicBezTo>
                  <a:pt x="1569764" y="5310563"/>
                  <a:pt x="1542061" y="5320475"/>
                  <a:pt x="1522189" y="5340732"/>
                </a:cubicBezTo>
                <a:cubicBezTo>
                  <a:pt x="1500431" y="5306739"/>
                  <a:pt x="1535838" y="5297252"/>
                  <a:pt x="1543779" y="5270235"/>
                </a:cubicBezTo>
                <a:close/>
                <a:moveTo>
                  <a:pt x="1855751" y="5143501"/>
                </a:moveTo>
                <a:cubicBezTo>
                  <a:pt x="1850726" y="5189648"/>
                  <a:pt x="1822007" y="5212278"/>
                  <a:pt x="1786163" y="5226860"/>
                </a:cubicBezTo>
                <a:cubicBezTo>
                  <a:pt x="1782600" y="5222836"/>
                  <a:pt x="1776719" y="5219434"/>
                  <a:pt x="1773158" y="5215412"/>
                </a:cubicBezTo>
                <a:cubicBezTo>
                  <a:pt x="1801254" y="5190461"/>
                  <a:pt x="1827033" y="5166130"/>
                  <a:pt x="1855751" y="5143501"/>
                </a:cubicBezTo>
                <a:close/>
                <a:moveTo>
                  <a:pt x="2170765" y="4691191"/>
                </a:moveTo>
                <a:cubicBezTo>
                  <a:pt x="2183429" y="4747857"/>
                  <a:pt x="2128733" y="4760012"/>
                  <a:pt x="2105053" y="4793884"/>
                </a:cubicBezTo>
                <a:cubicBezTo>
                  <a:pt x="2090967" y="4760121"/>
                  <a:pt x="2117472" y="4717984"/>
                  <a:pt x="2170765" y="4691191"/>
                </a:cubicBezTo>
                <a:close/>
                <a:moveTo>
                  <a:pt x="2282008" y="4614728"/>
                </a:moveTo>
                <a:cubicBezTo>
                  <a:pt x="2282628" y="4617038"/>
                  <a:pt x="2283247" y="4619348"/>
                  <a:pt x="2286186" y="4621038"/>
                </a:cubicBezTo>
                <a:cubicBezTo>
                  <a:pt x="2254653" y="4651777"/>
                  <a:pt x="2224821" y="4679584"/>
                  <a:pt x="2193290" y="4710322"/>
                </a:cubicBezTo>
                <a:cubicBezTo>
                  <a:pt x="2175041" y="4697875"/>
                  <a:pt x="2169627" y="4686943"/>
                  <a:pt x="2192040" y="4668554"/>
                </a:cubicBezTo>
                <a:cubicBezTo>
                  <a:pt x="2211053" y="4656029"/>
                  <a:pt x="2226510" y="4639504"/>
                  <a:pt x="2245524" y="4626980"/>
                </a:cubicBezTo>
                <a:cubicBezTo>
                  <a:pt x="2250702" y="4623116"/>
                  <a:pt x="2256925" y="4620830"/>
                  <a:pt x="2263302" y="4619121"/>
                </a:cubicBezTo>
                <a:cubicBezTo>
                  <a:pt x="2269679" y="4617412"/>
                  <a:pt x="2276212" y="4616281"/>
                  <a:pt x="2282008" y="4614728"/>
                </a:cubicBezTo>
                <a:close/>
                <a:moveTo>
                  <a:pt x="2647124" y="4380379"/>
                </a:moveTo>
                <a:cubicBezTo>
                  <a:pt x="2623724" y="4403847"/>
                  <a:pt x="2606019" y="4420874"/>
                  <a:pt x="2586007" y="4438520"/>
                </a:cubicBezTo>
                <a:cubicBezTo>
                  <a:pt x="2584281" y="4429769"/>
                  <a:pt x="2583949" y="4422181"/>
                  <a:pt x="2585243" y="4415616"/>
                </a:cubicBezTo>
                <a:lnTo>
                  <a:pt x="2588157" y="4410188"/>
                </a:lnTo>
                <a:lnTo>
                  <a:pt x="2588435" y="4406518"/>
                </a:lnTo>
                <a:lnTo>
                  <a:pt x="2591233" y="4404455"/>
                </a:lnTo>
                <a:lnTo>
                  <a:pt x="2594242" y="4398849"/>
                </a:lnTo>
                <a:cubicBezTo>
                  <a:pt x="2599023" y="4394189"/>
                  <a:pt x="2605667" y="4390413"/>
                  <a:pt x="2614401" y="4387381"/>
                </a:cubicBezTo>
                <a:cubicBezTo>
                  <a:pt x="2623138" y="4384349"/>
                  <a:pt x="2633967" y="4382062"/>
                  <a:pt x="2647124" y="4380379"/>
                </a:cubicBezTo>
                <a:close/>
                <a:moveTo>
                  <a:pt x="2590130" y="4360717"/>
                </a:moveTo>
                <a:cubicBezTo>
                  <a:pt x="2593079" y="4362408"/>
                  <a:pt x="2593698" y="4364720"/>
                  <a:pt x="2596645" y="4366410"/>
                </a:cubicBezTo>
                <a:cubicBezTo>
                  <a:pt x="2591523" y="4375221"/>
                  <a:pt x="2588728" y="4383408"/>
                  <a:pt x="2581279" y="4392842"/>
                </a:cubicBezTo>
                <a:cubicBezTo>
                  <a:pt x="2572122" y="4405214"/>
                  <a:pt x="2554744" y="4414829"/>
                  <a:pt x="2570252" y="4435468"/>
                </a:cubicBezTo>
                <a:cubicBezTo>
                  <a:pt x="2573198" y="4437157"/>
                  <a:pt x="2560626" y="4455403"/>
                  <a:pt x="2551939" y="4460210"/>
                </a:cubicBezTo>
                <a:cubicBezTo>
                  <a:pt x="2537507" y="4471515"/>
                  <a:pt x="2522456" y="4480507"/>
                  <a:pt x="2508025" y="4491811"/>
                </a:cubicBezTo>
                <a:cubicBezTo>
                  <a:pt x="2504459" y="4487808"/>
                  <a:pt x="2500271" y="4481492"/>
                  <a:pt x="2498412" y="4474553"/>
                </a:cubicBezTo>
                <a:cubicBezTo>
                  <a:pt x="2468006" y="4472782"/>
                  <a:pt x="2470159" y="4536669"/>
                  <a:pt x="2418819" y="4503317"/>
                </a:cubicBezTo>
                <a:cubicBezTo>
                  <a:pt x="2478250" y="4455160"/>
                  <a:pt x="2533027" y="4408252"/>
                  <a:pt x="2590130" y="4360717"/>
                </a:cubicBezTo>
                <a:close/>
                <a:moveTo>
                  <a:pt x="2652764" y="4306596"/>
                </a:moveTo>
                <a:cubicBezTo>
                  <a:pt x="2656846" y="4306075"/>
                  <a:pt x="2661561" y="4306248"/>
                  <a:pt x="2667078" y="4307255"/>
                </a:cubicBezTo>
                <a:cubicBezTo>
                  <a:pt x="2666380" y="4332298"/>
                  <a:pt x="2647068" y="4352385"/>
                  <a:pt x="2602853" y="4371689"/>
                </a:cubicBezTo>
                <a:lnTo>
                  <a:pt x="2617813" y="4349576"/>
                </a:lnTo>
                <a:lnTo>
                  <a:pt x="2626049" y="4331585"/>
                </a:lnTo>
                <a:lnTo>
                  <a:pt x="2626628" y="4330645"/>
                </a:lnTo>
                <a:lnTo>
                  <a:pt x="2628645" y="4326253"/>
                </a:lnTo>
                <a:lnTo>
                  <a:pt x="2631170" y="4323256"/>
                </a:lnTo>
                <a:lnTo>
                  <a:pt x="2636273" y="4314958"/>
                </a:lnTo>
                <a:lnTo>
                  <a:pt x="2639577" y="4313282"/>
                </a:lnTo>
                <a:lnTo>
                  <a:pt x="2642259" y="4310100"/>
                </a:lnTo>
                <a:close/>
                <a:moveTo>
                  <a:pt x="2803958" y="4285884"/>
                </a:moveTo>
                <a:cubicBezTo>
                  <a:pt x="2770228" y="4309629"/>
                  <a:pt x="2742289" y="4326921"/>
                  <a:pt x="2709672" y="4345465"/>
                </a:cubicBezTo>
                <a:cubicBezTo>
                  <a:pt x="2710348" y="4337471"/>
                  <a:pt x="2712024" y="4330242"/>
                  <a:pt x="2714684" y="4323799"/>
                </a:cubicBezTo>
                <a:lnTo>
                  <a:pt x="2716875" y="4320406"/>
                </a:lnTo>
                <a:lnTo>
                  <a:pt x="2717676" y="4317621"/>
                </a:lnTo>
                <a:lnTo>
                  <a:pt x="2720757" y="4314389"/>
                </a:lnTo>
                <a:lnTo>
                  <a:pt x="2725620" y="4306851"/>
                </a:lnTo>
                <a:lnTo>
                  <a:pt x="2733076" y="4301467"/>
                </a:lnTo>
                <a:lnTo>
                  <a:pt x="2736166" y="4298227"/>
                </a:lnTo>
                <a:lnTo>
                  <a:pt x="2739039" y="4297162"/>
                </a:lnTo>
                <a:lnTo>
                  <a:pt x="2742407" y="4294731"/>
                </a:lnTo>
                <a:cubicBezTo>
                  <a:pt x="2748972" y="4291509"/>
                  <a:pt x="2756500" y="4289111"/>
                  <a:pt x="2764980" y="4287557"/>
                </a:cubicBezTo>
                <a:cubicBezTo>
                  <a:pt x="2776288" y="4285484"/>
                  <a:pt x="2789289" y="4284911"/>
                  <a:pt x="2803958" y="4285884"/>
                </a:cubicBezTo>
                <a:close/>
                <a:moveTo>
                  <a:pt x="2915573" y="4183638"/>
                </a:moveTo>
                <a:cubicBezTo>
                  <a:pt x="2894876" y="4236349"/>
                  <a:pt x="2840720" y="4238448"/>
                  <a:pt x="2809958" y="4281443"/>
                </a:cubicBezTo>
                <a:cubicBezTo>
                  <a:pt x="2813332" y="4238340"/>
                  <a:pt x="2833434" y="4220541"/>
                  <a:pt x="2915573" y="4183638"/>
                </a:cubicBezTo>
                <a:close/>
                <a:moveTo>
                  <a:pt x="3165170" y="3998119"/>
                </a:moveTo>
                <a:cubicBezTo>
                  <a:pt x="3168727" y="4002093"/>
                  <a:pt x="3171668" y="4003768"/>
                  <a:pt x="3175226" y="4007741"/>
                </a:cubicBezTo>
                <a:cubicBezTo>
                  <a:pt x="3161410" y="4021297"/>
                  <a:pt x="3147594" y="4034852"/>
                  <a:pt x="3134393" y="4050706"/>
                </a:cubicBezTo>
                <a:cubicBezTo>
                  <a:pt x="3130836" y="4046733"/>
                  <a:pt x="3127279" y="4042759"/>
                  <a:pt x="3121396" y="4039408"/>
                </a:cubicBezTo>
                <a:cubicBezTo>
                  <a:pt x="3118657" y="4010582"/>
                  <a:pt x="3145471" y="4008324"/>
                  <a:pt x="3165170" y="3998119"/>
                </a:cubicBezTo>
                <a:close/>
                <a:moveTo>
                  <a:pt x="3077477" y="3961697"/>
                </a:moveTo>
                <a:cubicBezTo>
                  <a:pt x="3091335" y="3985362"/>
                  <a:pt x="3095220" y="4009211"/>
                  <a:pt x="3072615" y="4027712"/>
                </a:cubicBezTo>
                <a:cubicBezTo>
                  <a:pt x="3067939" y="4028965"/>
                  <a:pt x="3053761" y="4022809"/>
                  <a:pt x="3049556" y="4016468"/>
                </a:cubicBezTo>
                <a:cubicBezTo>
                  <a:pt x="3037414" y="3989855"/>
                  <a:pt x="3047708" y="3972163"/>
                  <a:pt x="3077477" y="3961697"/>
                </a:cubicBezTo>
                <a:close/>
                <a:moveTo>
                  <a:pt x="2486504" y="3875579"/>
                </a:moveTo>
                <a:cubicBezTo>
                  <a:pt x="2490053" y="3879640"/>
                  <a:pt x="2493603" y="3883700"/>
                  <a:pt x="2497152" y="3887759"/>
                </a:cubicBezTo>
                <a:cubicBezTo>
                  <a:pt x="2475021" y="3906219"/>
                  <a:pt x="2453517" y="3927015"/>
                  <a:pt x="2431386" y="3945473"/>
                </a:cubicBezTo>
                <a:cubicBezTo>
                  <a:pt x="2427836" y="3941413"/>
                  <a:pt x="2421991" y="3937968"/>
                  <a:pt x="2417815" y="3931570"/>
                </a:cubicBezTo>
                <a:cubicBezTo>
                  <a:pt x="2442242" y="3912496"/>
                  <a:pt x="2464373" y="3894038"/>
                  <a:pt x="2486504" y="3875579"/>
                </a:cubicBezTo>
                <a:close/>
                <a:moveTo>
                  <a:pt x="3525363" y="3682042"/>
                </a:moveTo>
                <a:cubicBezTo>
                  <a:pt x="3488982" y="3704295"/>
                  <a:pt x="3454302" y="3723592"/>
                  <a:pt x="3415598" y="3746467"/>
                </a:cubicBezTo>
                <a:cubicBezTo>
                  <a:pt x="3417727" y="3736987"/>
                  <a:pt x="3420432" y="3728671"/>
                  <a:pt x="3423888" y="3721440"/>
                </a:cubicBezTo>
                <a:lnTo>
                  <a:pt x="3426360" y="3717861"/>
                </a:lnTo>
                <a:lnTo>
                  <a:pt x="3427599" y="3714569"/>
                </a:lnTo>
                <a:lnTo>
                  <a:pt x="3430942" y="3711228"/>
                </a:lnTo>
                <a:lnTo>
                  <a:pt x="3436679" y="3702923"/>
                </a:lnTo>
                <a:lnTo>
                  <a:pt x="3444760" y="3697423"/>
                </a:lnTo>
                <a:lnTo>
                  <a:pt x="3448229" y="3693957"/>
                </a:lnTo>
                <a:lnTo>
                  <a:pt x="3451375" y="3692920"/>
                </a:lnTo>
                <a:lnTo>
                  <a:pt x="3455028" y="3690434"/>
                </a:lnTo>
                <a:lnTo>
                  <a:pt x="3479985" y="3683494"/>
                </a:lnTo>
                <a:cubicBezTo>
                  <a:pt x="3492702" y="3681571"/>
                  <a:pt x="3507688" y="3681150"/>
                  <a:pt x="3525363" y="3682042"/>
                </a:cubicBezTo>
                <a:close/>
                <a:moveTo>
                  <a:pt x="3648742" y="3646847"/>
                </a:moveTo>
                <a:cubicBezTo>
                  <a:pt x="3652303" y="3650800"/>
                  <a:pt x="3653530" y="3655380"/>
                  <a:pt x="3656478" y="3657042"/>
                </a:cubicBezTo>
                <a:cubicBezTo>
                  <a:pt x="3648108" y="3691185"/>
                  <a:pt x="3624266" y="3704935"/>
                  <a:pt x="3591578" y="3713694"/>
                </a:cubicBezTo>
                <a:cubicBezTo>
                  <a:pt x="3590351" y="3709115"/>
                  <a:pt x="3587403" y="3707452"/>
                  <a:pt x="3583840" y="3703498"/>
                </a:cubicBezTo>
                <a:cubicBezTo>
                  <a:pt x="3606457" y="3685169"/>
                  <a:pt x="3626125" y="3665176"/>
                  <a:pt x="3648742" y="3646847"/>
                </a:cubicBezTo>
                <a:close/>
                <a:moveTo>
                  <a:pt x="2813676" y="3646818"/>
                </a:moveTo>
                <a:cubicBezTo>
                  <a:pt x="2783339" y="3672453"/>
                  <a:pt x="2759320" y="3693894"/>
                  <a:pt x="2726669" y="3720150"/>
                </a:cubicBezTo>
                <a:cubicBezTo>
                  <a:pt x="2727796" y="3710469"/>
                  <a:pt x="2729215" y="3702205"/>
                  <a:pt x="2731217" y="3695098"/>
                </a:cubicBezTo>
                <a:lnTo>
                  <a:pt x="2732704" y="3691748"/>
                </a:lnTo>
                <a:lnTo>
                  <a:pt x="2733423" y="3688368"/>
                </a:lnTo>
                <a:lnTo>
                  <a:pt x="2735635" y="3685152"/>
                </a:lnTo>
                <a:lnTo>
                  <a:pt x="2739260" y="3676992"/>
                </a:lnTo>
                <a:lnTo>
                  <a:pt x="2745081" y="3671416"/>
                </a:lnTo>
                <a:lnTo>
                  <a:pt x="2747424" y="3668009"/>
                </a:lnTo>
                <a:lnTo>
                  <a:pt x="2749950" y="3666753"/>
                </a:lnTo>
                <a:lnTo>
                  <a:pt x="2752539" y="3664272"/>
                </a:lnTo>
                <a:lnTo>
                  <a:pt x="2772797" y="3655388"/>
                </a:lnTo>
                <a:lnTo>
                  <a:pt x="2772798" y="3655388"/>
                </a:lnTo>
                <a:cubicBezTo>
                  <a:pt x="2783611" y="3652060"/>
                  <a:pt x="2797007" y="3649408"/>
                  <a:pt x="2813676" y="3646818"/>
                </a:cubicBezTo>
                <a:close/>
                <a:moveTo>
                  <a:pt x="2929957" y="3575402"/>
                </a:moveTo>
                <a:cubicBezTo>
                  <a:pt x="2902828" y="3595154"/>
                  <a:pt x="2880353" y="3613659"/>
                  <a:pt x="2853849" y="3635741"/>
                </a:cubicBezTo>
                <a:cubicBezTo>
                  <a:pt x="2852094" y="3629189"/>
                  <a:pt x="2852024" y="3622712"/>
                  <a:pt x="2853380" y="3616562"/>
                </a:cubicBezTo>
                <a:lnTo>
                  <a:pt x="2855070" y="3612959"/>
                </a:lnTo>
                <a:lnTo>
                  <a:pt x="2855198" y="3610530"/>
                </a:lnTo>
                <a:lnTo>
                  <a:pt x="2857897" y="3606930"/>
                </a:lnTo>
                <a:lnTo>
                  <a:pt x="2861456" y="3599340"/>
                </a:lnTo>
                <a:lnTo>
                  <a:pt x="2868204" y="3593171"/>
                </a:lnTo>
                <a:lnTo>
                  <a:pt x="2870813" y="3589688"/>
                </a:lnTo>
                <a:lnTo>
                  <a:pt x="2873421" y="3588402"/>
                </a:lnTo>
                <a:lnTo>
                  <a:pt x="2876510" y="3585580"/>
                </a:lnTo>
                <a:cubicBezTo>
                  <a:pt x="2882516" y="3581737"/>
                  <a:pt x="2889424" y="3578724"/>
                  <a:pt x="2896972" y="3576789"/>
                </a:cubicBezTo>
                <a:cubicBezTo>
                  <a:pt x="2907035" y="3574210"/>
                  <a:pt x="2918238" y="3573549"/>
                  <a:pt x="2929957" y="3575402"/>
                </a:cubicBezTo>
                <a:close/>
                <a:moveTo>
                  <a:pt x="35384" y="3020262"/>
                </a:moveTo>
                <a:cubicBezTo>
                  <a:pt x="38336" y="3021957"/>
                  <a:pt x="42994" y="3020709"/>
                  <a:pt x="45946" y="3022405"/>
                </a:cubicBezTo>
                <a:cubicBezTo>
                  <a:pt x="44396" y="3035254"/>
                  <a:pt x="39893" y="3046406"/>
                  <a:pt x="38343" y="3059256"/>
                </a:cubicBezTo>
                <a:cubicBezTo>
                  <a:pt x="37414" y="3074424"/>
                  <a:pt x="33534" y="3087897"/>
                  <a:pt x="30276" y="3103688"/>
                </a:cubicBezTo>
                <a:cubicBezTo>
                  <a:pt x="30276" y="3103688"/>
                  <a:pt x="31984" y="3100745"/>
                  <a:pt x="31984" y="3100745"/>
                </a:cubicBezTo>
                <a:cubicBezTo>
                  <a:pt x="26861" y="3109578"/>
                  <a:pt x="23445" y="3115467"/>
                  <a:pt x="20651" y="3123675"/>
                </a:cubicBezTo>
                <a:cubicBezTo>
                  <a:pt x="17700" y="3121979"/>
                  <a:pt x="15371" y="3122604"/>
                  <a:pt x="12420" y="3120907"/>
                </a:cubicBezTo>
                <a:cubicBezTo>
                  <a:pt x="18315" y="3087001"/>
                  <a:pt x="27160" y="3054793"/>
                  <a:pt x="35384" y="3020262"/>
                </a:cubicBezTo>
                <a:close/>
                <a:moveTo>
                  <a:pt x="4539813" y="2790924"/>
                </a:moveTo>
                <a:cubicBezTo>
                  <a:pt x="4543384" y="2794961"/>
                  <a:pt x="4546955" y="2798998"/>
                  <a:pt x="4551150" y="2805362"/>
                </a:cubicBezTo>
                <a:lnTo>
                  <a:pt x="4551151" y="2805363"/>
                </a:lnTo>
                <a:cubicBezTo>
                  <a:pt x="4452589" y="2874216"/>
                  <a:pt x="4354651" y="2945397"/>
                  <a:pt x="4256713" y="3016577"/>
                </a:cubicBezTo>
                <a:cubicBezTo>
                  <a:pt x="4255465" y="3011918"/>
                  <a:pt x="4252518" y="3010211"/>
                  <a:pt x="4251894" y="3007882"/>
                </a:cubicBezTo>
                <a:lnTo>
                  <a:pt x="4251893" y="3007881"/>
                </a:lnTo>
                <a:cubicBezTo>
                  <a:pt x="4334923" y="2918225"/>
                  <a:pt x="4448393" y="2867848"/>
                  <a:pt x="4539813" y="2790924"/>
                </a:cubicBezTo>
                <a:close/>
                <a:moveTo>
                  <a:pt x="124561" y="2709960"/>
                </a:moveTo>
                <a:cubicBezTo>
                  <a:pt x="132152" y="2710422"/>
                  <a:pt x="137420" y="2711507"/>
                  <a:pt x="142689" y="2712592"/>
                </a:cubicBezTo>
                <a:cubicBezTo>
                  <a:pt x="140092" y="2730765"/>
                  <a:pt x="137494" y="2748938"/>
                  <a:pt x="134897" y="2767110"/>
                </a:cubicBezTo>
                <a:cubicBezTo>
                  <a:pt x="133546" y="2789939"/>
                  <a:pt x="135144" y="2814479"/>
                  <a:pt x="136117" y="2836687"/>
                </a:cubicBezTo>
                <a:cubicBezTo>
                  <a:pt x="140210" y="2870542"/>
                  <a:pt x="127699" y="2888873"/>
                  <a:pt x="92067" y="2885938"/>
                </a:cubicBezTo>
                <a:cubicBezTo>
                  <a:pt x="100209" y="2851302"/>
                  <a:pt x="105404" y="2814956"/>
                  <a:pt x="112922" y="2777990"/>
                </a:cubicBezTo>
                <a:cubicBezTo>
                  <a:pt x="116594" y="2754538"/>
                  <a:pt x="120265" y="2731084"/>
                  <a:pt x="124561" y="2709960"/>
                </a:cubicBezTo>
                <a:close/>
                <a:moveTo>
                  <a:pt x="316827" y="2621289"/>
                </a:moveTo>
                <a:cubicBezTo>
                  <a:pt x="322076" y="2622379"/>
                  <a:pt x="325638" y="2626417"/>
                  <a:pt x="328574" y="2628128"/>
                </a:cubicBezTo>
                <a:lnTo>
                  <a:pt x="328573" y="2628129"/>
                </a:lnTo>
                <a:lnTo>
                  <a:pt x="328574" y="2628131"/>
                </a:lnTo>
                <a:cubicBezTo>
                  <a:pt x="305379" y="2661811"/>
                  <a:pt x="282184" y="2695491"/>
                  <a:pt x="258363" y="2726838"/>
                </a:cubicBezTo>
                <a:cubicBezTo>
                  <a:pt x="252490" y="2723419"/>
                  <a:pt x="247240" y="2722329"/>
                  <a:pt x="243681" y="2718291"/>
                </a:cubicBezTo>
                <a:lnTo>
                  <a:pt x="243682" y="2718287"/>
                </a:lnTo>
                <a:lnTo>
                  <a:pt x="243679" y="2718285"/>
                </a:lnTo>
                <a:cubicBezTo>
                  <a:pt x="267499" y="2686936"/>
                  <a:pt x="293007" y="2652636"/>
                  <a:pt x="316827" y="2621289"/>
                </a:cubicBezTo>
                <a:close/>
                <a:moveTo>
                  <a:pt x="4973045" y="2523846"/>
                </a:moveTo>
                <a:lnTo>
                  <a:pt x="4973044" y="2523850"/>
                </a:lnTo>
                <a:lnTo>
                  <a:pt x="4973046" y="2523850"/>
                </a:lnTo>
                <a:cubicBezTo>
                  <a:pt x="4953107" y="2588838"/>
                  <a:pt x="4902478" y="2632226"/>
                  <a:pt x="4850607" y="2670979"/>
                </a:cubicBezTo>
                <a:cubicBezTo>
                  <a:pt x="4767613" y="2732980"/>
                  <a:pt x="4680431" y="2788648"/>
                  <a:pt x="4599759" y="2850028"/>
                </a:cubicBezTo>
                <a:cubicBezTo>
                  <a:pt x="4562289" y="2877465"/>
                  <a:pt x="4532571" y="2915251"/>
                  <a:pt x="4499285" y="2949021"/>
                </a:cubicBezTo>
                <a:cubicBezTo>
                  <a:pt x="4479780" y="2969160"/>
                  <a:pt x="4462597" y="2988674"/>
                  <a:pt x="4442469" y="3006494"/>
                </a:cubicBezTo>
                <a:cubicBezTo>
                  <a:pt x="4436122" y="3010681"/>
                  <a:pt x="4426207" y="3010851"/>
                  <a:pt x="4409943" y="3015209"/>
                </a:cubicBezTo>
                <a:cubicBezTo>
                  <a:pt x="4409943" y="3015209"/>
                  <a:pt x="4404837" y="3024034"/>
                  <a:pt x="4398029" y="3035799"/>
                </a:cubicBezTo>
                <a:cubicBezTo>
                  <a:pt x="4356803" y="3012053"/>
                  <a:pt x="4341647" y="3048422"/>
                  <a:pt x="4322140" y="3068558"/>
                </a:cubicBezTo>
                <a:cubicBezTo>
                  <a:pt x="4308362" y="3082192"/>
                  <a:pt x="4298150" y="3099841"/>
                  <a:pt x="4284992" y="3115791"/>
                </a:cubicBezTo>
                <a:cubicBezTo>
                  <a:pt x="4281588" y="3121673"/>
                  <a:pt x="4271214" y="3129425"/>
                  <a:pt x="4268269" y="3127729"/>
                </a:cubicBezTo>
                <a:cubicBezTo>
                  <a:pt x="4238823" y="3110765"/>
                  <a:pt x="4235580" y="3126547"/>
                  <a:pt x="4235445" y="3153921"/>
                </a:cubicBezTo>
                <a:cubicBezTo>
                  <a:pt x="4234067" y="3176658"/>
                  <a:pt x="4166553" y="3222085"/>
                  <a:pt x="4139753" y="3224296"/>
                </a:cubicBezTo>
                <a:cubicBezTo>
                  <a:pt x="4132162" y="3223846"/>
                  <a:pt x="4121787" y="3231596"/>
                  <a:pt x="4113735" y="3238724"/>
                </a:cubicBezTo>
                <a:cubicBezTo>
                  <a:pt x="4080453" y="3272494"/>
                  <a:pt x="4047168" y="3306266"/>
                  <a:pt x="4010939" y="3338341"/>
                </a:cubicBezTo>
                <a:cubicBezTo>
                  <a:pt x="4002888" y="3345469"/>
                  <a:pt x="3987084" y="3342248"/>
                  <a:pt x="3977168" y="3342419"/>
                </a:cubicBezTo>
                <a:cubicBezTo>
                  <a:pt x="3976548" y="3340100"/>
                  <a:pt x="3975304" y="3335462"/>
                  <a:pt x="3974684" y="3333144"/>
                </a:cubicBezTo>
                <a:cubicBezTo>
                  <a:pt x="3963230" y="3346154"/>
                  <a:pt x="3954098" y="3358542"/>
                  <a:pt x="3942021" y="3369233"/>
                </a:cubicBezTo>
                <a:cubicBezTo>
                  <a:pt x="3929322" y="3377606"/>
                  <a:pt x="3922218" y="3406849"/>
                  <a:pt x="3895095" y="3389264"/>
                </a:cubicBezTo>
                <a:cubicBezTo>
                  <a:pt x="3891527" y="3385249"/>
                  <a:pt x="3873102" y="3400126"/>
                  <a:pt x="3865674" y="3409573"/>
                </a:cubicBezTo>
                <a:cubicBezTo>
                  <a:pt x="3847409" y="3434349"/>
                  <a:pt x="3835657" y="3464836"/>
                  <a:pt x="3815072" y="3490235"/>
                </a:cubicBezTo>
                <a:cubicBezTo>
                  <a:pt x="3801914" y="3506187"/>
                  <a:pt x="3782868" y="3518747"/>
                  <a:pt x="3764443" y="3533624"/>
                </a:cubicBezTo>
                <a:cubicBezTo>
                  <a:pt x="3760877" y="3529610"/>
                  <a:pt x="3754988" y="3526217"/>
                  <a:pt x="3751420" y="3522202"/>
                </a:cubicBezTo>
                <a:cubicBezTo>
                  <a:pt x="3760391" y="3499916"/>
                  <a:pt x="3772305" y="3479326"/>
                  <a:pt x="3783599" y="3456418"/>
                </a:cubicBezTo>
                <a:cubicBezTo>
                  <a:pt x="3734646" y="3459594"/>
                  <a:pt x="3701983" y="3495685"/>
                  <a:pt x="3667455" y="3524818"/>
                </a:cubicBezTo>
                <a:cubicBezTo>
                  <a:pt x="3690716" y="3555864"/>
                  <a:pt x="3672453" y="3580641"/>
                  <a:pt x="3652326" y="3598460"/>
                </a:cubicBezTo>
                <a:cubicBezTo>
                  <a:pt x="3646598" y="3604966"/>
                  <a:pt x="3618232" y="3582742"/>
                  <a:pt x="3595918" y="3573810"/>
                </a:cubicBezTo>
                <a:cubicBezTo>
                  <a:pt x="3533051" y="3617994"/>
                  <a:pt x="3469103" y="3667436"/>
                  <a:pt x="3402832" y="3717503"/>
                </a:cubicBezTo>
                <a:cubicBezTo>
                  <a:pt x="3379761" y="3733625"/>
                  <a:pt x="3357309" y="3752069"/>
                  <a:pt x="3371735" y="3778026"/>
                </a:cubicBezTo>
                <a:cubicBezTo>
                  <a:pt x="3344801" y="3807611"/>
                  <a:pt x="3321890" y="3833632"/>
                  <a:pt x="3298980" y="3859653"/>
                </a:cubicBezTo>
                <a:cubicBezTo>
                  <a:pt x="3292632" y="3863839"/>
                  <a:pt x="3285202" y="3873286"/>
                  <a:pt x="3278232" y="3875153"/>
                </a:cubicBezTo>
                <a:cubicBezTo>
                  <a:pt x="3228658" y="3876010"/>
                  <a:pt x="3205449" y="3919508"/>
                  <a:pt x="3173246" y="3948019"/>
                </a:cubicBezTo>
                <a:cubicBezTo>
                  <a:pt x="3141774" y="3914203"/>
                  <a:pt x="3146880" y="3905379"/>
                  <a:pt x="3206045" y="3884555"/>
                </a:cubicBezTo>
                <a:cubicBezTo>
                  <a:pt x="3201858" y="3878221"/>
                  <a:pt x="3198292" y="3874206"/>
                  <a:pt x="3194726" y="3870191"/>
                </a:cubicBezTo>
                <a:cubicBezTo>
                  <a:pt x="3176734" y="3840218"/>
                  <a:pt x="3177031" y="3822741"/>
                  <a:pt x="3208154" y="3799490"/>
                </a:cubicBezTo>
                <a:cubicBezTo>
                  <a:pt x="3403265" y="3672651"/>
                  <a:pt x="3594810" y="3541798"/>
                  <a:pt x="3789300" y="3412641"/>
                </a:cubicBezTo>
                <a:cubicBezTo>
                  <a:pt x="3842103" y="3377367"/>
                  <a:pt x="3895062" y="3342674"/>
                  <a:pt x="3947574" y="3307478"/>
                </a:cubicBezTo>
                <a:cubicBezTo>
                  <a:pt x="4000086" y="3272282"/>
                  <a:pt x="4052154" y="3236586"/>
                  <a:pt x="4103174" y="3199304"/>
                </a:cubicBezTo>
                <a:cubicBezTo>
                  <a:pt x="4180441" y="3143806"/>
                  <a:pt x="4252277" y="3077338"/>
                  <a:pt x="4328301" y="3017204"/>
                </a:cubicBezTo>
                <a:cubicBezTo>
                  <a:pt x="4491966" y="2893821"/>
                  <a:pt x="4658575" y="2772136"/>
                  <a:pt x="4821619" y="2646435"/>
                </a:cubicBezTo>
                <a:cubicBezTo>
                  <a:pt x="4873490" y="2607684"/>
                  <a:pt x="4921794" y="2564917"/>
                  <a:pt x="4973045" y="2523846"/>
                </a:cubicBezTo>
                <a:close/>
                <a:moveTo>
                  <a:pt x="464140" y="2500328"/>
                </a:moveTo>
                <a:cubicBezTo>
                  <a:pt x="467107" y="2502009"/>
                  <a:pt x="470075" y="2503691"/>
                  <a:pt x="473042" y="2505373"/>
                </a:cubicBezTo>
                <a:lnTo>
                  <a:pt x="473038" y="2505378"/>
                </a:lnTo>
                <a:lnTo>
                  <a:pt x="473044" y="2505382"/>
                </a:lnTo>
                <a:cubicBezTo>
                  <a:pt x="459832" y="2531209"/>
                  <a:pt x="444271" y="2557666"/>
                  <a:pt x="431058" y="2583492"/>
                </a:cubicBezTo>
                <a:cubicBezTo>
                  <a:pt x="425125" y="2580131"/>
                  <a:pt x="422158" y="2578450"/>
                  <a:pt x="416842" y="2577397"/>
                </a:cubicBezTo>
                <a:lnTo>
                  <a:pt x="416844" y="2577393"/>
                </a:lnTo>
                <a:lnTo>
                  <a:pt x="416841" y="2577393"/>
                </a:lnTo>
                <a:cubicBezTo>
                  <a:pt x="432401" y="2550934"/>
                  <a:pt x="447961" y="2524475"/>
                  <a:pt x="464140" y="2500328"/>
                </a:cubicBezTo>
                <a:close/>
                <a:moveTo>
                  <a:pt x="418435" y="2499394"/>
                </a:moveTo>
                <a:cubicBezTo>
                  <a:pt x="422017" y="2503474"/>
                  <a:pt x="424970" y="2505205"/>
                  <a:pt x="427922" y="2506934"/>
                </a:cubicBezTo>
                <a:lnTo>
                  <a:pt x="427918" y="2506936"/>
                </a:lnTo>
                <a:lnTo>
                  <a:pt x="427924" y="2506942"/>
                </a:lnTo>
                <a:cubicBezTo>
                  <a:pt x="405729" y="2535574"/>
                  <a:pt x="382903" y="2561855"/>
                  <a:pt x="362399" y="2587512"/>
                </a:cubicBezTo>
                <a:cubicBezTo>
                  <a:pt x="357125" y="2586405"/>
                  <a:pt x="353543" y="2582325"/>
                  <a:pt x="350590" y="2580595"/>
                </a:cubicBezTo>
                <a:lnTo>
                  <a:pt x="350593" y="2580592"/>
                </a:lnTo>
                <a:lnTo>
                  <a:pt x="350589" y="2580590"/>
                </a:lnTo>
                <a:cubicBezTo>
                  <a:pt x="373414" y="2554308"/>
                  <a:pt x="395609" y="2525675"/>
                  <a:pt x="418435" y="2499394"/>
                </a:cubicBezTo>
                <a:close/>
                <a:moveTo>
                  <a:pt x="5282063" y="2264886"/>
                </a:moveTo>
                <a:cubicBezTo>
                  <a:pt x="5285008" y="2266583"/>
                  <a:pt x="5288575" y="2270601"/>
                  <a:pt x="5291520" y="2272297"/>
                </a:cubicBezTo>
                <a:lnTo>
                  <a:pt x="5291519" y="2272300"/>
                </a:lnTo>
                <a:lnTo>
                  <a:pt x="5291521" y="2272300"/>
                </a:lnTo>
                <a:cubicBezTo>
                  <a:pt x="5197860" y="2359557"/>
                  <a:pt x="5104823" y="2449144"/>
                  <a:pt x="5011163" y="2536405"/>
                </a:cubicBezTo>
                <a:lnTo>
                  <a:pt x="5011164" y="2536399"/>
                </a:lnTo>
                <a:lnTo>
                  <a:pt x="5011162" y="2536401"/>
                </a:lnTo>
                <a:cubicBezTo>
                  <a:pt x="5028771" y="2472005"/>
                  <a:pt x="5173513" y="2333755"/>
                  <a:pt x="5282063" y="2264886"/>
                </a:cubicBezTo>
                <a:close/>
                <a:moveTo>
                  <a:pt x="5051368" y="2239218"/>
                </a:moveTo>
                <a:lnTo>
                  <a:pt x="5051366" y="2239225"/>
                </a:lnTo>
                <a:lnTo>
                  <a:pt x="5051370" y="2239220"/>
                </a:lnTo>
                <a:cubicBezTo>
                  <a:pt x="5038847" y="2294709"/>
                  <a:pt x="4964674" y="2361745"/>
                  <a:pt x="4903185" y="2383185"/>
                </a:cubicBezTo>
                <a:cubicBezTo>
                  <a:pt x="4900241" y="2381491"/>
                  <a:pt x="4896677" y="2377482"/>
                  <a:pt x="4896056" y="2375167"/>
                </a:cubicBezTo>
                <a:lnTo>
                  <a:pt x="4896057" y="2375165"/>
                </a:lnTo>
                <a:lnTo>
                  <a:pt x="4896055" y="2375163"/>
                </a:lnTo>
                <a:cubicBezTo>
                  <a:pt x="4946071" y="2329492"/>
                  <a:pt x="4998409" y="2283196"/>
                  <a:pt x="5051368" y="2239218"/>
                </a:cubicBezTo>
                <a:close/>
                <a:moveTo>
                  <a:pt x="948071" y="2104620"/>
                </a:moveTo>
                <a:lnTo>
                  <a:pt x="948068" y="2104626"/>
                </a:lnTo>
                <a:lnTo>
                  <a:pt x="948072" y="2104623"/>
                </a:lnTo>
                <a:cubicBezTo>
                  <a:pt x="949636" y="2129022"/>
                  <a:pt x="864148" y="2209023"/>
                  <a:pt x="795492" y="2249763"/>
                </a:cubicBezTo>
                <a:cubicBezTo>
                  <a:pt x="791930" y="2245751"/>
                  <a:pt x="788368" y="2241739"/>
                  <a:pt x="785428" y="2240046"/>
                </a:cubicBezTo>
                <a:lnTo>
                  <a:pt x="785427" y="2240045"/>
                </a:lnTo>
                <a:cubicBezTo>
                  <a:pt x="840623" y="2195467"/>
                  <a:pt x="893496" y="2151511"/>
                  <a:pt x="948071" y="2104620"/>
                </a:cubicBezTo>
                <a:close/>
                <a:moveTo>
                  <a:pt x="4342726" y="1327293"/>
                </a:moveTo>
                <a:lnTo>
                  <a:pt x="4326582" y="1343196"/>
                </a:lnTo>
                <a:lnTo>
                  <a:pt x="4326610" y="1343201"/>
                </a:lnTo>
                <a:cubicBezTo>
                  <a:pt x="4332269" y="1340784"/>
                  <a:pt x="4336791" y="1335579"/>
                  <a:pt x="4341097" y="1329570"/>
                </a:cubicBezTo>
                <a:close/>
                <a:moveTo>
                  <a:pt x="2111196" y="1253002"/>
                </a:moveTo>
                <a:lnTo>
                  <a:pt x="2111186" y="1253009"/>
                </a:lnTo>
                <a:lnTo>
                  <a:pt x="2111197" y="1253006"/>
                </a:lnTo>
                <a:cubicBezTo>
                  <a:pt x="1987895" y="1331015"/>
                  <a:pt x="1864592" y="1409022"/>
                  <a:pt x="1741289" y="1487030"/>
                </a:cubicBezTo>
                <a:lnTo>
                  <a:pt x="1741295" y="1487024"/>
                </a:lnTo>
                <a:lnTo>
                  <a:pt x="1741289" y="1487027"/>
                </a:lnTo>
                <a:cubicBezTo>
                  <a:pt x="1767786" y="1437456"/>
                  <a:pt x="2045441" y="1258129"/>
                  <a:pt x="2111196" y="1253002"/>
                </a:cubicBezTo>
                <a:close/>
                <a:moveTo>
                  <a:pt x="5133780" y="1217685"/>
                </a:moveTo>
                <a:cubicBezTo>
                  <a:pt x="5154263" y="1229673"/>
                  <a:pt x="5166688" y="1243821"/>
                  <a:pt x="5170663" y="1262105"/>
                </a:cubicBezTo>
                <a:lnTo>
                  <a:pt x="5170662" y="1262106"/>
                </a:lnTo>
                <a:lnTo>
                  <a:pt x="5170664" y="1262108"/>
                </a:lnTo>
                <a:cubicBezTo>
                  <a:pt x="5174637" y="1280392"/>
                  <a:pt x="5170159" y="1302813"/>
                  <a:pt x="5156835" y="1331351"/>
                </a:cubicBezTo>
                <a:lnTo>
                  <a:pt x="5156833" y="1331347"/>
                </a:lnTo>
                <a:cubicBezTo>
                  <a:pt x="5147900" y="1288801"/>
                  <a:pt x="5140840" y="1253243"/>
                  <a:pt x="5133780" y="1217685"/>
                </a:cubicBezTo>
                <a:close/>
                <a:moveTo>
                  <a:pt x="4416588" y="1208458"/>
                </a:moveTo>
                <a:lnTo>
                  <a:pt x="4398587" y="1209628"/>
                </a:lnTo>
                <a:cubicBezTo>
                  <a:pt x="4388820" y="1210380"/>
                  <a:pt x="4380527" y="1211981"/>
                  <a:pt x="4376810" y="1216706"/>
                </a:cubicBezTo>
                <a:cubicBezTo>
                  <a:pt x="4368211" y="1226466"/>
                  <a:pt x="4361822" y="1237499"/>
                  <a:pt x="4355686" y="1250639"/>
                </a:cubicBezTo>
                <a:lnTo>
                  <a:pt x="4348516" y="1267672"/>
                </a:lnTo>
                <a:lnTo>
                  <a:pt x="4350509" y="1266016"/>
                </a:lnTo>
                <a:close/>
                <a:moveTo>
                  <a:pt x="4663389" y="1098063"/>
                </a:moveTo>
                <a:cubicBezTo>
                  <a:pt x="4721626" y="1112065"/>
                  <a:pt x="4733034" y="1136149"/>
                  <a:pt x="4706234" y="1165534"/>
                </a:cubicBezTo>
                <a:cubicBezTo>
                  <a:pt x="4709934" y="1179346"/>
                  <a:pt x="4716563" y="1194842"/>
                  <a:pt x="4720264" y="1208653"/>
                </a:cubicBezTo>
                <a:cubicBezTo>
                  <a:pt x="4713333" y="1210510"/>
                  <a:pt x="4704089" y="1212987"/>
                  <a:pt x="4692536" y="1216083"/>
                </a:cubicBezTo>
                <a:lnTo>
                  <a:pt x="4692533" y="1216079"/>
                </a:lnTo>
                <a:lnTo>
                  <a:pt x="4692490" y="1216090"/>
                </a:lnTo>
                <a:cubicBezTo>
                  <a:pt x="4686508" y="1202970"/>
                  <a:pt x="4678224" y="1190467"/>
                  <a:pt x="4668712" y="1173385"/>
                </a:cubicBezTo>
                <a:lnTo>
                  <a:pt x="4668774" y="1173363"/>
                </a:lnTo>
                <a:lnTo>
                  <a:pt x="4668646" y="1173139"/>
                </a:lnTo>
                <a:lnTo>
                  <a:pt x="4700058" y="1162281"/>
                </a:lnTo>
                <a:lnTo>
                  <a:pt x="4682762" y="1134886"/>
                </a:lnTo>
                <a:cubicBezTo>
                  <a:pt x="4684473" y="1131956"/>
                  <a:pt x="4686804" y="1131332"/>
                  <a:pt x="4689133" y="1130708"/>
                </a:cubicBezTo>
                <a:cubicBezTo>
                  <a:pt x="4679055" y="1121049"/>
                  <a:pt x="4670689" y="1108461"/>
                  <a:pt x="4662941" y="1098179"/>
                </a:cubicBezTo>
                <a:lnTo>
                  <a:pt x="4663692" y="1098441"/>
                </a:lnTo>
                <a:close/>
                <a:moveTo>
                  <a:pt x="5115872" y="1085870"/>
                </a:moveTo>
                <a:cubicBezTo>
                  <a:pt x="5141927" y="1108744"/>
                  <a:pt x="5167982" y="1131618"/>
                  <a:pt x="5191712" y="1155116"/>
                </a:cubicBezTo>
                <a:cubicBezTo>
                  <a:pt x="5207686" y="1168251"/>
                  <a:pt x="5219634" y="1184954"/>
                  <a:pt x="5231582" y="1201658"/>
                </a:cubicBezTo>
                <a:cubicBezTo>
                  <a:pt x="5245003" y="1219211"/>
                  <a:pt x="5254782" y="1237116"/>
                  <a:pt x="5260785" y="1256035"/>
                </a:cubicBezTo>
                <a:lnTo>
                  <a:pt x="5260785" y="1256036"/>
                </a:lnTo>
                <a:lnTo>
                  <a:pt x="5260785" y="1256038"/>
                </a:lnTo>
                <a:cubicBezTo>
                  <a:pt x="5266789" y="1274954"/>
                  <a:pt x="5269016" y="1294884"/>
                  <a:pt x="5267331" y="1316483"/>
                </a:cubicBezTo>
                <a:cubicBezTo>
                  <a:pt x="5264713" y="1334601"/>
                  <a:pt x="5280851" y="1357644"/>
                  <a:pt x="5278233" y="1375762"/>
                </a:cubicBezTo>
                <a:cubicBezTo>
                  <a:pt x="5273620" y="1414318"/>
                  <a:pt x="5263737" y="1451798"/>
                  <a:pt x="5253853" y="1489278"/>
                </a:cubicBezTo>
                <a:cubicBezTo>
                  <a:pt x="5248289" y="1505698"/>
                  <a:pt x="5243348" y="1524437"/>
                  <a:pt x="5238407" y="1543177"/>
                </a:cubicBezTo>
                <a:cubicBezTo>
                  <a:pt x="5223595" y="1529730"/>
                  <a:pt x="5216107" y="1518052"/>
                  <a:pt x="5215420" y="1507353"/>
                </a:cubicBezTo>
                <a:lnTo>
                  <a:pt x="5215419" y="1507352"/>
                </a:lnTo>
                <a:lnTo>
                  <a:pt x="5215419" y="1507349"/>
                </a:lnTo>
                <a:cubicBezTo>
                  <a:pt x="5215075" y="1501998"/>
                  <a:pt x="5216431" y="1496892"/>
                  <a:pt x="5219421" y="1491931"/>
                </a:cubicBezTo>
                <a:lnTo>
                  <a:pt x="5233230" y="1477386"/>
                </a:lnTo>
                <a:lnTo>
                  <a:pt x="5220819" y="1467225"/>
                </a:lnTo>
                <a:cubicBezTo>
                  <a:pt x="5217418" y="1463976"/>
                  <a:pt x="5214902" y="1460685"/>
                  <a:pt x="5213707" y="1456806"/>
                </a:cubicBezTo>
                <a:lnTo>
                  <a:pt x="5213707" y="1456805"/>
                </a:lnTo>
                <a:lnTo>
                  <a:pt x="5213705" y="1456804"/>
                </a:lnTo>
                <a:cubicBezTo>
                  <a:pt x="5211317" y="1449047"/>
                  <a:pt x="5214212" y="1438941"/>
                  <a:pt x="5225897" y="1422127"/>
                </a:cubicBezTo>
                <a:cubicBezTo>
                  <a:pt x="5253291" y="1384930"/>
                  <a:pt x="5243011" y="1327972"/>
                  <a:pt x="5236299" y="1275035"/>
                </a:cubicBezTo>
                <a:lnTo>
                  <a:pt x="5230418" y="1244444"/>
                </a:lnTo>
                <a:lnTo>
                  <a:pt x="5219811" y="1217566"/>
                </a:lnTo>
                <a:cubicBezTo>
                  <a:pt x="5194572" y="1166948"/>
                  <a:pt x="5147297" y="1133432"/>
                  <a:pt x="5115871" y="1085872"/>
                </a:cubicBezTo>
                <a:lnTo>
                  <a:pt x="5115878" y="1085877"/>
                </a:lnTo>
                <a:close/>
                <a:moveTo>
                  <a:pt x="4980883" y="1036955"/>
                </a:moveTo>
                <a:cubicBezTo>
                  <a:pt x="5001481" y="1048850"/>
                  <a:pt x="5019136" y="1059046"/>
                  <a:pt x="5037413" y="1071563"/>
                </a:cubicBezTo>
                <a:cubicBezTo>
                  <a:pt x="5049806" y="1080681"/>
                  <a:pt x="5059422" y="1098007"/>
                  <a:pt x="5069948" y="1100162"/>
                </a:cubicBezTo>
                <a:cubicBezTo>
                  <a:pt x="5130618" y="1103807"/>
                  <a:pt x="5119850" y="1156448"/>
                  <a:pt x="5136763" y="1191720"/>
                </a:cubicBezTo>
                <a:lnTo>
                  <a:pt x="5136764" y="1191723"/>
                </a:lnTo>
                <a:cubicBezTo>
                  <a:pt x="5085785" y="1140701"/>
                  <a:pt x="5034806" y="1089679"/>
                  <a:pt x="4980884" y="1036958"/>
                </a:cubicBezTo>
                <a:lnTo>
                  <a:pt x="4980890" y="1036961"/>
                </a:lnTo>
                <a:close/>
                <a:moveTo>
                  <a:pt x="4819390" y="1001132"/>
                </a:moveTo>
                <a:cubicBezTo>
                  <a:pt x="4848219" y="1025705"/>
                  <a:pt x="4879354" y="1049660"/>
                  <a:pt x="4908183" y="1074233"/>
                </a:cubicBezTo>
                <a:lnTo>
                  <a:pt x="4908183" y="1074235"/>
                </a:lnTo>
                <a:lnTo>
                  <a:pt x="4908185" y="1074236"/>
                </a:lnTo>
                <a:cubicBezTo>
                  <a:pt x="4905878" y="1074855"/>
                  <a:pt x="4904194" y="1077791"/>
                  <a:pt x="4902508" y="1080727"/>
                </a:cubicBezTo>
                <a:cubicBezTo>
                  <a:pt x="4871994" y="1059090"/>
                  <a:pt x="4840859" y="1035135"/>
                  <a:pt x="4812651" y="1012880"/>
                </a:cubicBezTo>
                <a:lnTo>
                  <a:pt x="4812652" y="1012878"/>
                </a:lnTo>
                <a:lnTo>
                  <a:pt x="4812649" y="1012875"/>
                </a:lnTo>
                <a:cubicBezTo>
                  <a:pt x="4814335" y="1009940"/>
                  <a:pt x="4816020" y="1007004"/>
                  <a:pt x="4819390" y="1001132"/>
                </a:cubicBezTo>
                <a:close/>
                <a:moveTo>
                  <a:pt x="4394322" y="992113"/>
                </a:moveTo>
                <a:lnTo>
                  <a:pt x="4376075" y="1016478"/>
                </a:lnTo>
                <a:cubicBezTo>
                  <a:pt x="4205544" y="1216299"/>
                  <a:pt x="4001677" y="1375332"/>
                  <a:pt x="3791924" y="1530978"/>
                </a:cubicBezTo>
                <a:cubicBezTo>
                  <a:pt x="3653068" y="1635309"/>
                  <a:pt x="3512511" y="1742572"/>
                  <a:pt x="3370712" y="1845202"/>
                </a:cubicBezTo>
                <a:lnTo>
                  <a:pt x="3163679" y="1994296"/>
                </a:lnTo>
                <a:lnTo>
                  <a:pt x="3222263" y="2095051"/>
                </a:lnTo>
                <a:lnTo>
                  <a:pt x="3226234" y="2109174"/>
                </a:lnTo>
                <a:lnTo>
                  <a:pt x="3242972" y="2093220"/>
                </a:lnTo>
                <a:cubicBezTo>
                  <a:pt x="3278111" y="2066404"/>
                  <a:pt x="3317437" y="2045922"/>
                  <a:pt x="3350254" y="2019727"/>
                </a:cubicBezTo>
                <a:cubicBezTo>
                  <a:pt x="3435550" y="1957097"/>
                  <a:pt x="3519603" y="1889831"/>
                  <a:pt x="3601954" y="1825503"/>
                </a:cubicBezTo>
                <a:cubicBezTo>
                  <a:pt x="3641117" y="1795122"/>
                  <a:pt x="3683847" y="1768756"/>
                  <a:pt x="3723010" y="1738371"/>
                </a:cubicBezTo>
                <a:cubicBezTo>
                  <a:pt x="3871778" y="1633878"/>
                  <a:pt x="4021170" y="1531705"/>
                  <a:pt x="4163428" y="1421489"/>
                </a:cubicBezTo>
                <a:lnTo>
                  <a:pt x="4289851" y="1316425"/>
                </a:lnTo>
                <a:lnTo>
                  <a:pt x="4237505" y="1338539"/>
                </a:lnTo>
                <a:lnTo>
                  <a:pt x="4237431" y="1338475"/>
                </a:lnTo>
                <a:lnTo>
                  <a:pt x="4237388" y="1338493"/>
                </a:lnTo>
                <a:cubicBezTo>
                  <a:pt x="4236767" y="1336174"/>
                  <a:pt x="4233820" y="1334478"/>
                  <a:pt x="4230872" y="1332781"/>
                </a:cubicBezTo>
                <a:cubicBezTo>
                  <a:pt x="4240014" y="1320384"/>
                  <a:pt x="4245587" y="1303972"/>
                  <a:pt x="4257676" y="1293273"/>
                </a:cubicBezTo>
                <a:cubicBezTo>
                  <a:pt x="4285884" y="1268309"/>
                  <a:pt x="4317039" y="1245042"/>
                  <a:pt x="4345246" y="1220079"/>
                </a:cubicBezTo>
                <a:cubicBezTo>
                  <a:pt x="4350980" y="1213569"/>
                  <a:pt x="4350197" y="1201346"/>
                  <a:pt x="4355310" y="1192518"/>
                </a:cubicBezTo>
                <a:cubicBezTo>
                  <a:pt x="4372511" y="1172989"/>
                  <a:pt x="4392037" y="1152837"/>
                  <a:pt x="4403344" y="1129915"/>
                </a:cubicBezTo>
                <a:cubicBezTo>
                  <a:pt x="4419492" y="1099480"/>
                  <a:pt x="4422642" y="1067632"/>
                  <a:pt x="4416339" y="1038274"/>
                </a:cubicBezTo>
                <a:lnTo>
                  <a:pt x="4407043" y="1009975"/>
                </a:lnTo>
                <a:close/>
                <a:moveTo>
                  <a:pt x="3505364" y="754859"/>
                </a:moveTo>
                <a:lnTo>
                  <a:pt x="3504678" y="755452"/>
                </a:lnTo>
                <a:lnTo>
                  <a:pt x="3504964" y="755397"/>
                </a:lnTo>
                <a:lnTo>
                  <a:pt x="3433942" y="816615"/>
                </a:lnTo>
                <a:lnTo>
                  <a:pt x="3425971" y="823509"/>
                </a:lnTo>
                <a:lnTo>
                  <a:pt x="3425961" y="823496"/>
                </a:lnTo>
                <a:lnTo>
                  <a:pt x="3425944" y="823510"/>
                </a:lnTo>
                <a:cubicBezTo>
                  <a:pt x="3423018" y="821841"/>
                  <a:pt x="3419477" y="817883"/>
                  <a:pt x="3418249" y="813303"/>
                </a:cubicBezTo>
                <a:lnTo>
                  <a:pt x="3418269" y="813265"/>
                </a:lnTo>
                <a:lnTo>
                  <a:pt x="3418221" y="813202"/>
                </a:lnTo>
                <a:cubicBezTo>
                  <a:pt x="3420727" y="805101"/>
                  <a:pt x="3424071" y="798169"/>
                  <a:pt x="3428120" y="792211"/>
                </a:cubicBezTo>
                <a:lnTo>
                  <a:pt x="3431425" y="788671"/>
                </a:lnTo>
                <a:lnTo>
                  <a:pt x="3432374" y="786898"/>
                </a:lnTo>
                <a:lnTo>
                  <a:pt x="3435106" y="784727"/>
                </a:lnTo>
                <a:lnTo>
                  <a:pt x="3442248" y="777074"/>
                </a:lnTo>
                <a:lnTo>
                  <a:pt x="3448156" y="774360"/>
                </a:lnTo>
                <a:lnTo>
                  <a:pt x="3453495" y="770120"/>
                </a:lnTo>
                <a:lnTo>
                  <a:pt x="3474957" y="762047"/>
                </a:lnTo>
                <a:lnTo>
                  <a:pt x="3479990" y="759735"/>
                </a:lnTo>
                <a:close/>
                <a:moveTo>
                  <a:pt x="3614496" y="624391"/>
                </a:moveTo>
                <a:lnTo>
                  <a:pt x="3614541" y="624912"/>
                </a:lnTo>
                <a:lnTo>
                  <a:pt x="3617079" y="654970"/>
                </a:lnTo>
                <a:lnTo>
                  <a:pt x="3617078" y="655012"/>
                </a:lnTo>
                <a:lnTo>
                  <a:pt x="3617082" y="655065"/>
                </a:lnTo>
                <a:cubicBezTo>
                  <a:pt x="3617582" y="663937"/>
                  <a:pt x="3616954" y="670937"/>
                  <a:pt x="3612903" y="674507"/>
                </a:cubicBezTo>
                <a:cubicBezTo>
                  <a:pt x="3596699" y="688786"/>
                  <a:pt x="3579601" y="702064"/>
                  <a:pt x="3562055" y="714840"/>
                </a:cubicBezTo>
                <a:lnTo>
                  <a:pt x="3511162" y="750325"/>
                </a:lnTo>
                <a:lnTo>
                  <a:pt x="3509596" y="754046"/>
                </a:lnTo>
                <a:lnTo>
                  <a:pt x="3509304" y="754101"/>
                </a:lnTo>
                <a:lnTo>
                  <a:pt x="3509145" y="754482"/>
                </a:lnTo>
                <a:lnTo>
                  <a:pt x="3509173" y="754587"/>
                </a:lnTo>
                <a:lnTo>
                  <a:pt x="3504964" y="755397"/>
                </a:lnTo>
                <a:lnTo>
                  <a:pt x="3505652" y="754803"/>
                </a:lnTo>
                <a:lnTo>
                  <a:pt x="3505364" y="754859"/>
                </a:lnTo>
                <a:lnTo>
                  <a:pt x="3508977" y="751735"/>
                </a:lnTo>
                <a:lnTo>
                  <a:pt x="3510854" y="750425"/>
                </a:lnTo>
                <a:lnTo>
                  <a:pt x="3525335" y="716061"/>
                </a:lnTo>
                <a:cubicBezTo>
                  <a:pt x="3532250" y="704347"/>
                  <a:pt x="3540554" y="693582"/>
                  <a:pt x="3549855" y="683326"/>
                </a:cubicBezTo>
                <a:lnTo>
                  <a:pt x="3559363" y="674657"/>
                </a:lnTo>
                <a:lnTo>
                  <a:pt x="3564716" y="668121"/>
                </a:lnTo>
                <a:lnTo>
                  <a:pt x="3614383" y="624495"/>
                </a:lnTo>
                <a:close/>
                <a:moveTo>
                  <a:pt x="3593216" y="572569"/>
                </a:moveTo>
                <a:cubicBezTo>
                  <a:pt x="3594458" y="577207"/>
                  <a:pt x="3598033" y="581220"/>
                  <a:pt x="3601608" y="585233"/>
                </a:cubicBezTo>
                <a:lnTo>
                  <a:pt x="3601608" y="585234"/>
                </a:lnTo>
                <a:lnTo>
                  <a:pt x="3601609" y="585236"/>
                </a:lnTo>
                <a:cubicBezTo>
                  <a:pt x="3577820" y="599066"/>
                  <a:pt x="3575013" y="644561"/>
                  <a:pt x="3535682" y="637700"/>
                </a:cubicBezTo>
                <a:cubicBezTo>
                  <a:pt x="3532108" y="633687"/>
                  <a:pt x="3528532" y="629674"/>
                  <a:pt x="3524957" y="625658"/>
                </a:cubicBezTo>
                <a:lnTo>
                  <a:pt x="3524959" y="625659"/>
                </a:lnTo>
                <a:lnTo>
                  <a:pt x="3524957" y="625655"/>
                </a:lnTo>
                <a:cubicBezTo>
                  <a:pt x="3548124" y="609506"/>
                  <a:pt x="3570669" y="591037"/>
                  <a:pt x="3593216" y="572569"/>
                </a:cubicBezTo>
                <a:close/>
                <a:moveTo>
                  <a:pt x="3755882" y="436817"/>
                </a:moveTo>
                <a:cubicBezTo>
                  <a:pt x="3756508" y="439155"/>
                  <a:pt x="3758185" y="443090"/>
                  <a:pt x="3759203" y="446889"/>
                </a:cubicBezTo>
                <a:lnTo>
                  <a:pt x="3759203" y="446890"/>
                </a:lnTo>
                <a:lnTo>
                  <a:pt x="3759204" y="446892"/>
                </a:lnTo>
                <a:cubicBezTo>
                  <a:pt x="3760222" y="450691"/>
                  <a:pt x="3760581" y="454353"/>
                  <a:pt x="3758568" y="456145"/>
                </a:cubicBezTo>
                <a:cubicBezTo>
                  <a:pt x="3712623" y="498525"/>
                  <a:pt x="3663727" y="539190"/>
                  <a:pt x="3615457" y="582192"/>
                </a:cubicBezTo>
                <a:cubicBezTo>
                  <a:pt x="3611879" y="578139"/>
                  <a:pt x="3608301" y="574086"/>
                  <a:pt x="3604725" y="570034"/>
                </a:cubicBezTo>
                <a:lnTo>
                  <a:pt x="3604725" y="570032"/>
                </a:lnTo>
                <a:lnTo>
                  <a:pt x="3604724" y="570031"/>
                </a:lnTo>
                <a:cubicBezTo>
                  <a:pt x="3631628" y="540270"/>
                  <a:pt x="3660858" y="509887"/>
                  <a:pt x="3689461" y="477166"/>
                </a:cubicBezTo>
                <a:cubicBezTo>
                  <a:pt x="3724871" y="497745"/>
                  <a:pt x="3727362" y="441954"/>
                  <a:pt x="3755882" y="436817"/>
                </a:cubicBezTo>
                <a:close/>
                <a:moveTo>
                  <a:pt x="4517937" y="354749"/>
                </a:moveTo>
                <a:cubicBezTo>
                  <a:pt x="4538420" y="366738"/>
                  <a:pt x="4550845" y="380886"/>
                  <a:pt x="4554820" y="399170"/>
                </a:cubicBezTo>
                <a:lnTo>
                  <a:pt x="4554819" y="399171"/>
                </a:lnTo>
                <a:lnTo>
                  <a:pt x="4554820" y="399173"/>
                </a:lnTo>
                <a:cubicBezTo>
                  <a:pt x="4558795" y="417457"/>
                  <a:pt x="4554316" y="439878"/>
                  <a:pt x="4540992" y="468416"/>
                </a:cubicBezTo>
                <a:lnTo>
                  <a:pt x="4540990" y="468411"/>
                </a:lnTo>
                <a:cubicBezTo>
                  <a:pt x="4532057" y="425866"/>
                  <a:pt x="4524997" y="390308"/>
                  <a:pt x="4517937" y="354749"/>
                </a:cubicBezTo>
                <a:close/>
                <a:moveTo>
                  <a:pt x="4047546" y="235129"/>
                </a:moveTo>
                <a:cubicBezTo>
                  <a:pt x="4105783" y="249130"/>
                  <a:pt x="4117191" y="273214"/>
                  <a:pt x="4090391" y="302599"/>
                </a:cubicBezTo>
                <a:cubicBezTo>
                  <a:pt x="4094092" y="316411"/>
                  <a:pt x="4100720" y="331906"/>
                  <a:pt x="4104420" y="345719"/>
                </a:cubicBezTo>
                <a:cubicBezTo>
                  <a:pt x="4097490" y="347576"/>
                  <a:pt x="4088246" y="350052"/>
                  <a:pt x="4076692" y="353148"/>
                </a:cubicBezTo>
                <a:lnTo>
                  <a:pt x="4076690" y="353144"/>
                </a:lnTo>
                <a:lnTo>
                  <a:pt x="4076647" y="353155"/>
                </a:lnTo>
                <a:cubicBezTo>
                  <a:pt x="4070665" y="340034"/>
                  <a:pt x="4062381" y="327532"/>
                  <a:pt x="4052869" y="310450"/>
                </a:cubicBezTo>
                <a:lnTo>
                  <a:pt x="4052932" y="310428"/>
                </a:lnTo>
                <a:lnTo>
                  <a:pt x="4052803" y="310204"/>
                </a:lnTo>
                <a:lnTo>
                  <a:pt x="4084215" y="299346"/>
                </a:lnTo>
                <a:lnTo>
                  <a:pt x="4066920" y="271951"/>
                </a:lnTo>
                <a:cubicBezTo>
                  <a:pt x="4068631" y="269021"/>
                  <a:pt x="4070961" y="268397"/>
                  <a:pt x="4073290" y="267773"/>
                </a:cubicBezTo>
                <a:cubicBezTo>
                  <a:pt x="4063211" y="258114"/>
                  <a:pt x="4054846" y="245527"/>
                  <a:pt x="4047098" y="235243"/>
                </a:cubicBezTo>
                <a:lnTo>
                  <a:pt x="4047848" y="235505"/>
                </a:lnTo>
                <a:close/>
                <a:moveTo>
                  <a:pt x="4500029" y="222935"/>
                </a:moveTo>
                <a:cubicBezTo>
                  <a:pt x="4526084" y="245809"/>
                  <a:pt x="4552139" y="268684"/>
                  <a:pt x="4575870" y="292181"/>
                </a:cubicBezTo>
                <a:cubicBezTo>
                  <a:pt x="4591844" y="305316"/>
                  <a:pt x="4603791" y="322019"/>
                  <a:pt x="4615739" y="338723"/>
                </a:cubicBezTo>
                <a:cubicBezTo>
                  <a:pt x="4629160" y="356276"/>
                  <a:pt x="4638939" y="374181"/>
                  <a:pt x="4644942" y="393100"/>
                </a:cubicBezTo>
                <a:lnTo>
                  <a:pt x="4644942" y="393101"/>
                </a:lnTo>
                <a:lnTo>
                  <a:pt x="4644943" y="393103"/>
                </a:lnTo>
                <a:cubicBezTo>
                  <a:pt x="4650946" y="412019"/>
                  <a:pt x="4653173" y="431949"/>
                  <a:pt x="4651488" y="453548"/>
                </a:cubicBezTo>
                <a:cubicBezTo>
                  <a:pt x="4648870" y="471666"/>
                  <a:pt x="4665008" y="494710"/>
                  <a:pt x="4662390" y="512828"/>
                </a:cubicBezTo>
                <a:cubicBezTo>
                  <a:pt x="4657776" y="551383"/>
                  <a:pt x="4647894" y="588863"/>
                  <a:pt x="4638011" y="626343"/>
                </a:cubicBezTo>
                <a:cubicBezTo>
                  <a:pt x="4632447" y="642763"/>
                  <a:pt x="4627505" y="661502"/>
                  <a:pt x="4622564" y="680242"/>
                </a:cubicBezTo>
                <a:cubicBezTo>
                  <a:pt x="4607752" y="666795"/>
                  <a:pt x="4600265" y="655117"/>
                  <a:pt x="4599577" y="644416"/>
                </a:cubicBezTo>
                <a:lnTo>
                  <a:pt x="4599576" y="644414"/>
                </a:lnTo>
                <a:cubicBezTo>
                  <a:pt x="4599232" y="639063"/>
                  <a:pt x="4600588" y="633957"/>
                  <a:pt x="4603578" y="628995"/>
                </a:cubicBezTo>
                <a:lnTo>
                  <a:pt x="4617386" y="614451"/>
                </a:lnTo>
                <a:lnTo>
                  <a:pt x="4604976" y="604290"/>
                </a:lnTo>
                <a:cubicBezTo>
                  <a:pt x="4601575" y="601041"/>
                  <a:pt x="4599059" y="597749"/>
                  <a:pt x="4597864" y="593872"/>
                </a:cubicBezTo>
                <a:lnTo>
                  <a:pt x="4597864" y="593869"/>
                </a:lnTo>
                <a:lnTo>
                  <a:pt x="4597863" y="593869"/>
                </a:lnTo>
                <a:cubicBezTo>
                  <a:pt x="4595474" y="586112"/>
                  <a:pt x="4598370" y="576006"/>
                  <a:pt x="4610054" y="559192"/>
                </a:cubicBezTo>
                <a:cubicBezTo>
                  <a:pt x="4637448" y="521995"/>
                  <a:pt x="4627167" y="465038"/>
                  <a:pt x="4620456" y="412100"/>
                </a:cubicBezTo>
                <a:lnTo>
                  <a:pt x="4614575" y="381508"/>
                </a:lnTo>
                <a:lnTo>
                  <a:pt x="4603968" y="354631"/>
                </a:lnTo>
                <a:cubicBezTo>
                  <a:pt x="4578729" y="304012"/>
                  <a:pt x="4531453" y="270497"/>
                  <a:pt x="4500029" y="222937"/>
                </a:cubicBezTo>
                <a:lnTo>
                  <a:pt x="4500035" y="222943"/>
                </a:lnTo>
                <a:close/>
                <a:moveTo>
                  <a:pt x="4365040" y="174020"/>
                </a:moveTo>
                <a:cubicBezTo>
                  <a:pt x="4385637" y="185915"/>
                  <a:pt x="4403293" y="196111"/>
                  <a:pt x="4421570" y="208628"/>
                </a:cubicBezTo>
                <a:cubicBezTo>
                  <a:pt x="4433963" y="217746"/>
                  <a:pt x="4443578" y="235072"/>
                  <a:pt x="4454105" y="237227"/>
                </a:cubicBezTo>
                <a:cubicBezTo>
                  <a:pt x="4514775" y="240873"/>
                  <a:pt x="4504008" y="293513"/>
                  <a:pt x="4520920" y="328786"/>
                </a:cubicBezTo>
                <a:lnTo>
                  <a:pt x="4520920" y="328788"/>
                </a:lnTo>
                <a:cubicBezTo>
                  <a:pt x="4469942" y="277766"/>
                  <a:pt x="4418963" y="226744"/>
                  <a:pt x="4365041" y="174023"/>
                </a:cubicBezTo>
                <a:lnTo>
                  <a:pt x="4365047" y="174026"/>
                </a:lnTo>
                <a:close/>
                <a:moveTo>
                  <a:pt x="4149147" y="168120"/>
                </a:moveTo>
                <a:cubicBezTo>
                  <a:pt x="4170437" y="171353"/>
                  <a:pt x="4181745" y="222704"/>
                  <a:pt x="4214926" y="192061"/>
                </a:cubicBezTo>
                <a:cubicBezTo>
                  <a:pt x="4282352" y="248572"/>
                  <a:pt x="4275148" y="342482"/>
                  <a:pt x="4315484" y="418684"/>
                </a:cubicBezTo>
                <a:cubicBezTo>
                  <a:pt x="4366853" y="350228"/>
                  <a:pt x="4318174" y="298637"/>
                  <a:pt x="4298448" y="234315"/>
                </a:cubicBezTo>
                <a:cubicBezTo>
                  <a:pt x="4358285" y="290375"/>
                  <a:pt x="4382034" y="351131"/>
                  <a:pt x="4359324" y="424338"/>
                </a:cubicBezTo>
                <a:cubicBezTo>
                  <a:pt x="4355005" y="445384"/>
                  <a:pt x="4348362" y="467052"/>
                  <a:pt x="4341718" y="488719"/>
                </a:cubicBezTo>
                <a:cubicBezTo>
                  <a:pt x="4327975" y="539636"/>
                  <a:pt x="4316554" y="589928"/>
                  <a:pt x="4302811" y="640843"/>
                </a:cubicBezTo>
                <a:cubicBezTo>
                  <a:pt x="4308078" y="641918"/>
                  <a:pt x="4313344" y="642992"/>
                  <a:pt x="4316911" y="647009"/>
                </a:cubicBezTo>
                <a:cubicBezTo>
                  <a:pt x="4329738" y="611255"/>
                  <a:pt x="4353100" y="577649"/>
                  <a:pt x="4349666" y="546252"/>
                </a:cubicBezTo>
                <a:cubicBezTo>
                  <a:pt x="4346854" y="517175"/>
                  <a:pt x="4361709" y="498280"/>
                  <a:pt x="4366029" y="477233"/>
                </a:cubicBezTo>
                <a:cubicBezTo>
                  <a:pt x="4370807" y="448607"/>
                  <a:pt x="4391387" y="423206"/>
                  <a:pt x="4406535" y="386827"/>
                </a:cubicBezTo>
                <a:cubicBezTo>
                  <a:pt x="4410429" y="410645"/>
                  <a:pt x="4417102" y="426259"/>
                  <a:pt x="4416806" y="443740"/>
                </a:cubicBezTo>
                <a:cubicBezTo>
                  <a:pt x="4413301" y="514286"/>
                  <a:pt x="4385162" y="576518"/>
                  <a:pt x="4348189" y="633656"/>
                </a:cubicBezTo>
                <a:cubicBezTo>
                  <a:pt x="4309515" y="693738"/>
                  <a:pt x="4267003" y="751119"/>
                  <a:pt x="4221161" y="805352"/>
                </a:cubicBezTo>
                <a:lnTo>
                  <a:pt x="4147078" y="882352"/>
                </a:lnTo>
                <a:lnTo>
                  <a:pt x="4148873" y="884247"/>
                </a:lnTo>
                <a:lnTo>
                  <a:pt x="4150262" y="884349"/>
                </a:lnTo>
                <a:lnTo>
                  <a:pt x="4150191" y="884524"/>
                </a:lnTo>
                <a:lnTo>
                  <a:pt x="4150475" y="884545"/>
                </a:lnTo>
                <a:lnTo>
                  <a:pt x="4150595" y="884338"/>
                </a:lnTo>
                <a:lnTo>
                  <a:pt x="4156612" y="885859"/>
                </a:lnTo>
                <a:lnTo>
                  <a:pt x="4156183" y="885938"/>
                </a:lnTo>
                <a:lnTo>
                  <a:pt x="4156419" y="885998"/>
                </a:lnTo>
                <a:lnTo>
                  <a:pt x="4151371" y="886886"/>
                </a:lnTo>
                <a:lnTo>
                  <a:pt x="4151324" y="886833"/>
                </a:lnTo>
                <a:lnTo>
                  <a:pt x="4148890" y="887281"/>
                </a:lnTo>
                <a:lnTo>
                  <a:pt x="4149760" y="885782"/>
                </a:lnTo>
                <a:lnTo>
                  <a:pt x="4149701" y="885736"/>
                </a:lnTo>
                <a:lnTo>
                  <a:pt x="4149792" y="885511"/>
                </a:lnTo>
                <a:lnTo>
                  <a:pt x="4149868" y="885591"/>
                </a:lnTo>
                <a:lnTo>
                  <a:pt x="4149975" y="885410"/>
                </a:lnTo>
                <a:lnTo>
                  <a:pt x="4149875" y="885305"/>
                </a:lnTo>
                <a:lnTo>
                  <a:pt x="4149792" y="885511"/>
                </a:lnTo>
                <a:lnTo>
                  <a:pt x="4148754" y="884418"/>
                </a:lnTo>
                <a:lnTo>
                  <a:pt x="4145334" y="884164"/>
                </a:lnTo>
                <a:lnTo>
                  <a:pt x="4074136" y="958167"/>
                </a:lnTo>
                <a:cubicBezTo>
                  <a:pt x="3906978" y="1114825"/>
                  <a:pt x="3733310" y="1265770"/>
                  <a:pt x="3561964" y="1416089"/>
                </a:cubicBezTo>
                <a:cubicBezTo>
                  <a:pt x="3528067" y="1447544"/>
                  <a:pt x="3487660" y="1473286"/>
                  <a:pt x="3452521" y="1500102"/>
                </a:cubicBezTo>
                <a:cubicBezTo>
                  <a:pt x="3453764" y="1504741"/>
                  <a:pt x="3457329" y="1508760"/>
                  <a:pt x="3458572" y="1513398"/>
                </a:cubicBezTo>
                <a:cubicBezTo>
                  <a:pt x="3504868" y="1491047"/>
                  <a:pt x="3553028" y="1475657"/>
                  <a:pt x="3592813" y="1447596"/>
                </a:cubicBezTo>
                <a:cubicBezTo>
                  <a:pt x="3633220" y="1421854"/>
                  <a:pt x="3659364" y="1380049"/>
                  <a:pt x="3696826" y="1352610"/>
                </a:cubicBezTo>
                <a:cubicBezTo>
                  <a:pt x="3761377" y="1305482"/>
                  <a:pt x="3830118" y="1264689"/>
                  <a:pt x="3897615" y="1219259"/>
                </a:cubicBezTo>
                <a:cubicBezTo>
                  <a:pt x="3929352" y="1198325"/>
                  <a:pt x="3961710" y="1179710"/>
                  <a:pt x="3990501" y="1157081"/>
                </a:cubicBezTo>
                <a:cubicBezTo>
                  <a:pt x="4000873" y="1149329"/>
                  <a:pt x="4007679" y="1137561"/>
                  <a:pt x="4014484" y="1125794"/>
                </a:cubicBezTo>
                <a:cubicBezTo>
                  <a:pt x="4018509" y="1122231"/>
                  <a:pt x="4018345" y="1112331"/>
                  <a:pt x="4022990" y="1111086"/>
                </a:cubicBezTo>
                <a:cubicBezTo>
                  <a:pt x="4079821" y="1090885"/>
                  <a:pt x="4102236" y="1035161"/>
                  <a:pt x="4140614" y="992559"/>
                </a:cubicBezTo>
                <a:lnTo>
                  <a:pt x="4213815" y="900498"/>
                </a:lnTo>
                <a:lnTo>
                  <a:pt x="4156419" y="885998"/>
                </a:lnTo>
                <a:lnTo>
                  <a:pt x="4156856" y="885920"/>
                </a:lnTo>
                <a:lnTo>
                  <a:pt x="4156612" y="885859"/>
                </a:lnTo>
                <a:lnTo>
                  <a:pt x="4171160" y="883180"/>
                </a:lnTo>
                <a:cubicBezTo>
                  <a:pt x="4178583" y="881812"/>
                  <a:pt x="4185871" y="881102"/>
                  <a:pt x="4192617" y="883025"/>
                </a:cubicBezTo>
                <a:lnTo>
                  <a:pt x="4222488" y="889590"/>
                </a:lnTo>
                <a:lnTo>
                  <a:pt x="4248619" y="856725"/>
                </a:lnTo>
                <a:cubicBezTo>
                  <a:pt x="4344552" y="731583"/>
                  <a:pt x="4440484" y="606440"/>
                  <a:pt x="4536416" y="481298"/>
                </a:cubicBezTo>
                <a:cubicBezTo>
                  <a:pt x="4538118" y="478356"/>
                  <a:pt x="4542764" y="477111"/>
                  <a:pt x="4555458" y="468737"/>
                </a:cubicBezTo>
                <a:cubicBezTo>
                  <a:pt x="4554704" y="493798"/>
                  <a:pt x="4557354" y="512976"/>
                  <a:pt x="4554735" y="531081"/>
                </a:cubicBezTo>
                <a:cubicBezTo>
                  <a:pt x="4536050" y="600721"/>
                  <a:pt x="4503264" y="664196"/>
                  <a:pt x="4459944" y="725523"/>
                </a:cubicBezTo>
                <a:cubicBezTo>
                  <a:pt x="4425131" y="772139"/>
                  <a:pt x="4389696" y="816437"/>
                  <a:pt x="4354262" y="860736"/>
                </a:cubicBezTo>
                <a:cubicBezTo>
                  <a:pt x="4345133" y="873124"/>
                  <a:pt x="4335382" y="883195"/>
                  <a:pt x="4329199" y="897283"/>
                </a:cubicBezTo>
                <a:cubicBezTo>
                  <a:pt x="4367282" y="872162"/>
                  <a:pt x="4407066" y="844100"/>
                  <a:pt x="4447473" y="818358"/>
                </a:cubicBezTo>
                <a:cubicBezTo>
                  <a:pt x="4450417" y="820055"/>
                  <a:pt x="4453362" y="821751"/>
                  <a:pt x="4456307" y="823448"/>
                </a:cubicBezTo>
                <a:cubicBezTo>
                  <a:pt x="4449042" y="842796"/>
                  <a:pt x="4441157" y="859824"/>
                  <a:pt x="4429868" y="882737"/>
                </a:cubicBezTo>
                <a:cubicBezTo>
                  <a:pt x="4452313" y="864294"/>
                  <a:pt x="4473057" y="848791"/>
                  <a:pt x="4491476" y="833912"/>
                </a:cubicBezTo>
                <a:cubicBezTo>
                  <a:pt x="4494420" y="835610"/>
                  <a:pt x="4497365" y="837306"/>
                  <a:pt x="4500931" y="841322"/>
                </a:cubicBezTo>
                <a:cubicBezTo>
                  <a:pt x="4480121" y="870515"/>
                  <a:pt x="4460785" y="900556"/>
                  <a:pt x="4440711" y="930173"/>
                </a:cubicBezTo>
                <a:lnTo>
                  <a:pt x="4421837" y="955373"/>
                </a:lnTo>
                <a:lnTo>
                  <a:pt x="4425915" y="962400"/>
                </a:lnTo>
                <a:cubicBezTo>
                  <a:pt x="4451167" y="986871"/>
                  <a:pt x="4492194" y="991729"/>
                  <a:pt x="4517095" y="1014894"/>
                </a:cubicBezTo>
                <a:cubicBezTo>
                  <a:pt x="4521983" y="1019179"/>
                  <a:pt x="4524787" y="1023246"/>
                  <a:pt x="4526300" y="1027152"/>
                </a:cubicBezTo>
                <a:lnTo>
                  <a:pt x="4526314" y="1027252"/>
                </a:lnTo>
                <a:lnTo>
                  <a:pt x="4526357" y="1027309"/>
                </a:lnTo>
                <a:cubicBezTo>
                  <a:pt x="4529384" y="1035120"/>
                  <a:pt x="4527256" y="1042293"/>
                  <a:pt x="4526330" y="1049297"/>
                </a:cubicBezTo>
                <a:lnTo>
                  <a:pt x="4526635" y="1059703"/>
                </a:lnTo>
                <a:lnTo>
                  <a:pt x="4537160" y="1080616"/>
                </a:lnTo>
                <a:cubicBezTo>
                  <a:pt x="4550842" y="1097231"/>
                  <a:pt x="4572390" y="1102647"/>
                  <a:pt x="4588796" y="1115036"/>
                </a:cubicBezTo>
                <a:cubicBezTo>
                  <a:pt x="4601207" y="1124143"/>
                  <a:pt x="4608811" y="1133916"/>
                  <a:pt x="4612055" y="1144858"/>
                </a:cubicBezTo>
                <a:lnTo>
                  <a:pt x="4612060" y="1144919"/>
                </a:lnTo>
                <a:lnTo>
                  <a:pt x="4612084" y="1144965"/>
                </a:lnTo>
                <a:cubicBezTo>
                  <a:pt x="4615326" y="1155903"/>
                  <a:pt x="4614209" y="1168007"/>
                  <a:pt x="4609178" y="1181783"/>
                </a:cubicBezTo>
                <a:cubicBezTo>
                  <a:pt x="4576046" y="1262742"/>
                  <a:pt x="4546943" y="1340134"/>
                  <a:pt x="4461236" y="1382984"/>
                </a:cubicBezTo>
                <a:cubicBezTo>
                  <a:pt x="4436902" y="1394474"/>
                  <a:pt x="4423432" y="1427911"/>
                  <a:pt x="4402207" y="1450998"/>
                </a:cubicBezTo>
                <a:cubicBezTo>
                  <a:pt x="4385010" y="1470519"/>
                  <a:pt x="4366568" y="1485401"/>
                  <a:pt x="4342236" y="1496894"/>
                </a:cubicBezTo>
                <a:lnTo>
                  <a:pt x="4342231" y="1496865"/>
                </a:lnTo>
                <a:lnTo>
                  <a:pt x="4342153" y="1496913"/>
                </a:lnTo>
                <a:lnTo>
                  <a:pt x="4341080" y="1491478"/>
                </a:lnTo>
                <a:lnTo>
                  <a:pt x="4334676" y="1496513"/>
                </a:lnTo>
                <a:cubicBezTo>
                  <a:pt x="4318879" y="1506680"/>
                  <a:pt x="4302714" y="1514890"/>
                  <a:pt x="4287342" y="1520250"/>
                </a:cubicBezTo>
                <a:cubicBezTo>
                  <a:pt x="4284398" y="1518556"/>
                  <a:pt x="4280834" y="1514547"/>
                  <a:pt x="4280213" y="1512232"/>
                </a:cubicBezTo>
                <a:lnTo>
                  <a:pt x="4280214" y="1512230"/>
                </a:lnTo>
                <a:lnTo>
                  <a:pt x="4280212" y="1512227"/>
                </a:lnTo>
                <a:lnTo>
                  <a:pt x="4394673" y="1412041"/>
                </a:lnTo>
                <a:lnTo>
                  <a:pt x="4412178" y="1386147"/>
                </a:lnTo>
                <a:cubicBezTo>
                  <a:pt x="4427052" y="1367242"/>
                  <a:pt x="4444876" y="1350033"/>
                  <a:pt x="4462077" y="1330506"/>
                </a:cubicBezTo>
                <a:cubicBezTo>
                  <a:pt x="4440042" y="1304085"/>
                  <a:pt x="4469654" y="1293664"/>
                  <a:pt x="4485773" y="1279399"/>
                </a:cubicBezTo>
                <a:lnTo>
                  <a:pt x="4531625" y="1227343"/>
                </a:lnTo>
                <a:lnTo>
                  <a:pt x="4512570" y="1209533"/>
                </a:lnTo>
                <a:cubicBezTo>
                  <a:pt x="4505902" y="1203242"/>
                  <a:pt x="4498496" y="1196527"/>
                  <a:pt x="4489035" y="1189120"/>
                </a:cubicBezTo>
                <a:cubicBezTo>
                  <a:pt x="4482380" y="1210788"/>
                  <a:pt x="4474483" y="1227817"/>
                  <a:pt x="4464882" y="1247789"/>
                </a:cubicBezTo>
                <a:cubicBezTo>
                  <a:pt x="4461936" y="1246092"/>
                  <a:pt x="4457090" y="1244284"/>
                  <a:pt x="4451218" y="1242129"/>
                </a:cubicBezTo>
                <a:lnTo>
                  <a:pt x="4435434" y="1235972"/>
                </a:lnTo>
                <a:lnTo>
                  <a:pt x="4368651" y="1301757"/>
                </a:lnTo>
                <a:lnTo>
                  <a:pt x="4371725" y="1299752"/>
                </a:lnTo>
                <a:cubicBezTo>
                  <a:pt x="4372351" y="1302091"/>
                  <a:pt x="4374028" y="1306025"/>
                  <a:pt x="4375045" y="1309824"/>
                </a:cubicBezTo>
                <a:lnTo>
                  <a:pt x="4375047" y="1309824"/>
                </a:lnTo>
                <a:lnTo>
                  <a:pt x="4375047" y="1309826"/>
                </a:lnTo>
                <a:cubicBezTo>
                  <a:pt x="4376065" y="1313626"/>
                  <a:pt x="4376423" y="1317288"/>
                  <a:pt x="4374412" y="1319081"/>
                </a:cubicBezTo>
                <a:cubicBezTo>
                  <a:pt x="4328467" y="1361461"/>
                  <a:pt x="4279570" y="1402125"/>
                  <a:pt x="4231300" y="1445127"/>
                </a:cubicBezTo>
                <a:lnTo>
                  <a:pt x="4227489" y="1440808"/>
                </a:lnTo>
                <a:lnTo>
                  <a:pt x="4198844" y="1469026"/>
                </a:lnTo>
                <a:lnTo>
                  <a:pt x="4190316" y="1482163"/>
                </a:lnTo>
                <a:cubicBezTo>
                  <a:pt x="4181725" y="1494407"/>
                  <a:pt x="4171191" y="1504066"/>
                  <a:pt x="4151526" y="1500636"/>
                </a:cubicBezTo>
                <a:lnTo>
                  <a:pt x="4150711" y="1499719"/>
                </a:lnTo>
                <a:lnTo>
                  <a:pt x="4128498" y="1514134"/>
                </a:lnTo>
                <a:cubicBezTo>
                  <a:pt x="4115843" y="1524982"/>
                  <a:pt x="4104972" y="1537838"/>
                  <a:pt x="4096777" y="1553706"/>
                </a:cubicBezTo>
                <a:cubicBezTo>
                  <a:pt x="4092293" y="1564849"/>
                  <a:pt x="4073087" y="1567510"/>
                  <a:pt x="4059772" y="1573563"/>
                </a:cubicBezTo>
                <a:cubicBezTo>
                  <a:pt x="4056206" y="1569546"/>
                  <a:pt x="4053262" y="1567849"/>
                  <a:pt x="4052020" y="1563213"/>
                </a:cubicBezTo>
                <a:cubicBezTo>
                  <a:pt x="4045835" y="1577298"/>
                  <a:pt x="4042596" y="1593080"/>
                  <a:pt x="4033466" y="1605469"/>
                </a:cubicBezTo>
                <a:cubicBezTo>
                  <a:pt x="4017990" y="1622044"/>
                  <a:pt x="3997246" y="1637546"/>
                  <a:pt x="3978827" y="1652427"/>
                </a:cubicBezTo>
                <a:cubicBezTo>
                  <a:pt x="3940285" y="1685129"/>
                  <a:pt x="3898178" y="1713814"/>
                  <a:pt x="3859013" y="1744196"/>
                </a:cubicBezTo>
                <a:cubicBezTo>
                  <a:pt x="3849263" y="1754265"/>
                  <a:pt x="3836568" y="1762638"/>
                  <a:pt x="3827440" y="1775027"/>
                </a:cubicBezTo>
                <a:cubicBezTo>
                  <a:pt x="3820013" y="1784476"/>
                  <a:pt x="3813828" y="1798563"/>
                  <a:pt x="3812290" y="1811406"/>
                </a:cubicBezTo>
                <a:cubicBezTo>
                  <a:pt x="3807970" y="1832449"/>
                  <a:pt x="3747605" y="1885914"/>
                  <a:pt x="3724835" y="1884558"/>
                </a:cubicBezTo>
                <a:cubicBezTo>
                  <a:pt x="3721890" y="1882859"/>
                  <a:pt x="3722348" y="1875279"/>
                  <a:pt x="3718161" y="1868942"/>
                </a:cubicBezTo>
                <a:cubicBezTo>
                  <a:pt x="3625601" y="1950921"/>
                  <a:pt x="3530718" y="2033521"/>
                  <a:pt x="3435835" y="2116119"/>
                </a:cubicBezTo>
                <a:cubicBezTo>
                  <a:pt x="3435672" y="2106220"/>
                  <a:pt x="3435509" y="2096320"/>
                  <a:pt x="3434723" y="2084101"/>
                </a:cubicBezTo>
                <a:cubicBezTo>
                  <a:pt x="3409498" y="2110748"/>
                  <a:pt x="3387838" y="2141411"/>
                  <a:pt x="3359046" y="2164041"/>
                </a:cubicBezTo>
                <a:cubicBezTo>
                  <a:pt x="3333657" y="2180786"/>
                  <a:pt x="3312159" y="2221350"/>
                  <a:pt x="3262726" y="2194821"/>
                </a:cubicBezTo>
                <a:cubicBezTo>
                  <a:pt x="3257164" y="2211226"/>
                  <a:pt x="3249278" y="2228255"/>
                  <a:pt x="3241392" y="2245283"/>
                </a:cubicBezTo>
                <a:cubicBezTo>
                  <a:pt x="3244958" y="2249300"/>
                  <a:pt x="3248524" y="2253316"/>
                  <a:pt x="3253790" y="2254390"/>
                </a:cubicBezTo>
                <a:cubicBezTo>
                  <a:pt x="3425870" y="2148621"/>
                  <a:pt x="3590777" y="2032343"/>
                  <a:pt x="3751652" y="1910309"/>
                </a:cubicBezTo>
                <a:lnTo>
                  <a:pt x="4038001" y="1681422"/>
                </a:lnTo>
                <a:lnTo>
                  <a:pt x="4034093" y="1676238"/>
                </a:lnTo>
                <a:lnTo>
                  <a:pt x="4034112" y="1676200"/>
                </a:lnTo>
                <a:lnTo>
                  <a:pt x="4034065" y="1676137"/>
                </a:lnTo>
                <a:cubicBezTo>
                  <a:pt x="4036569" y="1668037"/>
                  <a:pt x="4039914" y="1661104"/>
                  <a:pt x="4043963" y="1655146"/>
                </a:cubicBezTo>
                <a:lnTo>
                  <a:pt x="4047268" y="1651606"/>
                </a:lnTo>
                <a:lnTo>
                  <a:pt x="4048217" y="1649833"/>
                </a:lnTo>
                <a:lnTo>
                  <a:pt x="4050949" y="1647662"/>
                </a:lnTo>
                <a:lnTo>
                  <a:pt x="4058092" y="1640009"/>
                </a:lnTo>
                <a:lnTo>
                  <a:pt x="4063999" y="1637295"/>
                </a:lnTo>
                <a:lnTo>
                  <a:pt x="4069338" y="1633054"/>
                </a:lnTo>
                <a:lnTo>
                  <a:pt x="4090800" y="1624982"/>
                </a:lnTo>
                <a:lnTo>
                  <a:pt x="4095833" y="1622670"/>
                </a:lnTo>
                <a:lnTo>
                  <a:pt x="4116462" y="1618706"/>
                </a:lnTo>
                <a:lnTo>
                  <a:pt x="4128499" y="1609084"/>
                </a:lnTo>
                <a:lnTo>
                  <a:pt x="4141177" y="1578996"/>
                </a:lnTo>
                <a:cubicBezTo>
                  <a:pt x="4148092" y="1567282"/>
                  <a:pt x="4156397" y="1556517"/>
                  <a:pt x="4165698" y="1546261"/>
                </a:cubicBezTo>
                <a:lnTo>
                  <a:pt x="4175206" y="1537592"/>
                </a:lnTo>
                <a:lnTo>
                  <a:pt x="4180559" y="1531056"/>
                </a:lnTo>
                <a:lnTo>
                  <a:pt x="4230226" y="1487430"/>
                </a:lnTo>
                <a:lnTo>
                  <a:pt x="4230340" y="1487326"/>
                </a:lnTo>
                <a:lnTo>
                  <a:pt x="4230384" y="1487847"/>
                </a:lnTo>
                <a:lnTo>
                  <a:pt x="4232922" y="1517905"/>
                </a:lnTo>
                <a:lnTo>
                  <a:pt x="4232921" y="1517947"/>
                </a:lnTo>
                <a:lnTo>
                  <a:pt x="4232925" y="1518000"/>
                </a:lnTo>
                <a:lnTo>
                  <a:pt x="4228823" y="1537082"/>
                </a:lnTo>
                <a:lnTo>
                  <a:pt x="4238562" y="1552067"/>
                </a:lnTo>
                <a:cubicBezTo>
                  <a:pt x="4243117" y="1558615"/>
                  <a:pt x="4248041" y="1565374"/>
                  <a:pt x="4254011" y="1573717"/>
                </a:cubicBezTo>
                <a:cubicBezTo>
                  <a:pt x="4016085" y="1754313"/>
                  <a:pt x="3778159" y="1934902"/>
                  <a:pt x="3540234" y="2115491"/>
                </a:cubicBezTo>
                <a:lnTo>
                  <a:pt x="3542108" y="2117602"/>
                </a:lnTo>
                <a:lnTo>
                  <a:pt x="3594764" y="2083560"/>
                </a:lnTo>
                <a:lnTo>
                  <a:pt x="3623368" y="2063384"/>
                </a:lnTo>
                <a:cubicBezTo>
                  <a:pt x="3737458" y="1978125"/>
                  <a:pt x="3852166" y="1895184"/>
                  <a:pt x="3963932" y="1810547"/>
                </a:cubicBezTo>
                <a:cubicBezTo>
                  <a:pt x="3974304" y="1802796"/>
                  <a:pt x="3988241" y="1799061"/>
                  <a:pt x="4007904" y="1788821"/>
                </a:cubicBezTo>
                <a:lnTo>
                  <a:pt x="4000065" y="1808681"/>
                </a:lnTo>
                <a:lnTo>
                  <a:pt x="4020500" y="1794157"/>
                </a:lnTo>
                <a:cubicBezTo>
                  <a:pt x="4210133" y="1656338"/>
                  <a:pt x="4402089" y="1517894"/>
                  <a:pt x="4559007" y="1341605"/>
                </a:cubicBezTo>
                <a:cubicBezTo>
                  <a:pt x="4576186" y="1322087"/>
                  <a:pt x="4592741" y="1300249"/>
                  <a:pt x="4606974" y="1279033"/>
                </a:cubicBezTo>
                <a:cubicBezTo>
                  <a:pt x="4618884" y="1258441"/>
                  <a:pt x="4630173" y="1235528"/>
                  <a:pt x="4643784" y="1211993"/>
                </a:cubicBezTo>
                <a:cubicBezTo>
                  <a:pt x="4660992" y="1229756"/>
                  <a:pt x="4685169" y="1245652"/>
                  <a:pt x="4654217" y="1278805"/>
                </a:cubicBezTo>
                <a:cubicBezTo>
                  <a:pt x="4673422" y="1276145"/>
                  <a:pt x="4692005" y="1271165"/>
                  <a:pt x="4711210" y="1268505"/>
                </a:cubicBezTo>
                <a:cubicBezTo>
                  <a:pt x="4708918" y="1306409"/>
                  <a:pt x="4681501" y="1306297"/>
                  <a:pt x="4651762" y="1306809"/>
                </a:cubicBezTo>
                <a:cubicBezTo>
                  <a:pt x="4654411" y="1325985"/>
                  <a:pt x="4655359" y="1348105"/>
                  <a:pt x="4658629" y="1369604"/>
                </a:cubicBezTo>
                <a:cubicBezTo>
                  <a:pt x="4706788" y="1354214"/>
                  <a:pt x="4706788" y="1354214"/>
                  <a:pt x="4730701" y="1424872"/>
                </a:cubicBezTo>
                <a:cubicBezTo>
                  <a:pt x="4736884" y="1410784"/>
                  <a:pt x="4741989" y="1401959"/>
                  <a:pt x="4744150" y="1391436"/>
                </a:cubicBezTo>
                <a:cubicBezTo>
                  <a:pt x="4748794" y="1390192"/>
                  <a:pt x="4751118" y="1389569"/>
                  <a:pt x="4756386" y="1390644"/>
                </a:cubicBezTo>
                <a:cubicBezTo>
                  <a:pt x="4759035" y="1409821"/>
                  <a:pt x="4764626" y="1430697"/>
                  <a:pt x="4762009" y="1448800"/>
                </a:cubicBezTo>
                <a:cubicBezTo>
                  <a:pt x="4758769" y="1464583"/>
                  <a:pt x="4752749" y="1488569"/>
                  <a:pt x="4720522" y="1479804"/>
                </a:cubicBezTo>
                <a:cubicBezTo>
                  <a:pt x="4715255" y="1478728"/>
                  <a:pt x="4699159" y="1492986"/>
                  <a:pt x="4692353" y="1504753"/>
                </a:cubicBezTo>
                <a:cubicBezTo>
                  <a:pt x="4679821" y="1523027"/>
                  <a:pt x="4675043" y="1551653"/>
                  <a:pt x="4639415" y="1548769"/>
                </a:cubicBezTo>
                <a:cubicBezTo>
                  <a:pt x="4631825" y="1548317"/>
                  <a:pt x="4623317" y="1563026"/>
                  <a:pt x="4620995" y="1563649"/>
                </a:cubicBezTo>
                <a:cubicBezTo>
                  <a:pt x="4625345" y="1579885"/>
                  <a:pt x="4627831" y="1589162"/>
                  <a:pt x="4630317" y="1598440"/>
                </a:cubicBezTo>
                <a:cubicBezTo>
                  <a:pt x="4621025" y="1600930"/>
                  <a:pt x="4613435" y="1600478"/>
                  <a:pt x="4604143" y="1602968"/>
                </a:cubicBezTo>
                <a:cubicBezTo>
                  <a:pt x="4599498" y="1604212"/>
                  <a:pt x="4591285" y="1601441"/>
                  <a:pt x="4587261" y="1605005"/>
                </a:cubicBezTo>
                <a:cubicBezTo>
                  <a:pt x="4545937" y="1645909"/>
                  <a:pt x="4504615" y="1686812"/>
                  <a:pt x="4466235" y="1729413"/>
                </a:cubicBezTo>
                <a:cubicBezTo>
                  <a:pt x="4596909" y="1659596"/>
                  <a:pt x="4869026" y="1430068"/>
                  <a:pt x="4865010" y="1257126"/>
                </a:cubicBezTo>
                <a:cubicBezTo>
                  <a:pt x="4858206" y="1268893"/>
                  <a:pt x="4850779" y="1278341"/>
                  <a:pt x="4846296" y="1289486"/>
                </a:cubicBezTo>
                <a:cubicBezTo>
                  <a:pt x="4828987" y="1336387"/>
                  <a:pt x="4811677" y="1383286"/>
                  <a:pt x="4794366" y="1430186"/>
                </a:cubicBezTo>
                <a:cubicBezTo>
                  <a:pt x="4789100" y="1429111"/>
                  <a:pt x="4786777" y="1429734"/>
                  <a:pt x="4781509" y="1428659"/>
                </a:cubicBezTo>
                <a:cubicBezTo>
                  <a:pt x="4773594" y="1408407"/>
                  <a:pt x="4755764" y="1388324"/>
                  <a:pt x="4758383" y="1370221"/>
                </a:cubicBezTo>
                <a:cubicBezTo>
                  <a:pt x="4759299" y="1355060"/>
                  <a:pt x="4785310" y="1340632"/>
                  <a:pt x="4799084" y="1326997"/>
                </a:cubicBezTo>
                <a:cubicBezTo>
                  <a:pt x="4802945" y="1313534"/>
                  <a:pt x="4808508" y="1297126"/>
                  <a:pt x="4813449" y="1278400"/>
                </a:cubicBezTo>
                <a:cubicBezTo>
                  <a:pt x="4805238" y="1275627"/>
                  <a:pt x="4791758" y="1271782"/>
                  <a:pt x="4773012" y="1266860"/>
                </a:cubicBezTo>
                <a:cubicBezTo>
                  <a:pt x="4785676" y="1221207"/>
                  <a:pt x="4801742" y="1169669"/>
                  <a:pt x="4818889" y="1112870"/>
                </a:cubicBezTo>
                <a:cubicBezTo>
                  <a:pt x="4801059" y="1092788"/>
                  <a:pt x="4777800" y="1061731"/>
                  <a:pt x="4755162" y="1032994"/>
                </a:cubicBezTo>
                <a:cubicBezTo>
                  <a:pt x="4783496" y="1017943"/>
                  <a:pt x="4792848" y="1090016"/>
                  <a:pt x="4830769" y="1054996"/>
                </a:cubicBezTo>
                <a:cubicBezTo>
                  <a:pt x="4898195" y="1111507"/>
                  <a:pt x="4890990" y="1205417"/>
                  <a:pt x="4931326" y="1281620"/>
                </a:cubicBezTo>
                <a:cubicBezTo>
                  <a:pt x="4982696" y="1213163"/>
                  <a:pt x="4934016" y="1161572"/>
                  <a:pt x="4914292" y="1097250"/>
                </a:cubicBezTo>
                <a:cubicBezTo>
                  <a:pt x="4974128" y="1153310"/>
                  <a:pt x="4997877" y="1214067"/>
                  <a:pt x="4975168" y="1287273"/>
                </a:cubicBezTo>
                <a:cubicBezTo>
                  <a:pt x="4970848" y="1308320"/>
                  <a:pt x="4964205" y="1329987"/>
                  <a:pt x="4957562" y="1351654"/>
                </a:cubicBezTo>
                <a:cubicBezTo>
                  <a:pt x="4943818" y="1402571"/>
                  <a:pt x="4932397" y="1452863"/>
                  <a:pt x="4918654" y="1503778"/>
                </a:cubicBezTo>
                <a:cubicBezTo>
                  <a:pt x="4923921" y="1504853"/>
                  <a:pt x="4929188" y="1505928"/>
                  <a:pt x="4932754" y="1509945"/>
                </a:cubicBezTo>
                <a:cubicBezTo>
                  <a:pt x="4945581" y="1474190"/>
                  <a:pt x="4968943" y="1440585"/>
                  <a:pt x="4965509" y="1409187"/>
                </a:cubicBezTo>
                <a:cubicBezTo>
                  <a:pt x="4962698" y="1380110"/>
                  <a:pt x="4977552" y="1361215"/>
                  <a:pt x="4981871" y="1340169"/>
                </a:cubicBezTo>
                <a:cubicBezTo>
                  <a:pt x="4986650" y="1311542"/>
                  <a:pt x="5007230" y="1286141"/>
                  <a:pt x="5022379" y="1249762"/>
                </a:cubicBezTo>
                <a:cubicBezTo>
                  <a:pt x="5026272" y="1273581"/>
                  <a:pt x="5032944" y="1289194"/>
                  <a:pt x="5032650" y="1306675"/>
                </a:cubicBezTo>
                <a:cubicBezTo>
                  <a:pt x="5029144" y="1377221"/>
                  <a:pt x="5001005" y="1439453"/>
                  <a:pt x="4964032" y="1496592"/>
                </a:cubicBezTo>
                <a:cubicBezTo>
                  <a:pt x="4886683" y="1616755"/>
                  <a:pt x="4793990" y="1726113"/>
                  <a:pt x="4689979" y="1821103"/>
                </a:cubicBezTo>
                <a:cubicBezTo>
                  <a:pt x="4522820" y="1977760"/>
                  <a:pt x="4349153" y="2128705"/>
                  <a:pt x="4177807" y="2279023"/>
                </a:cubicBezTo>
                <a:cubicBezTo>
                  <a:pt x="4143909" y="2310480"/>
                  <a:pt x="4103503" y="2336221"/>
                  <a:pt x="4068364" y="2363037"/>
                </a:cubicBezTo>
                <a:cubicBezTo>
                  <a:pt x="4069607" y="2367676"/>
                  <a:pt x="4073173" y="2371694"/>
                  <a:pt x="4074416" y="2376333"/>
                </a:cubicBezTo>
                <a:cubicBezTo>
                  <a:pt x="4120711" y="2353982"/>
                  <a:pt x="4168871" y="2338593"/>
                  <a:pt x="4208656" y="2310531"/>
                </a:cubicBezTo>
                <a:cubicBezTo>
                  <a:pt x="4249063" y="2284788"/>
                  <a:pt x="4275207" y="2242983"/>
                  <a:pt x="4312669" y="2215545"/>
                </a:cubicBezTo>
                <a:cubicBezTo>
                  <a:pt x="4377221" y="2168417"/>
                  <a:pt x="4445961" y="2127624"/>
                  <a:pt x="4513458" y="2082194"/>
                </a:cubicBezTo>
                <a:cubicBezTo>
                  <a:pt x="4545194" y="2061261"/>
                  <a:pt x="4577553" y="2042645"/>
                  <a:pt x="4606344" y="2020015"/>
                </a:cubicBezTo>
                <a:cubicBezTo>
                  <a:pt x="4616716" y="2012264"/>
                  <a:pt x="4623521" y="2000497"/>
                  <a:pt x="4630327" y="1988729"/>
                </a:cubicBezTo>
                <a:cubicBezTo>
                  <a:pt x="4634352" y="1985166"/>
                  <a:pt x="4634188" y="1975266"/>
                  <a:pt x="4638834" y="1974021"/>
                </a:cubicBezTo>
                <a:cubicBezTo>
                  <a:pt x="4695665" y="1953820"/>
                  <a:pt x="4718079" y="1898096"/>
                  <a:pt x="4756458" y="1855494"/>
                </a:cubicBezTo>
                <a:cubicBezTo>
                  <a:pt x="4794836" y="1812894"/>
                  <a:pt x="4829648" y="1766277"/>
                  <a:pt x="4864461" y="1719660"/>
                </a:cubicBezTo>
                <a:cubicBezTo>
                  <a:pt x="4960395" y="1594518"/>
                  <a:pt x="5056326" y="1469375"/>
                  <a:pt x="5152259" y="1344233"/>
                </a:cubicBezTo>
                <a:cubicBezTo>
                  <a:pt x="5153961" y="1341291"/>
                  <a:pt x="5158607" y="1340046"/>
                  <a:pt x="5171301" y="1331672"/>
                </a:cubicBezTo>
                <a:cubicBezTo>
                  <a:pt x="5170547" y="1356733"/>
                  <a:pt x="5173196" y="1375911"/>
                  <a:pt x="5170578" y="1394016"/>
                </a:cubicBezTo>
                <a:cubicBezTo>
                  <a:pt x="5151892" y="1463656"/>
                  <a:pt x="5119107" y="1527131"/>
                  <a:pt x="5075786" y="1588458"/>
                </a:cubicBezTo>
                <a:cubicBezTo>
                  <a:pt x="5040973" y="1635075"/>
                  <a:pt x="5005539" y="1679372"/>
                  <a:pt x="4970105" y="1723670"/>
                </a:cubicBezTo>
                <a:cubicBezTo>
                  <a:pt x="4960975" y="1736060"/>
                  <a:pt x="4951226" y="1746130"/>
                  <a:pt x="4945042" y="1760218"/>
                </a:cubicBezTo>
                <a:cubicBezTo>
                  <a:pt x="4983125" y="1735097"/>
                  <a:pt x="5022910" y="1707035"/>
                  <a:pt x="5063316" y="1681293"/>
                </a:cubicBezTo>
                <a:cubicBezTo>
                  <a:pt x="5066259" y="1682990"/>
                  <a:pt x="5069205" y="1684687"/>
                  <a:pt x="5072149" y="1686383"/>
                </a:cubicBezTo>
                <a:cubicBezTo>
                  <a:pt x="5064885" y="1705731"/>
                  <a:pt x="5057000" y="1722760"/>
                  <a:pt x="5045712" y="1745673"/>
                </a:cubicBezTo>
                <a:cubicBezTo>
                  <a:pt x="5068156" y="1727229"/>
                  <a:pt x="5088900" y="1711727"/>
                  <a:pt x="5107319" y="1696847"/>
                </a:cubicBezTo>
                <a:cubicBezTo>
                  <a:pt x="5110264" y="1698545"/>
                  <a:pt x="5113208" y="1700241"/>
                  <a:pt x="5116774" y="1704258"/>
                </a:cubicBezTo>
                <a:cubicBezTo>
                  <a:pt x="5075156" y="1762642"/>
                  <a:pt x="5039425" y="1824421"/>
                  <a:pt x="4991917" y="1879413"/>
                </a:cubicBezTo>
                <a:cubicBezTo>
                  <a:pt x="4821387" y="2079234"/>
                  <a:pt x="4617520" y="2238267"/>
                  <a:pt x="4407766" y="2393913"/>
                </a:cubicBezTo>
                <a:cubicBezTo>
                  <a:pt x="4268912" y="2498244"/>
                  <a:pt x="4128354" y="2605507"/>
                  <a:pt x="3986555" y="2708137"/>
                </a:cubicBezTo>
                <a:cubicBezTo>
                  <a:pt x="3836707" y="2817897"/>
                  <a:pt x="3686237" y="2925335"/>
                  <a:pt x="3535766" y="3032773"/>
                </a:cubicBezTo>
                <a:cubicBezTo>
                  <a:pt x="3391022" y="3133704"/>
                  <a:pt x="3248599" y="3234013"/>
                  <a:pt x="3106178" y="3334322"/>
                </a:cubicBezTo>
                <a:cubicBezTo>
                  <a:pt x="2926295" y="3462070"/>
                  <a:pt x="2748114" y="3586878"/>
                  <a:pt x="2571175" y="3716324"/>
                </a:cubicBezTo>
                <a:cubicBezTo>
                  <a:pt x="2340055" y="3885148"/>
                  <a:pt x="2123199" y="4070038"/>
                  <a:pt x="1930682" y="4280722"/>
                </a:cubicBezTo>
                <a:cubicBezTo>
                  <a:pt x="1926658" y="4284287"/>
                  <a:pt x="1923255" y="4290171"/>
                  <a:pt x="1914126" y="4302561"/>
                </a:cubicBezTo>
                <a:cubicBezTo>
                  <a:pt x="1932710" y="4297581"/>
                  <a:pt x="1945568" y="4299107"/>
                  <a:pt x="1953615" y="4291980"/>
                </a:cubicBezTo>
                <a:cubicBezTo>
                  <a:pt x="1978842" y="4265332"/>
                  <a:pt x="2005770" y="4235744"/>
                  <a:pt x="2030995" y="4209097"/>
                </a:cubicBezTo>
                <a:cubicBezTo>
                  <a:pt x="2039045" y="4201969"/>
                  <a:pt x="2044148" y="4193143"/>
                  <a:pt x="2052819" y="4188333"/>
                </a:cubicBezTo>
                <a:cubicBezTo>
                  <a:pt x="2163993" y="4138657"/>
                  <a:pt x="2247098" y="4049268"/>
                  <a:pt x="2345710" y="3980585"/>
                </a:cubicBezTo>
                <a:cubicBezTo>
                  <a:pt x="2362429" y="3968648"/>
                  <a:pt x="2376203" y="3955012"/>
                  <a:pt x="2398811" y="3946468"/>
                </a:cubicBezTo>
                <a:cubicBezTo>
                  <a:pt x="2390925" y="3963498"/>
                  <a:pt x="2383039" y="3980526"/>
                  <a:pt x="2370049" y="4006381"/>
                </a:cubicBezTo>
                <a:cubicBezTo>
                  <a:pt x="2431199" y="3965136"/>
                  <a:pt x="2485379" y="3925758"/>
                  <a:pt x="2540181" y="3888701"/>
                </a:cubicBezTo>
                <a:cubicBezTo>
                  <a:pt x="2645763" y="3818150"/>
                  <a:pt x="2748399" y="3745901"/>
                  <a:pt x="2851657" y="3675972"/>
                </a:cubicBezTo>
                <a:cubicBezTo>
                  <a:pt x="3063898" y="3529609"/>
                  <a:pt x="3273816" y="3383868"/>
                  <a:pt x="3483734" y="3238129"/>
                </a:cubicBezTo>
                <a:cubicBezTo>
                  <a:pt x="3502777" y="3225568"/>
                  <a:pt x="3520927" y="3212004"/>
                  <a:pt x="3538709" y="3198227"/>
                </a:cubicBezTo>
                <a:lnTo>
                  <a:pt x="3588157" y="3159643"/>
                </a:lnTo>
                <a:lnTo>
                  <a:pt x="3530946" y="3191534"/>
                </a:lnTo>
                <a:cubicBezTo>
                  <a:pt x="3517629" y="3197610"/>
                  <a:pt x="3507265" y="3205406"/>
                  <a:pt x="3493321" y="3209142"/>
                </a:cubicBezTo>
                <a:cubicBezTo>
                  <a:pt x="3505270" y="3160777"/>
                  <a:pt x="3562297" y="3150515"/>
                  <a:pt x="3580148" y="3105587"/>
                </a:cubicBezTo>
                <a:cubicBezTo>
                  <a:pt x="3585423" y="3106682"/>
                  <a:pt x="3588374" y="3108400"/>
                  <a:pt x="3593649" y="3109496"/>
                </a:cubicBezTo>
                <a:lnTo>
                  <a:pt x="3592273" y="3159248"/>
                </a:lnTo>
                <a:lnTo>
                  <a:pt x="3823838" y="2992872"/>
                </a:lnTo>
                <a:cubicBezTo>
                  <a:pt x="3835912" y="2982180"/>
                  <a:pt x="3843797" y="2965151"/>
                  <a:pt x="3858815" y="2956155"/>
                </a:cubicBezTo>
                <a:cubicBezTo>
                  <a:pt x="3893954" y="2929339"/>
                  <a:pt x="3933280" y="2908857"/>
                  <a:pt x="3966097" y="2882661"/>
                </a:cubicBezTo>
                <a:cubicBezTo>
                  <a:pt x="4051393" y="2820032"/>
                  <a:pt x="4135446" y="2752766"/>
                  <a:pt x="4217797" y="2688438"/>
                </a:cubicBezTo>
                <a:cubicBezTo>
                  <a:pt x="4256960" y="2658057"/>
                  <a:pt x="4299690" y="2631691"/>
                  <a:pt x="4338852" y="2601307"/>
                </a:cubicBezTo>
                <a:cubicBezTo>
                  <a:pt x="4487622" y="2496813"/>
                  <a:pt x="4637013" y="2394641"/>
                  <a:pt x="4779271" y="2284424"/>
                </a:cubicBezTo>
                <a:cubicBezTo>
                  <a:pt x="4907130" y="2185526"/>
                  <a:pt x="5026619" y="2073958"/>
                  <a:pt x="5150294" y="1968730"/>
                </a:cubicBezTo>
                <a:cubicBezTo>
                  <a:pt x="5156020" y="1962224"/>
                  <a:pt x="5160044" y="1958660"/>
                  <a:pt x="5170579" y="1960808"/>
                </a:cubicBezTo>
                <a:cubicBezTo>
                  <a:pt x="5138547" y="1999223"/>
                  <a:pt x="5109459" y="2039332"/>
                  <a:pt x="5074482" y="2076048"/>
                </a:cubicBezTo>
                <a:cubicBezTo>
                  <a:pt x="4987811" y="2161423"/>
                  <a:pt x="4901141" y="2246798"/>
                  <a:pt x="4814471" y="2332173"/>
                </a:cubicBezTo>
                <a:cubicBezTo>
                  <a:pt x="4806423" y="2339302"/>
                  <a:pt x="4795430" y="2344733"/>
                  <a:pt x="4786760" y="2349543"/>
                </a:cubicBezTo>
                <a:cubicBezTo>
                  <a:pt x="4756103" y="2365216"/>
                  <a:pt x="4729013" y="2384905"/>
                  <a:pt x="4712619" y="2416641"/>
                </a:cubicBezTo>
                <a:cubicBezTo>
                  <a:pt x="4708137" y="2427784"/>
                  <a:pt x="4688932" y="2430444"/>
                  <a:pt x="4675615" y="2436498"/>
                </a:cubicBezTo>
                <a:cubicBezTo>
                  <a:pt x="4672050" y="2432481"/>
                  <a:pt x="4669105" y="2430784"/>
                  <a:pt x="4667863" y="2426148"/>
                </a:cubicBezTo>
                <a:cubicBezTo>
                  <a:pt x="4661678" y="2440234"/>
                  <a:pt x="4658439" y="2456015"/>
                  <a:pt x="4649308" y="2468404"/>
                </a:cubicBezTo>
                <a:cubicBezTo>
                  <a:pt x="4633833" y="2484979"/>
                  <a:pt x="4613089" y="2500481"/>
                  <a:pt x="4594670" y="2515361"/>
                </a:cubicBezTo>
                <a:cubicBezTo>
                  <a:pt x="4556128" y="2548064"/>
                  <a:pt x="4514021" y="2576749"/>
                  <a:pt x="4474856" y="2607130"/>
                </a:cubicBezTo>
                <a:cubicBezTo>
                  <a:pt x="4465106" y="2617200"/>
                  <a:pt x="4452412" y="2625573"/>
                  <a:pt x="4443283" y="2637962"/>
                </a:cubicBezTo>
                <a:cubicBezTo>
                  <a:pt x="4435856" y="2647411"/>
                  <a:pt x="4429672" y="2661498"/>
                  <a:pt x="4428133" y="2674340"/>
                </a:cubicBezTo>
                <a:cubicBezTo>
                  <a:pt x="4423812" y="2695384"/>
                  <a:pt x="4363447" y="2748849"/>
                  <a:pt x="4340678" y="2747493"/>
                </a:cubicBezTo>
                <a:cubicBezTo>
                  <a:pt x="4337733" y="2745795"/>
                  <a:pt x="4338191" y="2738214"/>
                  <a:pt x="4334004" y="2731877"/>
                </a:cubicBezTo>
                <a:cubicBezTo>
                  <a:pt x="4241444" y="2813856"/>
                  <a:pt x="4146561" y="2896456"/>
                  <a:pt x="4051678" y="2979054"/>
                </a:cubicBezTo>
                <a:cubicBezTo>
                  <a:pt x="4051515" y="2969155"/>
                  <a:pt x="4051352" y="2959256"/>
                  <a:pt x="4050567" y="2947036"/>
                </a:cubicBezTo>
                <a:cubicBezTo>
                  <a:pt x="4025341" y="2973683"/>
                  <a:pt x="4003681" y="3004346"/>
                  <a:pt x="3974889" y="3026976"/>
                </a:cubicBezTo>
                <a:cubicBezTo>
                  <a:pt x="3949500" y="3043721"/>
                  <a:pt x="3928002" y="3084285"/>
                  <a:pt x="3878568" y="3057756"/>
                </a:cubicBezTo>
                <a:cubicBezTo>
                  <a:pt x="3873007" y="3074161"/>
                  <a:pt x="3865121" y="3091190"/>
                  <a:pt x="3857235" y="3108218"/>
                </a:cubicBezTo>
                <a:cubicBezTo>
                  <a:pt x="3860801" y="3112235"/>
                  <a:pt x="3864367" y="3116250"/>
                  <a:pt x="3869634" y="3117325"/>
                </a:cubicBezTo>
                <a:cubicBezTo>
                  <a:pt x="4213793" y="2905785"/>
                  <a:pt x="4529262" y="2652215"/>
                  <a:pt x="4841164" y="2394626"/>
                </a:cubicBezTo>
                <a:cubicBezTo>
                  <a:pt x="4850159" y="2409614"/>
                  <a:pt x="4857914" y="2419966"/>
                  <a:pt x="4869854" y="2436651"/>
                </a:cubicBezTo>
                <a:cubicBezTo>
                  <a:pt x="4631929" y="2617248"/>
                  <a:pt x="4394002" y="2797838"/>
                  <a:pt x="4156077" y="2978426"/>
                </a:cubicBezTo>
                <a:cubicBezTo>
                  <a:pt x="4156698" y="2980745"/>
                  <a:pt x="4157319" y="2983065"/>
                  <a:pt x="4159642" y="2982442"/>
                </a:cubicBezTo>
                <a:cubicBezTo>
                  <a:pt x="4187354" y="2965074"/>
                  <a:pt x="4214444" y="2945385"/>
                  <a:pt x="4239212" y="2926319"/>
                </a:cubicBezTo>
                <a:cubicBezTo>
                  <a:pt x="4353301" y="2841061"/>
                  <a:pt x="4468008" y="2758119"/>
                  <a:pt x="4579775" y="2673482"/>
                </a:cubicBezTo>
                <a:cubicBezTo>
                  <a:pt x="4590147" y="2665731"/>
                  <a:pt x="4604084" y="2661997"/>
                  <a:pt x="4623745" y="2651757"/>
                </a:cubicBezTo>
                <a:cubicBezTo>
                  <a:pt x="4612326" y="2702049"/>
                  <a:pt x="4578103" y="2713703"/>
                  <a:pt x="4553957" y="2735089"/>
                </a:cubicBezTo>
                <a:cubicBezTo>
                  <a:pt x="4510311" y="2776616"/>
                  <a:pt x="4466043" y="2815822"/>
                  <a:pt x="4421154" y="2852710"/>
                </a:cubicBezTo>
                <a:cubicBezTo>
                  <a:pt x="4382612" y="2885410"/>
                  <a:pt x="4338181" y="2914716"/>
                  <a:pt x="4296072" y="2943401"/>
                </a:cubicBezTo>
                <a:cubicBezTo>
                  <a:pt x="4273006" y="2959524"/>
                  <a:pt x="4254128" y="2981984"/>
                  <a:pt x="4219120" y="2981421"/>
                </a:cubicBezTo>
                <a:cubicBezTo>
                  <a:pt x="4191704" y="2981308"/>
                  <a:pt x="4147466" y="3057796"/>
                  <a:pt x="4151522" y="3091511"/>
                </a:cubicBezTo>
                <a:cubicBezTo>
                  <a:pt x="4131237" y="3099433"/>
                  <a:pt x="4111574" y="3109672"/>
                  <a:pt x="4087265" y="3121159"/>
                </a:cubicBezTo>
                <a:cubicBezTo>
                  <a:pt x="4093448" y="3107072"/>
                  <a:pt x="4095609" y="3096550"/>
                  <a:pt x="4102415" y="3084782"/>
                </a:cubicBezTo>
                <a:cubicBezTo>
                  <a:pt x="4042804" y="3113185"/>
                  <a:pt x="4008447" y="3152221"/>
                  <a:pt x="4025656" y="3169984"/>
                </a:cubicBezTo>
                <a:cubicBezTo>
                  <a:pt x="4001969" y="3183788"/>
                  <a:pt x="3978902" y="3199913"/>
                  <a:pt x="3957538" y="3213094"/>
                </a:cubicBezTo>
                <a:cubicBezTo>
                  <a:pt x="3936173" y="3226277"/>
                  <a:pt x="3914187" y="3237140"/>
                  <a:pt x="3889878" y="3248626"/>
                </a:cubicBezTo>
                <a:cubicBezTo>
                  <a:pt x="3838804" y="3299602"/>
                  <a:pt x="3769279" y="3328172"/>
                  <a:pt x="3704564" y="3365400"/>
                </a:cubicBezTo>
                <a:cubicBezTo>
                  <a:pt x="3725307" y="3349899"/>
                  <a:pt x="3743728" y="3335019"/>
                  <a:pt x="3764471" y="3319518"/>
                </a:cubicBezTo>
                <a:cubicBezTo>
                  <a:pt x="3699592" y="3346845"/>
                  <a:pt x="3629905" y="3365517"/>
                  <a:pt x="3586584" y="3426844"/>
                </a:cubicBezTo>
                <a:cubicBezTo>
                  <a:pt x="3605625" y="3414284"/>
                  <a:pt x="3624668" y="3401725"/>
                  <a:pt x="3647734" y="3385599"/>
                </a:cubicBezTo>
                <a:cubicBezTo>
                  <a:pt x="3626563" y="3445963"/>
                  <a:pt x="3522847" y="3523473"/>
                  <a:pt x="3433955" y="3544806"/>
                </a:cubicBezTo>
                <a:cubicBezTo>
                  <a:pt x="3450511" y="3522968"/>
                  <a:pt x="3461341" y="3507637"/>
                  <a:pt x="3476195" y="3488740"/>
                </a:cubicBezTo>
                <a:cubicBezTo>
                  <a:pt x="3369045" y="3534853"/>
                  <a:pt x="3296312" y="3616490"/>
                  <a:pt x="3217068" y="3692414"/>
                </a:cubicBezTo>
                <a:cubicBezTo>
                  <a:pt x="3165372" y="3741069"/>
                  <a:pt x="3111813" y="3782766"/>
                  <a:pt x="3051448" y="3836229"/>
                </a:cubicBezTo>
                <a:cubicBezTo>
                  <a:pt x="3044612" y="3810716"/>
                  <a:pt x="3041504" y="3799119"/>
                  <a:pt x="3035289" y="3775924"/>
                </a:cubicBezTo>
                <a:cubicBezTo>
                  <a:pt x="3006396" y="3863217"/>
                  <a:pt x="2970829" y="3934896"/>
                  <a:pt x="2860705" y="3942030"/>
                </a:cubicBezTo>
                <a:cubicBezTo>
                  <a:pt x="2790457" y="4032946"/>
                  <a:pt x="2674015" y="4081547"/>
                  <a:pt x="2576647" y="4154870"/>
                </a:cubicBezTo>
                <a:cubicBezTo>
                  <a:pt x="2573702" y="4153173"/>
                  <a:pt x="2568435" y="4152099"/>
                  <a:pt x="2565490" y="4150402"/>
                </a:cubicBezTo>
                <a:cubicBezTo>
                  <a:pt x="2571053" y="4133996"/>
                  <a:pt x="2575994" y="4115271"/>
                  <a:pt x="2578613" y="4097166"/>
                </a:cubicBezTo>
                <a:cubicBezTo>
                  <a:pt x="2556199" y="4152892"/>
                  <a:pt x="2524952" y="4203525"/>
                  <a:pt x="2468906" y="4235944"/>
                </a:cubicBezTo>
                <a:cubicBezTo>
                  <a:pt x="2727666" y="4151693"/>
                  <a:pt x="2967192" y="4032822"/>
                  <a:pt x="3156306" y="3828020"/>
                </a:cubicBezTo>
                <a:cubicBezTo>
                  <a:pt x="3184537" y="3877633"/>
                  <a:pt x="3178649" y="3874239"/>
                  <a:pt x="3128949" y="3902471"/>
                </a:cubicBezTo>
                <a:cubicBezTo>
                  <a:pt x="3080953" y="3927761"/>
                  <a:pt x="3041953" y="3968043"/>
                  <a:pt x="3002953" y="4008325"/>
                </a:cubicBezTo>
                <a:cubicBezTo>
                  <a:pt x="2989178" y="4021959"/>
                  <a:pt x="2991990" y="4051036"/>
                  <a:pt x="2980080" y="4071630"/>
                </a:cubicBezTo>
                <a:cubicBezTo>
                  <a:pt x="2969871" y="4089281"/>
                  <a:pt x="2953449" y="4083738"/>
                  <a:pt x="2944910" y="4061166"/>
                </a:cubicBezTo>
                <a:cubicBezTo>
                  <a:pt x="2900184" y="4107953"/>
                  <a:pt x="2841816" y="4140995"/>
                  <a:pt x="2814135" y="4195645"/>
                </a:cubicBezTo>
                <a:cubicBezTo>
                  <a:pt x="2817079" y="4197343"/>
                  <a:pt x="2820645" y="4201359"/>
                  <a:pt x="2823588" y="4203056"/>
                </a:cubicBezTo>
                <a:cubicBezTo>
                  <a:pt x="2812758" y="4218387"/>
                  <a:pt x="2802551" y="4236039"/>
                  <a:pt x="2791099" y="4249050"/>
                </a:cubicBezTo>
                <a:cubicBezTo>
                  <a:pt x="2782428" y="4253860"/>
                  <a:pt x="2768492" y="4257594"/>
                  <a:pt x="2758578" y="4257764"/>
                </a:cubicBezTo>
                <a:cubicBezTo>
                  <a:pt x="2692589" y="4253073"/>
                  <a:pt x="2635759" y="4273272"/>
                  <a:pt x="2586387" y="4321304"/>
                </a:cubicBezTo>
                <a:cubicBezTo>
                  <a:pt x="2527264" y="4379407"/>
                  <a:pt x="2461011" y="4429478"/>
                  <a:pt x="2396000" y="4484186"/>
                </a:cubicBezTo>
                <a:cubicBezTo>
                  <a:pt x="2377579" y="4499066"/>
                  <a:pt x="2385954" y="4511738"/>
                  <a:pt x="2390305" y="4527973"/>
                </a:cubicBezTo>
                <a:cubicBezTo>
                  <a:pt x="2393412" y="4539570"/>
                  <a:pt x="2404731" y="4553939"/>
                  <a:pt x="2400248" y="4565083"/>
                </a:cubicBezTo>
                <a:cubicBezTo>
                  <a:pt x="2399790" y="4572665"/>
                  <a:pt x="2380585" y="4575325"/>
                  <a:pt x="2367269" y="4581379"/>
                </a:cubicBezTo>
                <a:cubicBezTo>
                  <a:pt x="2365242" y="4564520"/>
                  <a:pt x="2364457" y="4552301"/>
                  <a:pt x="2363673" y="4540081"/>
                </a:cubicBezTo>
                <a:cubicBezTo>
                  <a:pt x="2316725" y="4522829"/>
                  <a:pt x="2290419" y="4554738"/>
                  <a:pt x="2259926" y="4580310"/>
                </a:cubicBezTo>
                <a:cubicBezTo>
                  <a:pt x="2239804" y="4598131"/>
                  <a:pt x="2219683" y="4615952"/>
                  <a:pt x="2197238" y="4634396"/>
                </a:cubicBezTo>
                <a:cubicBezTo>
                  <a:pt x="2160397" y="4664155"/>
                  <a:pt x="2121233" y="4694538"/>
                  <a:pt x="2085636" y="4728934"/>
                </a:cubicBezTo>
                <a:cubicBezTo>
                  <a:pt x="2075265" y="4736685"/>
                  <a:pt x="2079156" y="4760502"/>
                  <a:pt x="2076538" y="4778605"/>
                </a:cubicBezTo>
                <a:cubicBezTo>
                  <a:pt x="2079482" y="4780302"/>
                  <a:pt x="2082427" y="4781999"/>
                  <a:pt x="2085370" y="4783696"/>
                </a:cubicBezTo>
                <a:cubicBezTo>
                  <a:pt x="2058902" y="4805704"/>
                  <a:pt x="2035378" y="4829408"/>
                  <a:pt x="2009530" y="4853736"/>
                </a:cubicBezTo>
                <a:cubicBezTo>
                  <a:pt x="2001288" y="4813684"/>
                  <a:pt x="2051771" y="4797672"/>
                  <a:pt x="2038262" y="4756544"/>
                </a:cubicBezTo>
                <a:cubicBezTo>
                  <a:pt x="1937326" y="4825851"/>
                  <a:pt x="1955288" y="4818552"/>
                  <a:pt x="1972527" y="4873595"/>
                </a:cubicBezTo>
                <a:cubicBezTo>
                  <a:pt x="1943572" y="4886326"/>
                  <a:pt x="1943572" y="4886326"/>
                  <a:pt x="1938274" y="4847970"/>
                </a:cubicBezTo>
                <a:cubicBezTo>
                  <a:pt x="1924957" y="4854024"/>
                  <a:pt x="1911020" y="4857758"/>
                  <a:pt x="1900027" y="4863190"/>
                </a:cubicBezTo>
                <a:cubicBezTo>
                  <a:pt x="1898326" y="4866131"/>
                  <a:pt x="1898947" y="4868452"/>
                  <a:pt x="1899569" y="4870772"/>
                </a:cubicBezTo>
                <a:cubicBezTo>
                  <a:pt x="1911346" y="4877559"/>
                  <a:pt x="1921881" y="4879708"/>
                  <a:pt x="1931335" y="4887118"/>
                </a:cubicBezTo>
                <a:cubicBezTo>
                  <a:pt x="1937846" y="4892833"/>
                  <a:pt x="1947301" y="4900242"/>
                  <a:pt x="1946842" y="4907823"/>
                </a:cubicBezTo>
                <a:cubicBezTo>
                  <a:pt x="1946384" y="4915403"/>
                  <a:pt x="1938956" y="4924852"/>
                  <a:pt x="1930286" y="4929661"/>
                </a:cubicBezTo>
                <a:cubicBezTo>
                  <a:pt x="1917592" y="4938034"/>
                  <a:pt x="1901331" y="4942391"/>
                  <a:pt x="1888637" y="4950764"/>
                </a:cubicBezTo>
                <a:cubicBezTo>
                  <a:pt x="1866651" y="4961627"/>
                  <a:pt x="1854119" y="4979901"/>
                  <a:pt x="1867303" y="5001228"/>
                </a:cubicBezTo>
                <a:cubicBezTo>
                  <a:pt x="1893669" y="5043882"/>
                  <a:pt x="1855882" y="5051522"/>
                  <a:pt x="1835923" y="5079243"/>
                </a:cubicBezTo>
                <a:cubicBezTo>
                  <a:pt x="1830951" y="5060688"/>
                  <a:pt x="1827844" y="5049090"/>
                  <a:pt x="1823494" y="5032854"/>
                </a:cubicBezTo>
                <a:cubicBezTo>
                  <a:pt x="1813121" y="5040605"/>
                  <a:pt x="1805073" y="5047734"/>
                  <a:pt x="1805073" y="5047734"/>
                </a:cubicBezTo>
                <a:cubicBezTo>
                  <a:pt x="1811288" y="5070929"/>
                  <a:pt x="1816260" y="5089483"/>
                  <a:pt x="1821232" y="5108038"/>
                </a:cubicBezTo>
                <a:cubicBezTo>
                  <a:pt x="1818909" y="5108661"/>
                  <a:pt x="1798624" y="5116582"/>
                  <a:pt x="1798002" y="5114263"/>
                </a:cubicBezTo>
                <a:cubicBezTo>
                  <a:pt x="1791951" y="5100969"/>
                  <a:pt x="1788222" y="5087052"/>
                  <a:pt x="1782170" y="5073758"/>
                </a:cubicBezTo>
                <a:cubicBezTo>
                  <a:pt x="1737117" y="5100745"/>
                  <a:pt x="1714082" y="5154151"/>
                  <a:pt x="1741071" y="5199123"/>
                </a:cubicBezTo>
                <a:cubicBezTo>
                  <a:pt x="1672626" y="5222437"/>
                  <a:pt x="1692840" y="5316457"/>
                  <a:pt x="1625639" y="5344407"/>
                </a:cubicBezTo>
                <a:cubicBezTo>
                  <a:pt x="1594788" y="5312899"/>
                  <a:pt x="1589654" y="5284443"/>
                  <a:pt x="1621848" y="5255929"/>
                </a:cubicBezTo>
                <a:cubicBezTo>
                  <a:pt x="1625251" y="5250046"/>
                  <a:pt x="1624467" y="5237826"/>
                  <a:pt x="1616092" y="5225155"/>
                </a:cubicBezTo>
                <a:cubicBezTo>
                  <a:pt x="1598915" y="5244673"/>
                  <a:pt x="1584061" y="5263568"/>
                  <a:pt x="1566883" y="5283087"/>
                </a:cubicBezTo>
                <a:cubicBezTo>
                  <a:pt x="1561616" y="5282012"/>
                  <a:pt x="1558049" y="5277995"/>
                  <a:pt x="1555106" y="5276298"/>
                </a:cubicBezTo>
                <a:cubicBezTo>
                  <a:pt x="1582328" y="5229230"/>
                  <a:pt x="1609551" y="5182160"/>
                  <a:pt x="1636774" y="5135090"/>
                </a:cubicBezTo>
                <a:cubicBezTo>
                  <a:pt x="1633830" y="5133394"/>
                  <a:pt x="1633208" y="5131074"/>
                  <a:pt x="1630265" y="5129377"/>
                </a:cubicBezTo>
                <a:cubicBezTo>
                  <a:pt x="1601177" y="5169488"/>
                  <a:pt x="1574412" y="5208976"/>
                  <a:pt x="1549348" y="5245524"/>
                </a:cubicBezTo>
                <a:cubicBezTo>
                  <a:pt x="1487089" y="5254749"/>
                  <a:pt x="1500303" y="5313357"/>
                  <a:pt x="1479886" y="5348659"/>
                </a:cubicBezTo>
                <a:cubicBezTo>
                  <a:pt x="1497716" y="5368741"/>
                  <a:pt x="1566455" y="5327948"/>
                  <a:pt x="1545284" y="5388312"/>
                </a:cubicBezTo>
                <a:cubicBezTo>
                  <a:pt x="1558468" y="5409638"/>
                  <a:pt x="1567464" y="5424630"/>
                  <a:pt x="1574137" y="5440244"/>
                </a:cubicBezTo>
                <a:cubicBezTo>
                  <a:pt x="1582675" y="5462815"/>
                  <a:pt x="1585946" y="5484312"/>
                  <a:pt x="1592161" y="5507507"/>
                </a:cubicBezTo>
                <a:cubicBezTo>
                  <a:pt x="1605049" y="5546315"/>
                  <a:pt x="1593597" y="5559327"/>
                  <a:pt x="1552702" y="5555369"/>
                </a:cubicBezTo>
                <a:cubicBezTo>
                  <a:pt x="1542788" y="5555539"/>
                  <a:pt x="1532254" y="5553391"/>
                  <a:pt x="1522340" y="5553560"/>
                </a:cubicBezTo>
                <a:cubicBezTo>
                  <a:pt x="1516483" y="5587447"/>
                  <a:pt x="1510624" y="5621334"/>
                  <a:pt x="1507710" y="5656918"/>
                </a:cubicBezTo>
                <a:cubicBezTo>
                  <a:pt x="1502015" y="5700705"/>
                  <a:pt x="1502015" y="5700705"/>
                  <a:pt x="1448099" y="5685321"/>
                </a:cubicBezTo>
                <a:cubicBezTo>
                  <a:pt x="1465470" y="5712983"/>
                  <a:pt x="1478654" y="5734311"/>
                  <a:pt x="1489514" y="5756260"/>
                </a:cubicBezTo>
                <a:cubicBezTo>
                  <a:pt x="1503941" y="5782226"/>
                  <a:pt x="1527659" y="5805702"/>
                  <a:pt x="1529849" y="5832460"/>
                </a:cubicBezTo>
                <a:cubicBezTo>
                  <a:pt x="1533905" y="5866177"/>
                  <a:pt x="1523401" y="5901309"/>
                  <a:pt x="1518164" y="5937515"/>
                </a:cubicBezTo>
                <a:cubicBezTo>
                  <a:pt x="1514924" y="5953299"/>
                  <a:pt x="1512142" y="5961502"/>
                  <a:pt x="1526407" y="5977567"/>
                </a:cubicBezTo>
                <a:cubicBezTo>
                  <a:pt x="1547802" y="6001666"/>
                  <a:pt x="1556503" y="6034138"/>
                  <a:pt x="1540109" y="6065876"/>
                </a:cubicBezTo>
                <a:cubicBezTo>
                  <a:pt x="1514588" y="6110003"/>
                  <a:pt x="1492012" y="6155828"/>
                  <a:pt x="1468813" y="6199333"/>
                </a:cubicBezTo>
                <a:cubicBezTo>
                  <a:pt x="1465869" y="6197636"/>
                  <a:pt x="1459980" y="6194243"/>
                  <a:pt x="1454712" y="6193169"/>
                </a:cubicBezTo>
                <a:cubicBezTo>
                  <a:pt x="1456872" y="6182645"/>
                  <a:pt x="1458411" y="6169802"/>
                  <a:pt x="1460570" y="6159281"/>
                </a:cubicBezTo>
                <a:cubicBezTo>
                  <a:pt x="1467051" y="6127713"/>
                  <a:pt x="1462863" y="6121377"/>
                  <a:pt x="1430342" y="6130091"/>
                </a:cubicBezTo>
                <a:cubicBezTo>
                  <a:pt x="1423373" y="6131958"/>
                  <a:pt x="1416405" y="6133825"/>
                  <a:pt x="1407112" y="6136315"/>
                </a:cubicBezTo>
                <a:cubicBezTo>
                  <a:pt x="1402467" y="6137560"/>
                  <a:pt x="1395498" y="6139427"/>
                  <a:pt x="1388529" y="6141295"/>
                </a:cubicBezTo>
                <a:cubicBezTo>
                  <a:pt x="1371943" y="6125852"/>
                  <a:pt x="1365269" y="6110237"/>
                  <a:pt x="1377180" y="6089645"/>
                </a:cubicBezTo>
                <a:cubicBezTo>
                  <a:pt x="1382283" y="6080819"/>
                  <a:pt x="1379176" y="6069223"/>
                  <a:pt x="1381336" y="6058700"/>
                </a:cubicBezTo>
                <a:cubicBezTo>
                  <a:pt x="1365239" y="6072958"/>
                  <a:pt x="1352544" y="6081331"/>
                  <a:pt x="1338770" y="6094966"/>
                </a:cubicBezTo>
                <a:cubicBezTo>
                  <a:pt x="1324801" y="6061418"/>
                  <a:pt x="1314399" y="6031888"/>
                  <a:pt x="1301053" y="6000662"/>
                </a:cubicBezTo>
                <a:cubicBezTo>
                  <a:pt x="1298730" y="6001284"/>
                  <a:pt x="1294085" y="6002528"/>
                  <a:pt x="1289438" y="6003773"/>
                </a:cubicBezTo>
                <a:cubicBezTo>
                  <a:pt x="1299219" y="6030985"/>
                  <a:pt x="1309000" y="6058196"/>
                  <a:pt x="1320023" y="6090044"/>
                </a:cubicBezTo>
                <a:cubicBezTo>
                  <a:pt x="1301114" y="6075224"/>
                  <a:pt x="1286391" y="6066738"/>
                  <a:pt x="1265159" y="6052541"/>
                </a:cubicBezTo>
                <a:cubicBezTo>
                  <a:pt x="1267187" y="6069399"/>
                  <a:pt x="1267972" y="6081619"/>
                  <a:pt x="1268756" y="6093838"/>
                </a:cubicBezTo>
                <a:cubicBezTo>
                  <a:pt x="1266433" y="6094460"/>
                  <a:pt x="1264110" y="6095082"/>
                  <a:pt x="1264110" y="6095082"/>
                </a:cubicBezTo>
                <a:cubicBezTo>
                  <a:pt x="1251844" y="6058594"/>
                  <a:pt x="1240198" y="6024426"/>
                  <a:pt x="1228553" y="5990256"/>
                </a:cubicBezTo>
                <a:cubicBezTo>
                  <a:pt x="1226230" y="5990878"/>
                  <a:pt x="1221585" y="5992124"/>
                  <a:pt x="1219262" y="5992747"/>
                </a:cubicBezTo>
                <a:cubicBezTo>
                  <a:pt x="1229073" y="6057238"/>
                  <a:pt x="1238263" y="6119410"/>
                  <a:pt x="1245752" y="6184524"/>
                </a:cubicBezTo>
                <a:cubicBezTo>
                  <a:pt x="1248074" y="6183902"/>
                  <a:pt x="1248695" y="6186221"/>
                  <a:pt x="1251018" y="6185599"/>
                </a:cubicBezTo>
                <a:cubicBezTo>
                  <a:pt x="1250234" y="6173379"/>
                  <a:pt x="1252393" y="6162857"/>
                  <a:pt x="1253149" y="6137795"/>
                </a:cubicBezTo>
                <a:cubicBezTo>
                  <a:pt x="1270845" y="6185258"/>
                  <a:pt x="1285435" y="6221123"/>
                  <a:pt x="1300025" y="6256989"/>
                </a:cubicBezTo>
                <a:cubicBezTo>
                  <a:pt x="1305291" y="6258064"/>
                  <a:pt x="1307614" y="6257442"/>
                  <a:pt x="1309937" y="6256820"/>
                </a:cubicBezTo>
                <a:cubicBezTo>
                  <a:pt x="1307910" y="6239960"/>
                  <a:pt x="1305882" y="6223103"/>
                  <a:pt x="1303854" y="6206245"/>
                </a:cubicBezTo>
                <a:cubicBezTo>
                  <a:pt x="1306178" y="6205623"/>
                  <a:pt x="1308502" y="6205000"/>
                  <a:pt x="1308502" y="6205000"/>
                </a:cubicBezTo>
                <a:cubicBezTo>
                  <a:pt x="1331007" y="6261117"/>
                  <a:pt x="1352891" y="6314917"/>
                  <a:pt x="1375397" y="6371035"/>
                </a:cubicBezTo>
                <a:cubicBezTo>
                  <a:pt x="1371372" y="6374599"/>
                  <a:pt x="1369049" y="6375221"/>
                  <a:pt x="1366726" y="6375844"/>
                </a:cubicBezTo>
                <a:cubicBezTo>
                  <a:pt x="1330905" y="6325780"/>
                  <a:pt x="1291058" y="6279280"/>
                  <a:pt x="1256938" y="6226274"/>
                </a:cubicBezTo>
                <a:cubicBezTo>
                  <a:pt x="1189940" y="6124900"/>
                  <a:pt x="1119998" y="6021830"/>
                  <a:pt x="1056403" y="5914573"/>
                </a:cubicBezTo>
                <a:cubicBezTo>
                  <a:pt x="980246" y="5788308"/>
                  <a:pt x="916783" y="5653671"/>
                  <a:pt x="864934" y="5515920"/>
                </a:cubicBezTo>
                <a:lnTo>
                  <a:pt x="778556" y="5276787"/>
                </a:lnTo>
                <a:lnTo>
                  <a:pt x="772686" y="5278360"/>
                </a:lnTo>
                <a:cubicBezTo>
                  <a:pt x="764393" y="5270638"/>
                  <a:pt x="758578" y="5262874"/>
                  <a:pt x="756325" y="5254466"/>
                </a:cubicBezTo>
                <a:lnTo>
                  <a:pt x="759819" y="5235122"/>
                </a:lnTo>
                <a:lnTo>
                  <a:pt x="752288" y="5207016"/>
                </a:lnTo>
                <a:lnTo>
                  <a:pt x="722927" y="5232031"/>
                </a:lnTo>
                <a:cubicBezTo>
                  <a:pt x="708959" y="5198483"/>
                  <a:pt x="698556" y="5168953"/>
                  <a:pt x="685210" y="5137727"/>
                </a:cubicBezTo>
                <a:cubicBezTo>
                  <a:pt x="682887" y="5138350"/>
                  <a:pt x="678241" y="5139593"/>
                  <a:pt x="673595" y="5140838"/>
                </a:cubicBezTo>
                <a:cubicBezTo>
                  <a:pt x="683376" y="5168050"/>
                  <a:pt x="693157" y="5195260"/>
                  <a:pt x="704181" y="5227109"/>
                </a:cubicBezTo>
                <a:cubicBezTo>
                  <a:pt x="685271" y="5212289"/>
                  <a:pt x="670548" y="5203803"/>
                  <a:pt x="649317" y="5189605"/>
                </a:cubicBezTo>
                <a:cubicBezTo>
                  <a:pt x="651344" y="5206464"/>
                  <a:pt x="652129" y="5218683"/>
                  <a:pt x="652913" y="5230903"/>
                </a:cubicBezTo>
                <a:cubicBezTo>
                  <a:pt x="650590" y="5231526"/>
                  <a:pt x="648268" y="5232147"/>
                  <a:pt x="648268" y="5232147"/>
                </a:cubicBezTo>
                <a:cubicBezTo>
                  <a:pt x="636001" y="5195659"/>
                  <a:pt x="624356" y="5161491"/>
                  <a:pt x="612710" y="5127321"/>
                </a:cubicBezTo>
                <a:cubicBezTo>
                  <a:pt x="610387" y="5127943"/>
                  <a:pt x="605741" y="5129189"/>
                  <a:pt x="603418" y="5129812"/>
                </a:cubicBezTo>
                <a:cubicBezTo>
                  <a:pt x="613230" y="5194302"/>
                  <a:pt x="622420" y="5256475"/>
                  <a:pt x="629909" y="5321589"/>
                </a:cubicBezTo>
                <a:cubicBezTo>
                  <a:pt x="632232" y="5320967"/>
                  <a:pt x="632853" y="5323286"/>
                  <a:pt x="635175" y="5322664"/>
                </a:cubicBezTo>
                <a:cubicBezTo>
                  <a:pt x="634391" y="5310444"/>
                  <a:pt x="636551" y="5299921"/>
                  <a:pt x="637305" y="5274861"/>
                </a:cubicBezTo>
                <a:cubicBezTo>
                  <a:pt x="655003" y="5322323"/>
                  <a:pt x="669592" y="5358188"/>
                  <a:pt x="684181" y="5394055"/>
                </a:cubicBezTo>
                <a:cubicBezTo>
                  <a:pt x="689449" y="5395129"/>
                  <a:pt x="691772" y="5394507"/>
                  <a:pt x="694095" y="5393885"/>
                </a:cubicBezTo>
                <a:cubicBezTo>
                  <a:pt x="692066" y="5377026"/>
                  <a:pt x="690039" y="5360168"/>
                  <a:pt x="688012" y="5343310"/>
                </a:cubicBezTo>
                <a:cubicBezTo>
                  <a:pt x="690335" y="5342688"/>
                  <a:pt x="692658" y="5342065"/>
                  <a:pt x="692658" y="5342065"/>
                </a:cubicBezTo>
                <a:cubicBezTo>
                  <a:pt x="715163" y="5398183"/>
                  <a:pt x="737047" y="5451982"/>
                  <a:pt x="759555" y="5508100"/>
                </a:cubicBezTo>
                <a:cubicBezTo>
                  <a:pt x="755529" y="5511664"/>
                  <a:pt x="753207" y="5512286"/>
                  <a:pt x="750884" y="5512909"/>
                </a:cubicBezTo>
                <a:cubicBezTo>
                  <a:pt x="715062" y="5462845"/>
                  <a:pt x="675216" y="5416345"/>
                  <a:pt x="641095" y="5363338"/>
                </a:cubicBezTo>
                <a:cubicBezTo>
                  <a:pt x="574097" y="5261966"/>
                  <a:pt x="504154" y="5158895"/>
                  <a:pt x="440560" y="5051638"/>
                </a:cubicBezTo>
                <a:cubicBezTo>
                  <a:pt x="364402" y="4925374"/>
                  <a:pt x="300939" y="4790735"/>
                  <a:pt x="249091" y="4652985"/>
                </a:cubicBezTo>
                <a:cubicBezTo>
                  <a:pt x="222072" y="4570732"/>
                  <a:pt x="193351" y="4491419"/>
                  <a:pt x="162308" y="4412728"/>
                </a:cubicBezTo>
                <a:cubicBezTo>
                  <a:pt x="160443" y="4405771"/>
                  <a:pt x="153933" y="4400057"/>
                  <a:pt x="150367" y="4396041"/>
                </a:cubicBezTo>
                <a:cubicBezTo>
                  <a:pt x="126129" y="4305583"/>
                  <a:pt x="102513" y="4217445"/>
                  <a:pt x="78896" y="4129308"/>
                </a:cubicBezTo>
                <a:cubicBezTo>
                  <a:pt x="77490" y="4114768"/>
                  <a:pt x="78406" y="4099607"/>
                  <a:pt x="74679" y="4085691"/>
                </a:cubicBezTo>
                <a:cubicBezTo>
                  <a:pt x="59110" y="3990424"/>
                  <a:pt x="41841" y="3898100"/>
                  <a:pt x="30919" y="3801588"/>
                </a:cubicBezTo>
                <a:cubicBezTo>
                  <a:pt x="17511" y="3695800"/>
                  <a:pt x="8128" y="3586446"/>
                  <a:pt x="2310" y="3481109"/>
                </a:cubicBezTo>
                <a:cubicBezTo>
                  <a:pt x="-1969" y="3362930"/>
                  <a:pt x="-3925" y="3244130"/>
                  <a:pt x="30369" y="3130533"/>
                </a:cubicBezTo>
                <a:cubicBezTo>
                  <a:pt x="32528" y="3120012"/>
                  <a:pt x="30042" y="3110733"/>
                  <a:pt x="32202" y="3100211"/>
                </a:cubicBezTo>
                <a:cubicBezTo>
                  <a:pt x="30501" y="3103154"/>
                  <a:pt x="30501" y="3103154"/>
                  <a:pt x="30501" y="3103154"/>
                </a:cubicBezTo>
                <a:cubicBezTo>
                  <a:pt x="50133" y="3055633"/>
                  <a:pt x="73332" y="3012129"/>
                  <a:pt x="88320" y="2965852"/>
                </a:cubicBezTo>
                <a:cubicBezTo>
                  <a:pt x="96663" y="2941242"/>
                  <a:pt x="91529" y="2912788"/>
                  <a:pt x="91661" y="2885408"/>
                </a:cubicBezTo>
                <a:cubicBezTo>
                  <a:pt x="100821" y="2910298"/>
                  <a:pt x="112303" y="2934567"/>
                  <a:pt x="123785" y="2958834"/>
                </a:cubicBezTo>
                <a:cubicBezTo>
                  <a:pt x="159353" y="2887158"/>
                  <a:pt x="197864" y="2817176"/>
                  <a:pt x="233431" y="2745498"/>
                </a:cubicBezTo>
                <a:cubicBezTo>
                  <a:pt x="236375" y="2747195"/>
                  <a:pt x="239320" y="2748891"/>
                  <a:pt x="242264" y="2750589"/>
                </a:cubicBezTo>
                <a:cubicBezTo>
                  <a:pt x="236702" y="2766996"/>
                  <a:pt x="228195" y="2781704"/>
                  <a:pt x="223253" y="2800430"/>
                </a:cubicBezTo>
                <a:cubicBezTo>
                  <a:pt x="215368" y="2817458"/>
                  <a:pt x="207481" y="2834487"/>
                  <a:pt x="207186" y="2851965"/>
                </a:cubicBezTo>
                <a:cubicBezTo>
                  <a:pt x="209214" y="2868825"/>
                  <a:pt x="216509" y="2886758"/>
                  <a:pt x="223345" y="2912270"/>
                </a:cubicBezTo>
                <a:cubicBezTo>
                  <a:pt x="290189" y="2827240"/>
                  <a:pt x="346041" y="2747640"/>
                  <a:pt x="408403" y="2673754"/>
                </a:cubicBezTo>
                <a:cubicBezTo>
                  <a:pt x="528483" y="2527228"/>
                  <a:pt x="663904" y="2391504"/>
                  <a:pt x="820098" y="2277556"/>
                </a:cubicBezTo>
                <a:cubicBezTo>
                  <a:pt x="913442" y="2207793"/>
                  <a:pt x="1013917" y="2146066"/>
                  <a:pt x="1114395" y="2084342"/>
                </a:cubicBezTo>
                <a:cubicBezTo>
                  <a:pt x="1150776" y="2062164"/>
                  <a:pt x="1191346" y="2046323"/>
                  <a:pt x="1228350" y="2026465"/>
                </a:cubicBezTo>
                <a:cubicBezTo>
                  <a:pt x="1245690" y="2016847"/>
                  <a:pt x="1265354" y="2006606"/>
                  <a:pt x="1255573" y="1979396"/>
                </a:cubicBezTo>
                <a:cubicBezTo>
                  <a:pt x="1251386" y="1973060"/>
                  <a:pt x="1260515" y="1960671"/>
                  <a:pt x="1264376" y="1947206"/>
                </a:cubicBezTo>
                <a:cubicBezTo>
                  <a:pt x="1275695" y="1961574"/>
                  <a:pt x="1282205" y="1967288"/>
                  <a:pt x="1293524" y="1981656"/>
                </a:cubicBezTo>
                <a:cubicBezTo>
                  <a:pt x="1293199" y="1961857"/>
                  <a:pt x="1293036" y="1951957"/>
                  <a:pt x="1292251" y="1939738"/>
                </a:cubicBezTo>
                <a:cubicBezTo>
                  <a:pt x="1304487" y="1938944"/>
                  <a:pt x="1316723" y="1938152"/>
                  <a:pt x="1328959" y="1937359"/>
                </a:cubicBezTo>
                <a:cubicBezTo>
                  <a:pt x="1328796" y="1927459"/>
                  <a:pt x="1328633" y="1917558"/>
                  <a:pt x="1328470" y="1907659"/>
                </a:cubicBezTo>
                <a:cubicBezTo>
                  <a:pt x="1361154" y="1908845"/>
                  <a:pt x="1374766" y="1885311"/>
                  <a:pt x="1393644" y="1862850"/>
                </a:cubicBezTo>
                <a:cubicBezTo>
                  <a:pt x="1418249" y="1833884"/>
                  <a:pt x="1458818" y="1818041"/>
                  <a:pt x="1489934" y="1794788"/>
                </a:cubicBezTo>
                <a:cubicBezTo>
                  <a:pt x="1544114" y="1755411"/>
                  <a:pt x="1597674" y="1713715"/>
                  <a:pt x="1654177" y="1673715"/>
                </a:cubicBezTo>
                <a:cubicBezTo>
                  <a:pt x="1723375" y="1625342"/>
                  <a:pt x="1793817" y="1581608"/>
                  <a:pt x="1863637" y="1535554"/>
                </a:cubicBezTo>
                <a:cubicBezTo>
                  <a:pt x="1867203" y="1539571"/>
                  <a:pt x="1871390" y="1545906"/>
                  <a:pt x="1874956" y="1549923"/>
                </a:cubicBezTo>
                <a:cubicBezTo>
                  <a:pt x="1720462" y="1660925"/>
                  <a:pt x="1565346" y="1769610"/>
                  <a:pt x="1413175" y="1879990"/>
                </a:cubicBezTo>
                <a:cubicBezTo>
                  <a:pt x="1414418" y="1884629"/>
                  <a:pt x="1417984" y="1888645"/>
                  <a:pt x="1421549" y="1892662"/>
                </a:cubicBezTo>
                <a:cubicBezTo>
                  <a:pt x="1455609" y="1871106"/>
                  <a:pt x="1491991" y="1848928"/>
                  <a:pt x="1524808" y="1822734"/>
                </a:cubicBezTo>
                <a:cubicBezTo>
                  <a:pt x="1649266" y="1729721"/>
                  <a:pt x="1774348" y="1639029"/>
                  <a:pt x="1892297" y="1540304"/>
                </a:cubicBezTo>
                <a:cubicBezTo>
                  <a:pt x="1925112" y="1514110"/>
                  <a:pt x="1950175" y="1477563"/>
                  <a:pt x="1993690" y="1463418"/>
                </a:cubicBezTo>
                <a:cubicBezTo>
                  <a:pt x="2007005" y="1457364"/>
                  <a:pt x="2021565" y="1455949"/>
                  <a:pt x="2034881" y="1449895"/>
                </a:cubicBezTo>
                <a:cubicBezTo>
                  <a:pt x="2049277" y="1438579"/>
                  <a:pt x="2063051" y="1424945"/>
                  <a:pt x="2073881" y="1409613"/>
                </a:cubicBezTo>
                <a:cubicBezTo>
                  <a:pt x="2081309" y="1400165"/>
                  <a:pt x="2083926" y="1382062"/>
                  <a:pt x="2088867" y="1363337"/>
                </a:cubicBezTo>
                <a:cubicBezTo>
                  <a:pt x="2077254" y="1366448"/>
                  <a:pt x="2060372" y="1368486"/>
                  <a:pt x="2050000" y="1376237"/>
                </a:cubicBezTo>
                <a:cubicBezTo>
                  <a:pt x="1929402" y="1455784"/>
                  <a:pt x="1807102" y="1538273"/>
                  <a:pt x="1687126" y="1620139"/>
                </a:cubicBezTo>
                <a:cubicBezTo>
                  <a:pt x="1514670" y="1738441"/>
                  <a:pt x="1341592" y="1854424"/>
                  <a:pt x="1169758" y="1975045"/>
                </a:cubicBezTo>
                <a:cubicBezTo>
                  <a:pt x="1117278" y="2011480"/>
                  <a:pt x="1070229" y="2058890"/>
                  <a:pt x="1018370" y="2097643"/>
                </a:cubicBezTo>
                <a:cubicBezTo>
                  <a:pt x="1012645" y="2104149"/>
                  <a:pt x="997464" y="2103244"/>
                  <a:pt x="988173" y="2105734"/>
                </a:cubicBezTo>
                <a:cubicBezTo>
                  <a:pt x="992656" y="2094591"/>
                  <a:pt x="993573" y="2079430"/>
                  <a:pt x="1002243" y="2074621"/>
                </a:cubicBezTo>
                <a:cubicBezTo>
                  <a:pt x="1158897" y="1953096"/>
                  <a:pt x="1316173" y="1833889"/>
                  <a:pt x="1475771" y="1714060"/>
                </a:cubicBezTo>
                <a:cubicBezTo>
                  <a:pt x="1587536" y="1629423"/>
                  <a:pt x="1702245" y="1546481"/>
                  <a:pt x="1815253" y="1466483"/>
                </a:cubicBezTo>
                <a:cubicBezTo>
                  <a:pt x="1901792" y="1408492"/>
                  <a:pt x="1989573" y="1355140"/>
                  <a:pt x="2073168" y="1295451"/>
                </a:cubicBezTo>
                <a:cubicBezTo>
                  <a:pt x="2227662" y="1184448"/>
                  <a:pt x="2382778" y="1075764"/>
                  <a:pt x="2521765" y="944057"/>
                </a:cubicBezTo>
                <a:cubicBezTo>
                  <a:pt x="2557363" y="909659"/>
                  <a:pt x="2601172" y="878033"/>
                  <a:pt x="2658033" y="895114"/>
                </a:cubicBezTo>
                <a:cubicBezTo>
                  <a:pt x="2663300" y="896189"/>
                  <a:pt x="2666866" y="900206"/>
                  <a:pt x="2675078" y="902977"/>
                </a:cubicBezTo>
                <a:cubicBezTo>
                  <a:pt x="2616445" y="990781"/>
                  <a:pt x="2518587" y="1034403"/>
                  <a:pt x="2446770" y="1100879"/>
                </a:cubicBezTo>
                <a:cubicBezTo>
                  <a:pt x="2447392" y="1103199"/>
                  <a:pt x="2450958" y="1107215"/>
                  <a:pt x="2451579" y="1109534"/>
                </a:cubicBezTo>
                <a:cubicBezTo>
                  <a:pt x="2497252" y="1084867"/>
                  <a:pt x="2541225" y="1063140"/>
                  <a:pt x="2586899" y="1038473"/>
                </a:cubicBezTo>
                <a:cubicBezTo>
                  <a:pt x="2592328" y="1049447"/>
                  <a:pt x="2597759" y="1060422"/>
                  <a:pt x="2606135" y="1073093"/>
                </a:cubicBezTo>
                <a:cubicBezTo>
                  <a:pt x="2586012" y="1090914"/>
                  <a:pt x="2564189" y="1111677"/>
                  <a:pt x="2546391" y="1128877"/>
                </a:cubicBezTo>
                <a:cubicBezTo>
                  <a:pt x="2565626" y="1163497"/>
                  <a:pt x="2587184" y="1197496"/>
                  <a:pt x="2606420" y="1232116"/>
                </a:cubicBezTo>
                <a:cubicBezTo>
                  <a:pt x="2625655" y="1266738"/>
                  <a:pt x="2598563" y="1286426"/>
                  <a:pt x="2579685" y="1308886"/>
                </a:cubicBezTo>
                <a:cubicBezTo>
                  <a:pt x="2564831" y="1327782"/>
                  <a:pt x="2549355" y="1344359"/>
                  <a:pt x="2523507" y="1368686"/>
                </a:cubicBezTo>
                <a:cubicBezTo>
                  <a:pt x="2556192" y="1369873"/>
                  <a:pt x="2581286" y="1370606"/>
                  <a:pt x="2611025" y="1370094"/>
                </a:cubicBezTo>
                <a:cubicBezTo>
                  <a:pt x="2588580" y="1388539"/>
                  <a:pt x="2574184" y="1399854"/>
                  <a:pt x="2551740" y="1418297"/>
                </a:cubicBezTo>
                <a:cubicBezTo>
                  <a:pt x="2579156" y="1418409"/>
                  <a:pt x="2599604" y="1420388"/>
                  <a:pt x="2619430" y="1420047"/>
                </a:cubicBezTo>
                <a:cubicBezTo>
                  <a:pt x="2619593" y="1429947"/>
                  <a:pt x="2618513" y="1435209"/>
                  <a:pt x="2618676" y="1445109"/>
                </a:cubicBezTo>
                <a:cubicBezTo>
                  <a:pt x="2625645" y="1443242"/>
                  <a:pt x="2630290" y="1441997"/>
                  <a:pt x="2637259" y="1440130"/>
                </a:cubicBezTo>
                <a:cubicBezTo>
                  <a:pt x="2785570" y="1343213"/>
                  <a:pt x="2937445" y="1250313"/>
                  <a:pt x="3087456" y="1150456"/>
                </a:cubicBezTo>
                <a:cubicBezTo>
                  <a:pt x="3193037" y="1079905"/>
                  <a:pt x="3300941" y="1008731"/>
                  <a:pt x="3404657" y="931222"/>
                </a:cubicBezTo>
                <a:cubicBezTo>
                  <a:pt x="3594291" y="793402"/>
                  <a:pt x="3786247" y="654959"/>
                  <a:pt x="3943165" y="478670"/>
                </a:cubicBezTo>
                <a:cubicBezTo>
                  <a:pt x="3960343" y="459152"/>
                  <a:pt x="3976898" y="437314"/>
                  <a:pt x="3991131" y="416098"/>
                </a:cubicBezTo>
                <a:cubicBezTo>
                  <a:pt x="4003041" y="395506"/>
                  <a:pt x="4014330" y="372593"/>
                  <a:pt x="4027941" y="349059"/>
                </a:cubicBezTo>
                <a:cubicBezTo>
                  <a:pt x="4045148" y="366821"/>
                  <a:pt x="4069326" y="382717"/>
                  <a:pt x="4038374" y="415870"/>
                </a:cubicBezTo>
                <a:cubicBezTo>
                  <a:pt x="4057579" y="413210"/>
                  <a:pt x="4076162" y="408230"/>
                  <a:pt x="4095367" y="405570"/>
                </a:cubicBezTo>
                <a:cubicBezTo>
                  <a:pt x="4093075" y="443474"/>
                  <a:pt x="4065658" y="443362"/>
                  <a:pt x="4035918" y="443873"/>
                </a:cubicBezTo>
                <a:cubicBezTo>
                  <a:pt x="4038568" y="463050"/>
                  <a:pt x="4039515" y="485170"/>
                  <a:pt x="4042786" y="506669"/>
                </a:cubicBezTo>
                <a:cubicBezTo>
                  <a:pt x="4090946" y="491279"/>
                  <a:pt x="4090946" y="491279"/>
                  <a:pt x="4114858" y="561936"/>
                </a:cubicBezTo>
                <a:cubicBezTo>
                  <a:pt x="4121042" y="547849"/>
                  <a:pt x="4126146" y="539024"/>
                  <a:pt x="4128307" y="528501"/>
                </a:cubicBezTo>
                <a:cubicBezTo>
                  <a:pt x="4132952" y="527257"/>
                  <a:pt x="4135276" y="526634"/>
                  <a:pt x="4140543" y="527709"/>
                </a:cubicBezTo>
                <a:cubicBezTo>
                  <a:pt x="4143192" y="546887"/>
                  <a:pt x="4148785" y="567762"/>
                  <a:pt x="4146166" y="585865"/>
                </a:cubicBezTo>
                <a:cubicBezTo>
                  <a:pt x="4142926" y="601648"/>
                  <a:pt x="4136906" y="625635"/>
                  <a:pt x="4104680" y="616869"/>
                </a:cubicBezTo>
                <a:cubicBezTo>
                  <a:pt x="4099412" y="615793"/>
                  <a:pt x="4083316" y="630051"/>
                  <a:pt x="4076509" y="641818"/>
                </a:cubicBezTo>
                <a:cubicBezTo>
                  <a:pt x="4063978" y="660092"/>
                  <a:pt x="4059200" y="688717"/>
                  <a:pt x="4023572" y="685834"/>
                </a:cubicBezTo>
                <a:cubicBezTo>
                  <a:pt x="4015982" y="685382"/>
                  <a:pt x="4007473" y="700091"/>
                  <a:pt x="4005152" y="700714"/>
                </a:cubicBezTo>
                <a:cubicBezTo>
                  <a:pt x="4009502" y="716950"/>
                  <a:pt x="4011988" y="726227"/>
                  <a:pt x="4014474" y="735505"/>
                </a:cubicBezTo>
                <a:cubicBezTo>
                  <a:pt x="4005181" y="737995"/>
                  <a:pt x="3997592" y="737543"/>
                  <a:pt x="3988300" y="740033"/>
                </a:cubicBezTo>
                <a:cubicBezTo>
                  <a:pt x="3983655" y="741277"/>
                  <a:pt x="3975441" y="738506"/>
                  <a:pt x="3971418" y="742070"/>
                </a:cubicBezTo>
                <a:cubicBezTo>
                  <a:pt x="3930094" y="782974"/>
                  <a:pt x="3888772" y="823877"/>
                  <a:pt x="3850393" y="866478"/>
                </a:cubicBezTo>
                <a:cubicBezTo>
                  <a:pt x="3981066" y="796662"/>
                  <a:pt x="4253183" y="567134"/>
                  <a:pt x="4249168" y="394191"/>
                </a:cubicBezTo>
                <a:cubicBezTo>
                  <a:pt x="4242363" y="405958"/>
                  <a:pt x="4234936" y="415406"/>
                  <a:pt x="4230453" y="426551"/>
                </a:cubicBezTo>
                <a:cubicBezTo>
                  <a:pt x="4213144" y="473452"/>
                  <a:pt x="4195834" y="520351"/>
                  <a:pt x="4178524" y="567251"/>
                </a:cubicBezTo>
                <a:cubicBezTo>
                  <a:pt x="4173257" y="566176"/>
                  <a:pt x="4170933" y="566799"/>
                  <a:pt x="4165667" y="565724"/>
                </a:cubicBezTo>
                <a:cubicBezTo>
                  <a:pt x="4157751" y="545472"/>
                  <a:pt x="4139921" y="525389"/>
                  <a:pt x="4142540" y="507286"/>
                </a:cubicBezTo>
                <a:cubicBezTo>
                  <a:pt x="4143456" y="492125"/>
                  <a:pt x="4169467" y="477697"/>
                  <a:pt x="4183241" y="464062"/>
                </a:cubicBezTo>
                <a:cubicBezTo>
                  <a:pt x="4187102" y="450599"/>
                  <a:pt x="4192665" y="434191"/>
                  <a:pt x="4197606" y="415465"/>
                </a:cubicBezTo>
                <a:cubicBezTo>
                  <a:pt x="4189395" y="412693"/>
                  <a:pt x="4175914" y="408848"/>
                  <a:pt x="4157169" y="403926"/>
                </a:cubicBezTo>
                <a:cubicBezTo>
                  <a:pt x="4169833" y="358272"/>
                  <a:pt x="4185899" y="306734"/>
                  <a:pt x="4203046" y="249935"/>
                </a:cubicBezTo>
                <a:cubicBezTo>
                  <a:pt x="4185217" y="229852"/>
                  <a:pt x="4161956" y="198796"/>
                  <a:pt x="4139318" y="170059"/>
                </a:cubicBezTo>
                <a:cubicBezTo>
                  <a:pt x="4142860" y="168178"/>
                  <a:pt x="4146105" y="167658"/>
                  <a:pt x="4149147" y="168120"/>
                </a:cubicBezTo>
                <a:close/>
                <a:moveTo>
                  <a:pt x="4203547" y="138198"/>
                </a:moveTo>
                <a:cubicBezTo>
                  <a:pt x="4232376" y="162770"/>
                  <a:pt x="4263511" y="186725"/>
                  <a:pt x="4292341" y="211298"/>
                </a:cubicBezTo>
                <a:lnTo>
                  <a:pt x="4292340" y="211300"/>
                </a:lnTo>
                <a:lnTo>
                  <a:pt x="4292342" y="211302"/>
                </a:lnTo>
                <a:cubicBezTo>
                  <a:pt x="4290035" y="211920"/>
                  <a:pt x="4288351" y="214856"/>
                  <a:pt x="4286665" y="217792"/>
                </a:cubicBezTo>
                <a:cubicBezTo>
                  <a:pt x="4256150" y="196155"/>
                  <a:pt x="4225015" y="172199"/>
                  <a:pt x="4196807" y="149945"/>
                </a:cubicBezTo>
                <a:lnTo>
                  <a:pt x="4196809" y="149942"/>
                </a:lnTo>
                <a:lnTo>
                  <a:pt x="4196807" y="149940"/>
                </a:lnTo>
                <a:cubicBezTo>
                  <a:pt x="4198492" y="147005"/>
                  <a:pt x="4200176" y="144069"/>
                  <a:pt x="4203547" y="138198"/>
                </a:cubicBezTo>
                <a:close/>
                <a:moveTo>
                  <a:pt x="3576774" y="20090"/>
                </a:moveTo>
                <a:cubicBezTo>
                  <a:pt x="3645322" y="34047"/>
                  <a:pt x="3712166" y="50947"/>
                  <a:pt x="3780714" y="64904"/>
                </a:cubicBezTo>
                <a:cubicBezTo>
                  <a:pt x="3785987" y="65978"/>
                  <a:pt x="3791260" y="67052"/>
                  <a:pt x="3791260" y="67052"/>
                </a:cubicBezTo>
                <a:cubicBezTo>
                  <a:pt x="3806180" y="122731"/>
                  <a:pt x="3868050" y="121072"/>
                  <a:pt x="3901253" y="151959"/>
                </a:cubicBezTo>
                <a:cubicBezTo>
                  <a:pt x="3906140" y="156244"/>
                  <a:pt x="3908944" y="160311"/>
                  <a:pt x="3910457" y="164217"/>
                </a:cubicBezTo>
                <a:lnTo>
                  <a:pt x="3910471" y="164317"/>
                </a:lnTo>
                <a:lnTo>
                  <a:pt x="3910514" y="164374"/>
                </a:lnTo>
                <a:cubicBezTo>
                  <a:pt x="3913540" y="172185"/>
                  <a:pt x="3911413" y="179357"/>
                  <a:pt x="3910487" y="186362"/>
                </a:cubicBezTo>
                <a:lnTo>
                  <a:pt x="3910792" y="196768"/>
                </a:lnTo>
                <a:lnTo>
                  <a:pt x="3921317" y="217681"/>
                </a:lnTo>
                <a:cubicBezTo>
                  <a:pt x="3934999" y="234296"/>
                  <a:pt x="3956548" y="239712"/>
                  <a:pt x="3972952" y="252100"/>
                </a:cubicBezTo>
                <a:cubicBezTo>
                  <a:pt x="3985364" y="261208"/>
                  <a:pt x="3992968" y="270981"/>
                  <a:pt x="3996212" y="281923"/>
                </a:cubicBezTo>
                <a:lnTo>
                  <a:pt x="3996217" y="281984"/>
                </a:lnTo>
                <a:lnTo>
                  <a:pt x="3996240" y="282031"/>
                </a:lnTo>
                <a:cubicBezTo>
                  <a:pt x="3999483" y="292967"/>
                  <a:pt x="3998366" y="305073"/>
                  <a:pt x="3993335" y="318848"/>
                </a:cubicBezTo>
                <a:cubicBezTo>
                  <a:pt x="3960203" y="399807"/>
                  <a:pt x="3931100" y="477199"/>
                  <a:pt x="3845393" y="520049"/>
                </a:cubicBezTo>
                <a:cubicBezTo>
                  <a:pt x="3821060" y="531539"/>
                  <a:pt x="3807590" y="564976"/>
                  <a:pt x="3786364" y="588063"/>
                </a:cubicBezTo>
                <a:cubicBezTo>
                  <a:pt x="3769166" y="607583"/>
                  <a:pt x="3750726" y="622466"/>
                  <a:pt x="3726393" y="633959"/>
                </a:cubicBezTo>
                <a:lnTo>
                  <a:pt x="3726388" y="633929"/>
                </a:lnTo>
                <a:lnTo>
                  <a:pt x="3726310" y="633978"/>
                </a:lnTo>
                <a:cubicBezTo>
                  <a:pt x="3715901" y="604442"/>
                  <a:pt x="3727370" y="591423"/>
                  <a:pt x="3753413" y="576984"/>
                </a:cubicBezTo>
                <a:cubicBezTo>
                  <a:pt x="3770775" y="567360"/>
                  <a:pt x="3781459" y="542117"/>
                  <a:pt x="3796335" y="523212"/>
                </a:cubicBezTo>
                <a:cubicBezTo>
                  <a:pt x="3811210" y="504307"/>
                  <a:pt x="3829033" y="487099"/>
                  <a:pt x="3846234" y="467571"/>
                </a:cubicBezTo>
                <a:cubicBezTo>
                  <a:pt x="3824198" y="441150"/>
                  <a:pt x="3853810" y="430729"/>
                  <a:pt x="3869929" y="416464"/>
                </a:cubicBezTo>
                <a:lnTo>
                  <a:pt x="3915782" y="364409"/>
                </a:lnTo>
                <a:lnTo>
                  <a:pt x="3896728" y="346598"/>
                </a:lnTo>
                <a:cubicBezTo>
                  <a:pt x="3890059" y="340307"/>
                  <a:pt x="3882653" y="333592"/>
                  <a:pt x="3873192" y="326185"/>
                </a:cubicBezTo>
                <a:cubicBezTo>
                  <a:pt x="3866538" y="347853"/>
                  <a:pt x="3858640" y="364882"/>
                  <a:pt x="3849039" y="384853"/>
                </a:cubicBezTo>
                <a:cubicBezTo>
                  <a:pt x="3843146" y="381461"/>
                  <a:pt x="3829656" y="377619"/>
                  <a:pt x="3815546" y="371458"/>
                </a:cubicBezTo>
                <a:cubicBezTo>
                  <a:pt x="3811516" y="375023"/>
                  <a:pt x="3806406" y="383849"/>
                  <a:pt x="3798348" y="390979"/>
                </a:cubicBezTo>
                <a:cubicBezTo>
                  <a:pt x="3795402" y="389283"/>
                  <a:pt x="3791834" y="385267"/>
                  <a:pt x="3788887" y="383572"/>
                </a:cubicBezTo>
                <a:lnTo>
                  <a:pt x="3788894" y="383562"/>
                </a:lnTo>
                <a:lnTo>
                  <a:pt x="3788810" y="383497"/>
                </a:lnTo>
                <a:cubicBezTo>
                  <a:pt x="3791366" y="379082"/>
                  <a:pt x="3794348" y="373932"/>
                  <a:pt x="3798259" y="367599"/>
                </a:cubicBezTo>
                <a:lnTo>
                  <a:pt x="3813222" y="344712"/>
                </a:lnTo>
                <a:lnTo>
                  <a:pt x="3782744" y="346693"/>
                </a:lnTo>
                <a:cubicBezTo>
                  <a:pt x="3772977" y="347445"/>
                  <a:pt x="3764683" y="349046"/>
                  <a:pt x="3760966" y="353770"/>
                </a:cubicBezTo>
                <a:cubicBezTo>
                  <a:pt x="3743769" y="373292"/>
                  <a:pt x="3735411" y="397901"/>
                  <a:pt x="3720238" y="434279"/>
                </a:cubicBezTo>
                <a:cubicBezTo>
                  <a:pt x="3695283" y="443450"/>
                  <a:pt x="3659946" y="460376"/>
                  <a:pt x="3621662" y="475604"/>
                </a:cubicBezTo>
                <a:lnTo>
                  <a:pt x="3621588" y="475540"/>
                </a:lnTo>
                <a:lnTo>
                  <a:pt x="3621545" y="475558"/>
                </a:lnTo>
                <a:cubicBezTo>
                  <a:pt x="3620924" y="473239"/>
                  <a:pt x="3617977" y="471542"/>
                  <a:pt x="3615029" y="469845"/>
                </a:cubicBezTo>
                <a:cubicBezTo>
                  <a:pt x="3624170" y="457450"/>
                  <a:pt x="3629744" y="441037"/>
                  <a:pt x="3641833" y="430338"/>
                </a:cubicBezTo>
                <a:cubicBezTo>
                  <a:pt x="3670041" y="405374"/>
                  <a:pt x="3701196" y="382108"/>
                  <a:pt x="3729404" y="357144"/>
                </a:cubicBezTo>
                <a:cubicBezTo>
                  <a:pt x="3735137" y="350635"/>
                  <a:pt x="3734354" y="338411"/>
                  <a:pt x="3739467" y="329583"/>
                </a:cubicBezTo>
                <a:cubicBezTo>
                  <a:pt x="3756668" y="310053"/>
                  <a:pt x="3776194" y="289902"/>
                  <a:pt x="3787501" y="266980"/>
                </a:cubicBezTo>
                <a:cubicBezTo>
                  <a:pt x="3803649" y="236545"/>
                  <a:pt x="3806800" y="204697"/>
                  <a:pt x="3800496" y="175338"/>
                </a:cubicBezTo>
                <a:lnTo>
                  <a:pt x="3791200" y="147040"/>
                </a:lnTo>
                <a:lnTo>
                  <a:pt x="3756861" y="98824"/>
                </a:lnTo>
                <a:cubicBezTo>
                  <a:pt x="3742419" y="85178"/>
                  <a:pt x="3725351" y="74372"/>
                  <a:pt x="3706706" y="67563"/>
                </a:cubicBezTo>
                <a:cubicBezTo>
                  <a:pt x="3679104" y="57560"/>
                  <a:pt x="3650382" y="50341"/>
                  <a:pt x="3621445" y="43493"/>
                </a:cubicBezTo>
                <a:lnTo>
                  <a:pt x="3540575" y="23063"/>
                </a:lnTo>
                <a:lnTo>
                  <a:pt x="3541013" y="22985"/>
                </a:lnTo>
                <a:lnTo>
                  <a:pt x="3540770" y="22924"/>
                </a:lnTo>
                <a:lnTo>
                  <a:pt x="3555317" y="20245"/>
                </a:lnTo>
                <a:cubicBezTo>
                  <a:pt x="3562740" y="18877"/>
                  <a:pt x="3570028" y="18167"/>
                  <a:pt x="3576774" y="20090"/>
                </a:cubicBezTo>
                <a:close/>
                <a:moveTo>
                  <a:pt x="3399550" y="648"/>
                </a:moveTo>
                <a:cubicBezTo>
                  <a:pt x="3439763" y="2243"/>
                  <a:pt x="3480595" y="6147"/>
                  <a:pt x="3519107" y="10671"/>
                </a:cubicBezTo>
                <a:lnTo>
                  <a:pt x="3519374" y="10817"/>
                </a:lnTo>
                <a:lnTo>
                  <a:pt x="3519554" y="10832"/>
                </a:lnTo>
                <a:cubicBezTo>
                  <a:pt x="3521879" y="10209"/>
                  <a:pt x="3524245" y="12060"/>
                  <a:pt x="3526843" y="14781"/>
                </a:cubicBezTo>
                <a:lnTo>
                  <a:pt x="3533030" y="21312"/>
                </a:lnTo>
                <a:lnTo>
                  <a:pt x="3534419" y="21413"/>
                </a:lnTo>
                <a:lnTo>
                  <a:pt x="3534348" y="21589"/>
                </a:lnTo>
                <a:lnTo>
                  <a:pt x="3534632" y="21610"/>
                </a:lnTo>
                <a:lnTo>
                  <a:pt x="3534751" y="21403"/>
                </a:lnTo>
                <a:lnTo>
                  <a:pt x="3540770" y="22924"/>
                </a:lnTo>
                <a:lnTo>
                  <a:pt x="3540340" y="23003"/>
                </a:lnTo>
                <a:lnTo>
                  <a:pt x="3540575" y="23063"/>
                </a:lnTo>
                <a:lnTo>
                  <a:pt x="3535529" y="23950"/>
                </a:lnTo>
                <a:lnTo>
                  <a:pt x="3535481" y="23898"/>
                </a:lnTo>
                <a:lnTo>
                  <a:pt x="3533048" y="24346"/>
                </a:lnTo>
                <a:lnTo>
                  <a:pt x="3533917" y="22847"/>
                </a:lnTo>
                <a:lnTo>
                  <a:pt x="3533858" y="22801"/>
                </a:lnTo>
                <a:lnTo>
                  <a:pt x="3533949" y="22577"/>
                </a:lnTo>
                <a:lnTo>
                  <a:pt x="3534026" y="22656"/>
                </a:lnTo>
                <a:lnTo>
                  <a:pt x="3534132" y="22475"/>
                </a:lnTo>
                <a:lnTo>
                  <a:pt x="3534033" y="22370"/>
                </a:lnTo>
                <a:lnTo>
                  <a:pt x="3533949" y="22577"/>
                </a:lnTo>
                <a:lnTo>
                  <a:pt x="3532911" y="21483"/>
                </a:lnTo>
                <a:lnTo>
                  <a:pt x="3331501" y="6539"/>
                </a:lnTo>
                <a:lnTo>
                  <a:pt x="3331507" y="6513"/>
                </a:lnTo>
                <a:lnTo>
                  <a:pt x="3331495" y="6513"/>
                </a:lnTo>
                <a:cubicBezTo>
                  <a:pt x="3333815" y="5892"/>
                  <a:pt x="3333196" y="3583"/>
                  <a:pt x="3332578" y="1274"/>
                </a:cubicBezTo>
                <a:cubicBezTo>
                  <a:pt x="3354695" y="297"/>
                  <a:pt x="3376813" y="-682"/>
                  <a:pt x="3399550" y="6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7281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454C22-0B98-4B0A-B6D1-D82405D88D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7243" y="882142"/>
            <a:ext cx="5093716" cy="5093716"/>
          </a:xfrm>
          <a:custGeom>
            <a:avLst/>
            <a:gdLst>
              <a:gd name="connsiteX0" fmla="*/ 2546857 w 5093716"/>
              <a:gd name="connsiteY0" fmla="*/ 0 h 5093716"/>
              <a:gd name="connsiteX1" fmla="*/ 5093716 w 5093716"/>
              <a:gd name="connsiteY1" fmla="*/ 2546859 h 5093716"/>
              <a:gd name="connsiteX2" fmla="*/ 2546859 w 5093716"/>
              <a:gd name="connsiteY2" fmla="*/ 5093716 h 5093716"/>
              <a:gd name="connsiteX3" fmla="*/ 0 w 5093716"/>
              <a:gd name="connsiteY3" fmla="*/ 2546858 h 509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716" h="5093716">
                <a:moveTo>
                  <a:pt x="2546857" y="0"/>
                </a:moveTo>
                <a:lnTo>
                  <a:pt x="5093716" y="2546859"/>
                </a:lnTo>
                <a:lnTo>
                  <a:pt x="2546859" y="5093716"/>
                </a:lnTo>
                <a:lnTo>
                  <a:pt x="0" y="25468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1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AD8E88-7D19-4731-9209-D309D5AADD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53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C61229-2060-475A-B68E-19993ABD37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154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5D0BCCE-0B9E-4238-B919-91C456FE94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538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053324-4FD1-4515-8661-9B8848E17B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84543" y="2281921"/>
            <a:ext cx="2352676" cy="1400175"/>
          </a:xfrm>
          <a:custGeom>
            <a:avLst/>
            <a:gdLst>
              <a:gd name="connsiteX0" fmla="*/ 1 w 2352676"/>
              <a:gd name="connsiteY0" fmla="*/ 0 h 1400175"/>
              <a:gd name="connsiteX1" fmla="*/ 2352676 w 2352676"/>
              <a:gd name="connsiteY1" fmla="*/ 0 h 1400175"/>
              <a:gd name="connsiteX2" fmla="*/ 2352676 w 2352676"/>
              <a:gd name="connsiteY2" fmla="*/ 1085850 h 1400175"/>
              <a:gd name="connsiteX3" fmla="*/ 2352675 w 2352676"/>
              <a:gd name="connsiteY3" fmla="*/ 1085850 h 1400175"/>
              <a:gd name="connsiteX4" fmla="*/ 1176337 w 2352676"/>
              <a:gd name="connsiteY4" fmla="*/ 1400175 h 1400175"/>
              <a:gd name="connsiteX5" fmla="*/ 0 w 2352676"/>
              <a:gd name="connsiteY5" fmla="*/ 1085850 h 1400175"/>
              <a:gd name="connsiteX6" fmla="*/ 1 w 2352676"/>
              <a:gd name="connsiteY6" fmla="*/ 10858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6" h="1400175">
                <a:moveTo>
                  <a:pt x="1" y="0"/>
                </a:moveTo>
                <a:lnTo>
                  <a:pt x="2352676" y="0"/>
                </a:lnTo>
                <a:lnTo>
                  <a:pt x="2352676" y="1085850"/>
                </a:lnTo>
                <a:lnTo>
                  <a:pt x="2352675" y="1085850"/>
                </a:lnTo>
                <a:lnTo>
                  <a:pt x="1176337" y="1400175"/>
                </a:lnTo>
                <a:lnTo>
                  <a:pt x="0" y="1085850"/>
                </a:lnTo>
                <a:lnTo>
                  <a:pt x="1" y="10858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FontTx/>
              <a:buNone/>
              <a:defRPr sz="1600" b="1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472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617BC-81A8-4876-8441-05C6B7E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8362-43F7-48AD-ABCC-1CD8AF5E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AB38-F82F-4DEB-9AFC-E53FF9BD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21BF-FF81-4754-BDBC-056D6BDE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4E53-CE90-4E91-A2BF-06AD3785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4794-0B6F-4CBE-8D26-147E3D210E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20" r:id="rId2"/>
    <p:sldLayoutId id="2147483729" r:id="rId3"/>
    <p:sldLayoutId id="2147483730" r:id="rId4"/>
    <p:sldLayoutId id="2147483800" r:id="rId5"/>
    <p:sldLayoutId id="2147483799" r:id="rId6"/>
    <p:sldLayoutId id="2147483796" r:id="rId7"/>
    <p:sldLayoutId id="2147483798" r:id="rId8"/>
    <p:sldLayoutId id="2147483780" r:id="rId9"/>
    <p:sldLayoutId id="2147483757" r:id="rId10"/>
    <p:sldLayoutId id="2147483751" r:id="rId11"/>
    <p:sldLayoutId id="2147483753" r:id="rId12"/>
    <p:sldLayoutId id="2147483756" r:id="rId13"/>
    <p:sldLayoutId id="2147483752" r:id="rId14"/>
    <p:sldLayoutId id="2147483748" r:id="rId15"/>
    <p:sldLayoutId id="2147483736" r:id="rId16"/>
    <p:sldLayoutId id="2147483750" r:id="rId17"/>
    <p:sldLayoutId id="2147483754" r:id="rId18"/>
    <p:sldLayoutId id="2147483755" r:id="rId19"/>
    <p:sldLayoutId id="2147483749" r:id="rId20"/>
    <p:sldLayoutId id="2147483745" r:id="rId21"/>
    <p:sldLayoutId id="2147483747" r:id="rId22"/>
    <p:sldLayoutId id="2147483746" r:id="rId23"/>
    <p:sldLayoutId id="2147483744" r:id="rId24"/>
    <p:sldLayoutId id="2147483742" r:id="rId25"/>
    <p:sldLayoutId id="2147483741" r:id="rId26"/>
    <p:sldLayoutId id="2147483738" r:id="rId27"/>
    <p:sldLayoutId id="2147483740" r:id="rId28"/>
    <p:sldLayoutId id="2147483739" r:id="rId29"/>
    <p:sldLayoutId id="2147483737" r:id="rId30"/>
    <p:sldLayoutId id="2147483735" r:id="rId31"/>
    <p:sldLayoutId id="2147483734" r:id="rId32"/>
    <p:sldLayoutId id="2147483733" r:id="rId33"/>
    <p:sldLayoutId id="2147483722" r:id="rId34"/>
    <p:sldLayoutId id="2147483678" r:id="rId35"/>
    <p:sldLayoutId id="2147483676" r:id="rId36"/>
    <p:sldLayoutId id="2147483673" r:id="rId37"/>
    <p:sldLayoutId id="2147483671" r:id="rId38"/>
    <p:sldLayoutId id="2147483662" r:id="rId39"/>
    <p:sldLayoutId id="2147483665" r:id="rId40"/>
    <p:sldLayoutId id="2147483674" r:id="rId41"/>
    <p:sldLayoutId id="2147483661" r:id="rId42"/>
    <p:sldLayoutId id="2147483709" r:id="rId43"/>
    <p:sldLayoutId id="2147483801" r:id="rId44"/>
    <p:sldLayoutId id="2147483802" r:id="rId4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3155E12E-BB64-4E82-8703-82CA35E69105}"/>
              </a:ext>
            </a:extLst>
          </p:cNvPr>
          <p:cNvSpPr/>
          <p:nvPr/>
        </p:nvSpPr>
        <p:spPr>
          <a:xfrm>
            <a:off x="1488347" y="1481137"/>
            <a:ext cx="3971925" cy="3971925"/>
          </a:xfrm>
          <a:prstGeom prst="frame">
            <a:avLst>
              <a:gd name="adj1" fmla="val 22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82DF4-DEC7-46D3-A630-6344E1910A19}"/>
              </a:ext>
            </a:extLst>
          </p:cNvPr>
          <p:cNvGrpSpPr/>
          <p:nvPr/>
        </p:nvGrpSpPr>
        <p:grpSpPr>
          <a:xfrm>
            <a:off x="6770404" y="1931130"/>
            <a:ext cx="4506789" cy="3414840"/>
            <a:chOff x="6684411" y="1980173"/>
            <a:chExt cx="4506789" cy="34148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7AEAE-4C48-4405-B984-CF242227202B}"/>
                </a:ext>
              </a:extLst>
            </p:cNvPr>
            <p:cNvSpPr txBox="1"/>
            <p:nvPr/>
          </p:nvSpPr>
          <p:spPr>
            <a:xfrm>
              <a:off x="6684412" y="1980173"/>
              <a:ext cx="4506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+mj-lt"/>
                </a:rPr>
                <a:t>Group </a:t>
              </a:r>
              <a:r>
                <a:rPr lang="en-US" sz="3600" dirty="0" err="1">
                  <a:solidFill>
                    <a:schemeClr val="tx2"/>
                  </a:solidFill>
                  <a:latin typeface="+mj-lt"/>
                </a:rPr>
                <a:t>PaAdMi</a:t>
              </a:r>
              <a:endParaRPr lang="en-US" sz="3600" dirty="0">
                <a:solidFill>
                  <a:schemeClr val="tx2"/>
                </a:solidFill>
                <a:latin typeface="+mj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3AB7B3-5A1B-4C19-A610-6E5F747FDFF7}"/>
                </a:ext>
              </a:extLst>
            </p:cNvPr>
            <p:cNvGrpSpPr/>
            <p:nvPr/>
          </p:nvGrpSpPr>
          <p:grpSpPr>
            <a:xfrm>
              <a:off x="6721609" y="5118014"/>
              <a:ext cx="1173319" cy="276999"/>
              <a:chOff x="2214408" y="5164183"/>
              <a:chExt cx="1173319" cy="27699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A3B93B4-4218-4874-959E-73641C267FBE}"/>
                  </a:ext>
                </a:extLst>
              </p:cNvPr>
              <p:cNvSpPr/>
              <p:nvPr/>
            </p:nvSpPr>
            <p:spPr>
              <a:xfrm>
                <a:off x="2272119" y="5164183"/>
                <a:ext cx="1057899" cy="2769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C1D3E4-0EAD-4462-9ACF-1B84B612886B}"/>
                  </a:ext>
                </a:extLst>
              </p:cNvPr>
              <p:cNvSpPr txBox="1"/>
              <p:nvPr/>
            </p:nvSpPr>
            <p:spPr>
              <a:xfrm>
                <a:off x="2214408" y="5164183"/>
                <a:ext cx="11733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Crawl through!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48AD44-BAE9-4256-B6B0-34BD68EC0F0A}"/>
                </a:ext>
              </a:extLst>
            </p:cNvPr>
            <p:cNvSpPr/>
            <p:nvPr/>
          </p:nvSpPr>
          <p:spPr>
            <a:xfrm>
              <a:off x="6684411" y="3991139"/>
              <a:ext cx="4390356" cy="10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author: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Paul Nagel (paul_merlin.nagel@fh-bielefeld.de)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Adrian </a:t>
              </a:r>
              <a:r>
                <a:rPr lang="en-US" sz="1400" dirty="0" err="1">
                  <a:solidFill>
                    <a:schemeClr val="bg2"/>
                  </a:solidFill>
                </a:rPr>
                <a:t>Koß</a:t>
              </a:r>
              <a:r>
                <a:rPr lang="en-US" sz="1400" dirty="0">
                  <a:solidFill>
                    <a:schemeClr val="bg2"/>
                  </a:solidFill>
                </a:rPr>
                <a:t> (adrian.koss@fh-bielefeld.de)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bg2"/>
                  </a:solidFill>
                </a:rPr>
                <a:t>- Michael </a:t>
              </a:r>
              <a:r>
                <a:rPr lang="en-US" sz="1400" dirty="0" err="1">
                  <a:solidFill>
                    <a:schemeClr val="bg2"/>
                  </a:solidFill>
                </a:rPr>
                <a:t>Herber</a:t>
              </a:r>
              <a:r>
                <a:rPr lang="en-US" sz="1400" dirty="0">
                  <a:solidFill>
                    <a:schemeClr val="bg2"/>
                  </a:solidFill>
                </a:rPr>
                <a:t> (michael.herber@fh-bielefeld.de)</a:t>
              </a:r>
            </a:p>
          </p:txBody>
        </p:sp>
      </p:grp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EA92C649-4807-4794-BCD4-E5D4083FBC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4064" r="4064"/>
          <a:stretch/>
        </p:blipFill>
        <p:spPr/>
      </p:pic>
    </p:spTree>
    <p:extLst>
      <p:ext uri="{BB962C8B-B14F-4D97-AF65-F5344CB8AC3E}">
        <p14:creationId xmlns:p14="http://schemas.microsoft.com/office/powerpoint/2010/main" val="2732614561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94837-3576-491F-802F-0F40DDFB2145}"/>
              </a:ext>
            </a:extLst>
          </p:cNvPr>
          <p:cNvSpPr/>
          <p:nvPr/>
        </p:nvSpPr>
        <p:spPr>
          <a:xfrm>
            <a:off x="1500083" y="242635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A448D3-1083-4CEA-95F8-AE6C58AEAE0E}"/>
              </a:ext>
            </a:extLst>
          </p:cNvPr>
          <p:cNvSpPr/>
          <p:nvPr/>
        </p:nvSpPr>
        <p:spPr>
          <a:xfrm>
            <a:off x="1416193" y="2342468"/>
            <a:ext cx="2603860" cy="3379965"/>
          </a:xfrm>
          <a:custGeom>
            <a:avLst/>
            <a:gdLst>
              <a:gd name="connsiteX0" fmla="*/ 379433 w 3211014"/>
              <a:gd name="connsiteY0" fmla="*/ 1319518 h 4168086"/>
              <a:gd name="connsiteX1" fmla="*/ 764529 w 3211014"/>
              <a:gd name="connsiteY1" fmla="*/ 1472425 h 4168086"/>
              <a:gd name="connsiteX2" fmla="*/ 1840527 w 3211014"/>
              <a:gd name="connsiteY2" fmla="*/ 1653643 h 4168086"/>
              <a:gd name="connsiteX3" fmla="*/ 2865560 w 3211014"/>
              <a:gd name="connsiteY3" fmla="*/ 1959456 h 4168086"/>
              <a:gd name="connsiteX4" fmla="*/ 3148719 w 3211014"/>
              <a:gd name="connsiteY4" fmla="*/ 2508783 h 4168086"/>
              <a:gd name="connsiteX5" fmla="*/ 3137389 w 3211014"/>
              <a:gd name="connsiteY5" fmla="*/ 2622042 h 4168086"/>
              <a:gd name="connsiteX6" fmla="*/ 3211014 w 3211014"/>
              <a:gd name="connsiteY6" fmla="*/ 2808928 h 4168086"/>
              <a:gd name="connsiteX7" fmla="*/ 3154381 w 3211014"/>
              <a:gd name="connsiteY7" fmla="*/ 3131728 h 4168086"/>
              <a:gd name="connsiteX8" fmla="*/ 2554084 w 3211014"/>
              <a:gd name="connsiteY8" fmla="*/ 3794316 h 4168086"/>
              <a:gd name="connsiteX9" fmla="*/ 1704612 w 3211014"/>
              <a:gd name="connsiteY9" fmla="*/ 4117116 h 4168086"/>
              <a:gd name="connsiteX10" fmla="*/ 1143962 w 3211014"/>
              <a:gd name="connsiteY10" fmla="*/ 4168086 h 4168086"/>
              <a:gd name="connsiteX11" fmla="*/ 430404 w 3211014"/>
              <a:gd name="connsiteY11" fmla="*/ 4020842 h 4168086"/>
              <a:gd name="connsiteX12" fmla="*/ 11330 w 3211014"/>
              <a:gd name="connsiteY12" fmla="*/ 3386571 h 4168086"/>
              <a:gd name="connsiteX13" fmla="*/ 0 w 3211014"/>
              <a:gd name="connsiteY13" fmla="*/ 3267643 h 4168086"/>
              <a:gd name="connsiteX14" fmla="*/ 402087 w 3211014"/>
              <a:gd name="connsiteY14" fmla="*/ 2701330 h 4168086"/>
              <a:gd name="connsiteX15" fmla="*/ 991055 w 3211014"/>
              <a:gd name="connsiteY15" fmla="*/ 2593726 h 4168086"/>
              <a:gd name="connsiteX16" fmla="*/ 891947 w 3211014"/>
              <a:gd name="connsiteY16" fmla="*/ 2681509 h 4168086"/>
              <a:gd name="connsiteX17" fmla="*/ 787183 w 3211014"/>
              <a:gd name="connsiteY17" fmla="*/ 2746633 h 4168086"/>
              <a:gd name="connsiteX18" fmla="*/ 577643 w 3211014"/>
              <a:gd name="connsiteY18" fmla="*/ 3052447 h 4168086"/>
              <a:gd name="connsiteX19" fmla="*/ 458721 w 3211014"/>
              <a:gd name="connsiteY19" fmla="*/ 3386571 h 4168086"/>
              <a:gd name="connsiteX20" fmla="*/ 877789 w 3211014"/>
              <a:gd name="connsiteY20" fmla="*/ 3448867 h 4168086"/>
              <a:gd name="connsiteX21" fmla="*/ 1732929 w 3211014"/>
              <a:gd name="connsiteY21" fmla="*/ 3284635 h 4168086"/>
              <a:gd name="connsiteX22" fmla="*/ 2814589 w 3211014"/>
              <a:gd name="connsiteY22" fmla="*/ 2639034 h 4168086"/>
              <a:gd name="connsiteX23" fmla="*/ 2718316 w 3211014"/>
              <a:gd name="connsiteY23" fmla="*/ 2469136 h 4168086"/>
              <a:gd name="connsiteX24" fmla="*/ 2503120 w 3211014"/>
              <a:gd name="connsiteY24" fmla="*/ 2395516 h 4168086"/>
              <a:gd name="connsiteX25" fmla="*/ 1500741 w 3211014"/>
              <a:gd name="connsiteY25" fmla="*/ 2236947 h 4168086"/>
              <a:gd name="connsiteX26" fmla="*/ 588973 w 3211014"/>
              <a:gd name="connsiteY26" fmla="*/ 1885831 h 4168086"/>
              <a:gd name="connsiteX27" fmla="*/ 441728 w 3211014"/>
              <a:gd name="connsiteY27" fmla="*/ 1676297 h 4168086"/>
              <a:gd name="connsiteX28" fmla="*/ 356779 w 3211014"/>
              <a:gd name="connsiteY28" fmla="*/ 1438446 h 4168086"/>
              <a:gd name="connsiteX29" fmla="*/ 379433 w 3211014"/>
              <a:gd name="connsiteY29" fmla="*/ 1319518 h 4168086"/>
              <a:gd name="connsiteX30" fmla="*/ 2185981 w 3211014"/>
              <a:gd name="connsiteY30" fmla="*/ 0 h 4168086"/>
              <a:gd name="connsiteX31" fmla="*/ 3092086 w 3211014"/>
              <a:gd name="connsiteY31" fmla="*/ 360763 h 4168086"/>
              <a:gd name="connsiteX32" fmla="*/ 3103410 w 3211014"/>
              <a:gd name="connsiteY32" fmla="*/ 496061 h 4168086"/>
              <a:gd name="connsiteX33" fmla="*/ 2740969 w 3211014"/>
              <a:gd name="connsiteY33" fmla="*/ 1206252 h 4168086"/>
              <a:gd name="connsiteX34" fmla="*/ 2684337 w 3211014"/>
              <a:gd name="connsiteY34" fmla="*/ 1155286 h 4168086"/>
              <a:gd name="connsiteX35" fmla="*/ 2709825 w 3211014"/>
              <a:gd name="connsiteY35" fmla="*/ 1073171 h 4168086"/>
              <a:gd name="connsiteX36" fmla="*/ 2723978 w 3211014"/>
              <a:gd name="connsiteY36" fmla="*/ 979725 h 4168086"/>
              <a:gd name="connsiteX37" fmla="*/ 2548422 w 3211014"/>
              <a:gd name="connsiteY37" fmla="*/ 707897 h 4168086"/>
              <a:gd name="connsiteX38" fmla="*/ 2135010 w 3211014"/>
              <a:gd name="connsiteY38" fmla="*/ 668255 h 4168086"/>
              <a:gd name="connsiteX39" fmla="*/ 673918 w 3211014"/>
              <a:gd name="connsiteY39" fmla="*/ 1126970 h 4168086"/>
              <a:gd name="connsiteX40" fmla="*/ 642773 w 3211014"/>
              <a:gd name="connsiteY40" fmla="*/ 1183604 h 4168086"/>
              <a:gd name="connsiteX41" fmla="*/ 594636 w 3211014"/>
              <a:gd name="connsiteY41" fmla="*/ 1223244 h 4168086"/>
              <a:gd name="connsiteX42" fmla="*/ 467211 w 3211014"/>
              <a:gd name="connsiteY42" fmla="*/ 1161215 h 4168086"/>
              <a:gd name="connsiteX43" fmla="*/ 419074 w 3211014"/>
              <a:gd name="connsiteY43" fmla="*/ 1059808 h 4168086"/>
              <a:gd name="connsiteX44" fmla="*/ 413412 w 3211014"/>
              <a:gd name="connsiteY44" fmla="*/ 969551 h 4168086"/>
              <a:gd name="connsiteX45" fmla="*/ 560657 w 3211014"/>
              <a:gd name="connsiteY45" fmla="*/ 535524 h 4168086"/>
              <a:gd name="connsiteX46" fmla="*/ 1806548 w 3211014"/>
              <a:gd name="connsiteY46" fmla="*/ 28228 h 4168086"/>
              <a:gd name="connsiteX47" fmla="*/ 2185981 w 3211014"/>
              <a:gd name="connsiteY47" fmla="*/ 0 h 41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11014" h="4168086">
                <a:moveTo>
                  <a:pt x="379433" y="1319518"/>
                </a:moveTo>
                <a:cubicBezTo>
                  <a:pt x="481369" y="1338394"/>
                  <a:pt x="609738" y="1389364"/>
                  <a:pt x="764529" y="1472425"/>
                </a:cubicBezTo>
                <a:cubicBezTo>
                  <a:pt x="934422" y="1529052"/>
                  <a:pt x="1293090" y="1589464"/>
                  <a:pt x="1840527" y="1653643"/>
                </a:cubicBezTo>
                <a:cubicBezTo>
                  <a:pt x="2286028" y="1706503"/>
                  <a:pt x="2627704" y="1808439"/>
                  <a:pt x="2865560" y="1959456"/>
                </a:cubicBezTo>
                <a:cubicBezTo>
                  <a:pt x="3054329" y="2106695"/>
                  <a:pt x="3148719" y="2289808"/>
                  <a:pt x="3148719" y="2508783"/>
                </a:cubicBezTo>
                <a:cubicBezTo>
                  <a:pt x="3148719" y="2546534"/>
                  <a:pt x="3144941" y="2584291"/>
                  <a:pt x="3137389" y="2622042"/>
                </a:cubicBezTo>
                <a:cubicBezTo>
                  <a:pt x="3186471" y="2667351"/>
                  <a:pt x="3211014" y="2729646"/>
                  <a:pt x="3211014" y="2808928"/>
                </a:cubicBezTo>
                <a:cubicBezTo>
                  <a:pt x="3211014" y="2805155"/>
                  <a:pt x="3192133" y="2912754"/>
                  <a:pt x="3154381" y="3131728"/>
                </a:cubicBezTo>
                <a:cubicBezTo>
                  <a:pt x="3063769" y="3399785"/>
                  <a:pt x="2863671" y="3620649"/>
                  <a:pt x="2554084" y="3794316"/>
                </a:cubicBezTo>
                <a:cubicBezTo>
                  <a:pt x="2365316" y="3900029"/>
                  <a:pt x="2082155" y="4007628"/>
                  <a:pt x="1704612" y="4117116"/>
                </a:cubicBezTo>
                <a:cubicBezTo>
                  <a:pt x="1489411" y="4151094"/>
                  <a:pt x="1302530" y="4168086"/>
                  <a:pt x="1143962" y="4168086"/>
                </a:cubicBezTo>
                <a:cubicBezTo>
                  <a:pt x="872127" y="4168086"/>
                  <a:pt x="634276" y="4119006"/>
                  <a:pt x="430404" y="4020842"/>
                </a:cubicBezTo>
                <a:cubicBezTo>
                  <a:pt x="328463" y="3877375"/>
                  <a:pt x="188775" y="3665952"/>
                  <a:pt x="11330" y="3386571"/>
                </a:cubicBezTo>
                <a:cubicBezTo>
                  <a:pt x="3779" y="3345042"/>
                  <a:pt x="0" y="3305400"/>
                  <a:pt x="0" y="3267643"/>
                </a:cubicBezTo>
                <a:cubicBezTo>
                  <a:pt x="0" y="3056220"/>
                  <a:pt x="134032" y="2867445"/>
                  <a:pt x="402087" y="2701330"/>
                </a:cubicBezTo>
                <a:cubicBezTo>
                  <a:pt x="632386" y="2610718"/>
                  <a:pt x="828714" y="2574850"/>
                  <a:pt x="991055" y="2593726"/>
                </a:cubicBezTo>
                <a:cubicBezTo>
                  <a:pt x="983504" y="2627704"/>
                  <a:pt x="950469" y="2656966"/>
                  <a:pt x="891947" y="2681509"/>
                </a:cubicBezTo>
                <a:cubicBezTo>
                  <a:pt x="833431" y="2706048"/>
                  <a:pt x="798506" y="2727757"/>
                  <a:pt x="787183" y="2746633"/>
                </a:cubicBezTo>
                <a:cubicBezTo>
                  <a:pt x="715447" y="2848570"/>
                  <a:pt x="645601" y="2950505"/>
                  <a:pt x="577643" y="3052447"/>
                </a:cubicBezTo>
                <a:cubicBezTo>
                  <a:pt x="498361" y="3173259"/>
                  <a:pt x="458721" y="3284635"/>
                  <a:pt x="458721" y="3386571"/>
                </a:cubicBezTo>
                <a:cubicBezTo>
                  <a:pt x="587084" y="3428101"/>
                  <a:pt x="726772" y="3448867"/>
                  <a:pt x="877789" y="3448867"/>
                </a:cubicBezTo>
                <a:cubicBezTo>
                  <a:pt x="1108094" y="3448867"/>
                  <a:pt x="1393136" y="3394122"/>
                  <a:pt x="1732929" y="3284635"/>
                </a:cubicBezTo>
                <a:cubicBezTo>
                  <a:pt x="2193533" y="3133618"/>
                  <a:pt x="2554084" y="2918415"/>
                  <a:pt x="2814589" y="2639034"/>
                </a:cubicBezTo>
                <a:cubicBezTo>
                  <a:pt x="2829692" y="2567299"/>
                  <a:pt x="2797602" y="2510666"/>
                  <a:pt x="2718316" y="2469136"/>
                </a:cubicBezTo>
                <a:cubicBezTo>
                  <a:pt x="2646586" y="2446488"/>
                  <a:pt x="2574849" y="2421943"/>
                  <a:pt x="2503120" y="2395516"/>
                </a:cubicBezTo>
                <a:cubicBezTo>
                  <a:pt x="2167106" y="2342662"/>
                  <a:pt x="1832976" y="2289808"/>
                  <a:pt x="1500741" y="2236947"/>
                </a:cubicBezTo>
                <a:cubicBezTo>
                  <a:pt x="1119418" y="2165218"/>
                  <a:pt x="815499" y="2048178"/>
                  <a:pt x="588973" y="1885831"/>
                </a:cubicBezTo>
                <a:cubicBezTo>
                  <a:pt x="539892" y="1814101"/>
                  <a:pt x="490810" y="1744254"/>
                  <a:pt x="441728" y="1676297"/>
                </a:cubicBezTo>
                <a:cubicBezTo>
                  <a:pt x="385096" y="1589464"/>
                  <a:pt x="356779" y="1510177"/>
                  <a:pt x="356779" y="1438446"/>
                </a:cubicBezTo>
                <a:cubicBezTo>
                  <a:pt x="356779" y="1396916"/>
                  <a:pt x="364330" y="1357270"/>
                  <a:pt x="379433" y="1319518"/>
                </a:cubicBezTo>
                <a:close/>
                <a:moveTo>
                  <a:pt x="2185981" y="0"/>
                </a:moveTo>
                <a:cubicBezTo>
                  <a:pt x="2605055" y="0"/>
                  <a:pt x="2907090" y="120257"/>
                  <a:pt x="3092086" y="360763"/>
                </a:cubicBezTo>
                <a:cubicBezTo>
                  <a:pt x="3099638" y="405833"/>
                  <a:pt x="3103410" y="450930"/>
                  <a:pt x="3103410" y="496061"/>
                </a:cubicBezTo>
                <a:cubicBezTo>
                  <a:pt x="3103410" y="759100"/>
                  <a:pt x="2982599" y="995834"/>
                  <a:pt x="2740969" y="1206252"/>
                </a:cubicBezTo>
                <a:cubicBezTo>
                  <a:pt x="2703219" y="1194928"/>
                  <a:pt x="2684337" y="1177941"/>
                  <a:pt x="2684337" y="1155286"/>
                </a:cubicBezTo>
                <a:cubicBezTo>
                  <a:pt x="2684337" y="1140184"/>
                  <a:pt x="2692832" y="1112812"/>
                  <a:pt x="2709825" y="1073171"/>
                </a:cubicBezTo>
                <a:cubicBezTo>
                  <a:pt x="2726811" y="1033530"/>
                  <a:pt x="2731528" y="1002380"/>
                  <a:pt x="2723978" y="979725"/>
                </a:cubicBezTo>
                <a:cubicBezTo>
                  <a:pt x="2705102" y="817384"/>
                  <a:pt x="2646586" y="726772"/>
                  <a:pt x="2548422" y="707897"/>
                </a:cubicBezTo>
                <a:cubicBezTo>
                  <a:pt x="2416280" y="681469"/>
                  <a:pt x="2278476" y="668255"/>
                  <a:pt x="2135010" y="668255"/>
                </a:cubicBezTo>
                <a:cubicBezTo>
                  <a:pt x="1617779" y="668255"/>
                  <a:pt x="1130748" y="821161"/>
                  <a:pt x="673918" y="1126970"/>
                </a:cubicBezTo>
                <a:cubicBezTo>
                  <a:pt x="662593" y="1134521"/>
                  <a:pt x="652207" y="1153397"/>
                  <a:pt x="642773" y="1183604"/>
                </a:cubicBezTo>
                <a:cubicBezTo>
                  <a:pt x="633332" y="1213803"/>
                  <a:pt x="617284" y="1227017"/>
                  <a:pt x="594636" y="1223244"/>
                </a:cubicBezTo>
                <a:cubicBezTo>
                  <a:pt x="553105" y="1204424"/>
                  <a:pt x="510631" y="1183747"/>
                  <a:pt x="467211" y="1161215"/>
                </a:cubicBezTo>
                <a:cubicBezTo>
                  <a:pt x="423797" y="1138678"/>
                  <a:pt x="407750" y="1104876"/>
                  <a:pt x="419074" y="1059808"/>
                </a:cubicBezTo>
                <a:cubicBezTo>
                  <a:pt x="415302" y="1029724"/>
                  <a:pt x="413412" y="999634"/>
                  <a:pt x="413412" y="969551"/>
                </a:cubicBezTo>
                <a:cubicBezTo>
                  <a:pt x="413412" y="830508"/>
                  <a:pt x="462494" y="685836"/>
                  <a:pt x="560657" y="535524"/>
                </a:cubicBezTo>
                <a:cubicBezTo>
                  <a:pt x="858913" y="264928"/>
                  <a:pt x="1274214" y="95835"/>
                  <a:pt x="1806548" y="28228"/>
                </a:cubicBezTo>
                <a:cubicBezTo>
                  <a:pt x="1946242" y="9408"/>
                  <a:pt x="2072715" y="0"/>
                  <a:pt x="218598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3F25A9-1958-4F82-A4A6-8335EDE92D1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291F33-AB60-45B2-8DE3-EB6F213CA9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Swing </a:t>
              </a:r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Implementierung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EAC3EB-C6C6-42EB-B132-6F240A7ABC71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sz="1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B7BD78-F81B-45B2-AD60-558E9F126FE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F0137B-F713-4AFE-AED8-D920BFA87D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733F52-82EB-43D7-8BD5-4B5472B60709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1371A8-6CEC-47A4-968D-DBD049C7CCC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4966BE-99FF-4AC4-B08E-4BF23B371E6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1D0CCDA-8739-43A0-A279-8B33B33058F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3F2C9549-2B9B-498E-8AA0-19201612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215" y="2183980"/>
            <a:ext cx="5924129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Creates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which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player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checks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and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sets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hero's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The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window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only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closes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accepted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entered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WindowForPlayername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textField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playerName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0986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9207C3F-A980-4055-8E57-607EABF9697F}"/>
              </a:ext>
            </a:extLst>
          </p:cNvPr>
          <p:cNvSpPr/>
          <p:nvPr/>
        </p:nvSpPr>
        <p:spPr>
          <a:xfrm>
            <a:off x="906011" y="2218185"/>
            <a:ext cx="2146300" cy="108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8F973-B5BB-4767-918C-439EB4784970}"/>
              </a:ext>
            </a:extLst>
          </p:cNvPr>
          <p:cNvSpPr/>
          <p:nvPr/>
        </p:nvSpPr>
        <p:spPr>
          <a:xfrm>
            <a:off x="3826946" y="2218185"/>
            <a:ext cx="3136900" cy="108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70D1A-CEA5-4F1A-89D3-7FDDDE8B7B73}"/>
              </a:ext>
            </a:extLst>
          </p:cNvPr>
          <p:cNvSpPr/>
          <p:nvPr/>
        </p:nvSpPr>
        <p:spPr>
          <a:xfrm>
            <a:off x="5602240" y="3499810"/>
            <a:ext cx="3136900" cy="108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94FFE-D6BF-43E4-BB76-D28F6268174D}"/>
              </a:ext>
            </a:extLst>
          </p:cNvPr>
          <p:cNvSpPr/>
          <p:nvPr/>
        </p:nvSpPr>
        <p:spPr>
          <a:xfrm>
            <a:off x="7377534" y="4781435"/>
            <a:ext cx="3136900" cy="108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FD850-CB3B-4858-A2D2-CD60F8A41692}"/>
              </a:ext>
            </a:extLst>
          </p:cNvPr>
          <p:cNvSpPr/>
          <p:nvPr/>
        </p:nvSpPr>
        <p:spPr>
          <a:xfrm>
            <a:off x="3222907" y="2627701"/>
            <a:ext cx="433444" cy="2626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FE087C-0D96-4E4E-BBEF-69AEFEBC9034}"/>
              </a:ext>
            </a:extLst>
          </p:cNvPr>
          <p:cNvSpPr/>
          <p:nvPr/>
        </p:nvSpPr>
        <p:spPr>
          <a:xfrm>
            <a:off x="4878068" y="3586162"/>
            <a:ext cx="597408" cy="585782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B7D3-3AE0-4B65-A059-27C948945C16}"/>
              </a:ext>
            </a:extLst>
          </p:cNvPr>
          <p:cNvSpPr txBox="1"/>
          <p:nvPr/>
        </p:nvSpPr>
        <p:spPr>
          <a:xfrm>
            <a:off x="1070098" y="2574344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Spiel </a:t>
            </a:r>
            <a:r>
              <a:rPr lang="en-US" dirty="0" err="1">
                <a:latin typeface="Poppins" panose="02000000000000000000" pitchFamily="2" charset="0"/>
                <a:cs typeface="Poppins" panose="02000000000000000000" pitchFamily="2" charset="0"/>
              </a:rPr>
              <a:t>wird</a:t>
            </a:r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dirty="0" err="1">
                <a:latin typeface="Poppins" panose="02000000000000000000" pitchFamily="2" charset="0"/>
                <a:cs typeface="Poppins" panose="02000000000000000000" pitchFamily="2" charset="0"/>
              </a:rPr>
              <a:t>gestartet</a:t>
            </a:r>
            <a:endParaRPr lang="en-US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46F3C-28FD-4038-849D-94A7EDA63480}"/>
              </a:ext>
            </a:extLst>
          </p:cNvPr>
          <p:cNvSpPr/>
          <p:nvPr/>
        </p:nvSpPr>
        <p:spPr>
          <a:xfrm>
            <a:off x="6605436" y="4902674"/>
            <a:ext cx="597408" cy="585782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7A453-BCB1-4394-A45B-70FB57909C63}"/>
              </a:ext>
            </a:extLst>
          </p:cNvPr>
          <p:cNvSpPr txBox="1"/>
          <p:nvPr/>
        </p:nvSpPr>
        <p:spPr>
          <a:xfrm>
            <a:off x="629691" y="4163857"/>
            <a:ext cx="343467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>
                <a:ea typeface="Open Sans Bold" panose="020B0806030504020204" pitchFamily="34" charset="0"/>
                <a:cs typeface="Poppins" panose="02000000000000000000" pitchFamily="2" charset="0"/>
              </a:rPr>
              <a:t>Implementierung</a:t>
            </a:r>
            <a:r>
              <a:rPr lang="en-US" sz="3200" dirty="0">
                <a:ea typeface="Open Sans Bold" panose="020B0806030504020204" pitchFamily="34" charset="0"/>
                <a:cs typeface="Poppins" panose="02000000000000000000" pitchFamily="2" charset="0"/>
              </a:rPr>
              <a:t> </a:t>
            </a:r>
            <a:r>
              <a:rPr lang="en-US" sz="3200" dirty="0" err="1">
                <a:ea typeface="Open Sans Bold" panose="020B0806030504020204" pitchFamily="34" charset="0"/>
                <a:cs typeface="Poppins" panose="02000000000000000000" pitchFamily="2" charset="0"/>
              </a:rPr>
              <a:t>durch</a:t>
            </a:r>
            <a:r>
              <a:rPr lang="en-US" sz="3200" dirty="0">
                <a:ea typeface="Open Sans Bold" panose="020B0806030504020204" pitchFamily="34" charset="0"/>
                <a:cs typeface="Poppins" panose="02000000000000000000" pitchFamily="2" charset="0"/>
              </a:rPr>
              <a:t> Swing</a:t>
            </a:r>
            <a:endParaRPr lang="en-US" sz="1600" dirty="0">
              <a:cs typeface="Poppins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12C34B-7C73-4993-8E39-516EF5BCB536}"/>
              </a:ext>
            </a:extLst>
          </p:cNvPr>
          <p:cNvGrpSpPr/>
          <p:nvPr/>
        </p:nvGrpSpPr>
        <p:grpSpPr>
          <a:xfrm>
            <a:off x="4005079" y="2367124"/>
            <a:ext cx="6454064" cy="3165343"/>
            <a:chOff x="4005079" y="2367124"/>
            <a:chExt cx="6454064" cy="316534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D4B107-96F5-44FC-B1E2-080151C378F4}"/>
                </a:ext>
              </a:extLst>
            </p:cNvPr>
            <p:cNvGrpSpPr/>
            <p:nvPr/>
          </p:nvGrpSpPr>
          <p:grpSpPr>
            <a:xfrm>
              <a:off x="4005079" y="2367124"/>
              <a:ext cx="2899061" cy="788208"/>
              <a:chOff x="4005079" y="2367124"/>
              <a:chExt cx="2899061" cy="7882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3198D-EA5D-4BD7-8E43-E8843140DA6D}"/>
                  </a:ext>
                </a:extLst>
              </p:cNvPr>
              <p:cNvSpPr/>
              <p:nvPr/>
            </p:nvSpPr>
            <p:spPr>
              <a:xfrm>
                <a:off x="4005079" y="2367124"/>
                <a:ext cx="16251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Infobox</a:t>
                </a:r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erscheint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3DEE45-B705-40BC-BC54-5858DCC0834C}"/>
                  </a:ext>
                </a:extLst>
              </p:cNvPr>
              <p:cNvSpPr/>
              <p:nvPr/>
            </p:nvSpPr>
            <p:spPr>
              <a:xfrm>
                <a:off x="4005080" y="2700720"/>
                <a:ext cx="2899060" cy="45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Informiert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Spieler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über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Charakter-Namen-Eingabe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7E088-7E18-4D41-8D84-76FB42B0C19B}"/>
                </a:ext>
              </a:extLst>
            </p:cNvPr>
            <p:cNvGrpSpPr/>
            <p:nvPr/>
          </p:nvGrpSpPr>
          <p:grpSpPr>
            <a:xfrm>
              <a:off x="5783355" y="3659773"/>
              <a:ext cx="2899060" cy="604241"/>
              <a:chOff x="5783355" y="3659773"/>
              <a:chExt cx="2899060" cy="6042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FFCE63F-CA52-45E0-90F0-B0FAD0C49406}"/>
                  </a:ext>
                </a:extLst>
              </p:cNvPr>
              <p:cNvSpPr/>
              <p:nvPr/>
            </p:nvSpPr>
            <p:spPr>
              <a:xfrm>
                <a:off x="5783355" y="3659773"/>
                <a:ext cx="2750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Eingabeaufforderung</a:t>
                </a:r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erscheint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5A8CC6-9670-4347-8EE2-5CC294E7022B}"/>
                  </a:ext>
                </a:extLst>
              </p:cNvPr>
              <p:cNvSpPr/>
              <p:nvPr/>
            </p:nvSpPr>
            <p:spPr>
              <a:xfrm>
                <a:off x="5783355" y="3995607"/>
                <a:ext cx="2899060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Spieler muss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Namen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eingeben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470844-B50C-40D0-9A22-EA9E9DCB62DD}"/>
                </a:ext>
              </a:extLst>
            </p:cNvPr>
            <p:cNvGrpSpPr/>
            <p:nvPr/>
          </p:nvGrpSpPr>
          <p:grpSpPr>
            <a:xfrm>
              <a:off x="7560083" y="4944432"/>
              <a:ext cx="2899060" cy="588035"/>
              <a:chOff x="7560083" y="4944432"/>
              <a:chExt cx="2899060" cy="58803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DB9BCC-3922-4F09-BB7B-A3BE4736401B}"/>
                  </a:ext>
                </a:extLst>
              </p:cNvPr>
              <p:cNvSpPr/>
              <p:nvPr/>
            </p:nvSpPr>
            <p:spPr>
              <a:xfrm>
                <a:off x="7560083" y="4944432"/>
                <a:ext cx="11800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Spiel </a:t>
                </a:r>
                <a:r>
                  <a:rPr lang="en-US" sz="1600" dirty="0" err="1">
                    <a:solidFill>
                      <a:schemeClr val="bg1"/>
                    </a:solidFill>
                    <a:latin typeface="Poppins" panose="02000000000000000000" pitchFamily="2" charset="0"/>
                    <a:cs typeface="Poppins" panose="02000000000000000000" pitchFamily="2" charset="0"/>
                  </a:rPr>
                  <a:t>startet</a:t>
                </a:r>
                <a:endParaRPr lang="en-US" sz="1600" dirty="0">
                  <a:solidFill>
                    <a:schemeClr val="bg1"/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F120C0-DBE1-428A-B515-812DE302A624}"/>
                  </a:ext>
                </a:extLst>
              </p:cNvPr>
              <p:cNvSpPr/>
              <p:nvPr/>
            </p:nvSpPr>
            <p:spPr>
              <a:xfrm>
                <a:off x="7560083" y="5264060"/>
                <a:ext cx="2899060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Das Main-Game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wird</a:t>
                </a:r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ausgeführt</a:t>
                </a:r>
                <a:endParaRPr lang="en-US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72853-6B9B-4F05-AEF2-B829874C9457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11709C-1625-4AE0-B52C-7586CE7C7E1C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tx2"/>
                  </a:solidFill>
                  <a:latin typeface="+mj-lt"/>
                </a:rPr>
                <a:t>Eingabeaufforderung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F21E24-07FB-4A6E-9B71-C0C38526A06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AB107E-ADB5-48FA-BF5F-3B6C7E27C055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3FDD741-CD48-45D9-8196-B1BAD40CAA9C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489181E-915E-4AE4-A679-704433833314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ED2AB75-856F-4D14-B048-38FAD1CE471A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210E681-5EA8-418D-AF3D-3A754297A9DD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80566BD-122A-4475-BC33-4CE1F0786376}"/>
              </a:ext>
            </a:extLst>
          </p:cNvPr>
          <p:cNvSpPr txBox="1"/>
          <p:nvPr/>
        </p:nvSpPr>
        <p:spPr>
          <a:xfrm>
            <a:off x="6096000" y="4604550"/>
            <a:ext cx="3434673" cy="2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richtig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CEF53F6A-C659-408B-AD82-A48AAEF10D28}"/>
              </a:ext>
            </a:extLst>
          </p:cNvPr>
          <p:cNvSpPr/>
          <p:nvPr/>
        </p:nvSpPr>
        <p:spPr>
          <a:xfrm rot="16200000">
            <a:off x="9312021" y="3376938"/>
            <a:ext cx="597408" cy="692150"/>
          </a:xfrm>
          <a:custGeom>
            <a:avLst/>
            <a:gdLst>
              <a:gd name="connsiteX0" fmla="*/ 0 w 597408"/>
              <a:gd name="connsiteY0" fmla="*/ 0 h 585782"/>
              <a:gd name="connsiteX1" fmla="*/ 131309 w 597408"/>
              <a:gd name="connsiteY1" fmla="*/ 0 h 585782"/>
              <a:gd name="connsiteX2" fmla="*/ 131309 w 597408"/>
              <a:gd name="connsiteY2" fmla="*/ 388818 h 585782"/>
              <a:gd name="connsiteX3" fmla="*/ 466099 w 597408"/>
              <a:gd name="connsiteY3" fmla="*/ 388818 h 585782"/>
              <a:gd name="connsiteX4" fmla="*/ 466099 w 597408"/>
              <a:gd name="connsiteY4" fmla="*/ 323163 h 585782"/>
              <a:gd name="connsiteX5" fmla="*/ 597408 w 597408"/>
              <a:gd name="connsiteY5" fmla="*/ 454473 h 585782"/>
              <a:gd name="connsiteX6" fmla="*/ 466099 w 597408"/>
              <a:gd name="connsiteY6" fmla="*/ 585782 h 585782"/>
              <a:gd name="connsiteX7" fmla="*/ 466099 w 597408"/>
              <a:gd name="connsiteY7" fmla="*/ 520127 h 585782"/>
              <a:gd name="connsiteX8" fmla="*/ 131309 w 597408"/>
              <a:gd name="connsiteY8" fmla="*/ 520127 h 585782"/>
              <a:gd name="connsiteX9" fmla="*/ 131309 w 597408"/>
              <a:gd name="connsiteY9" fmla="*/ 521491 h 585782"/>
              <a:gd name="connsiteX10" fmla="*/ 0 w 597408"/>
              <a:gd name="connsiteY10" fmla="*/ 521491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" h="585782">
                <a:moveTo>
                  <a:pt x="0" y="0"/>
                </a:moveTo>
                <a:lnTo>
                  <a:pt x="131309" y="0"/>
                </a:lnTo>
                <a:lnTo>
                  <a:pt x="131309" y="388818"/>
                </a:lnTo>
                <a:lnTo>
                  <a:pt x="466099" y="388818"/>
                </a:lnTo>
                <a:lnTo>
                  <a:pt x="466099" y="323163"/>
                </a:lnTo>
                <a:lnTo>
                  <a:pt x="597408" y="454473"/>
                </a:lnTo>
                <a:lnTo>
                  <a:pt x="466099" y="585782"/>
                </a:lnTo>
                <a:lnTo>
                  <a:pt x="466099" y="520127"/>
                </a:lnTo>
                <a:lnTo>
                  <a:pt x="131309" y="520127"/>
                </a:lnTo>
                <a:lnTo>
                  <a:pt x="131309" y="521491"/>
                </a:lnTo>
                <a:lnTo>
                  <a:pt x="0" y="5214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7">
            <a:extLst>
              <a:ext uri="{FF2B5EF4-FFF2-40B4-BE49-F238E27FC236}">
                <a16:creationId xmlns:a16="http://schemas.microsoft.com/office/drawing/2014/main" id="{51770CD0-CB1D-4FF0-8FDA-DBB085045BB1}"/>
              </a:ext>
            </a:extLst>
          </p:cNvPr>
          <p:cNvSpPr/>
          <p:nvPr/>
        </p:nvSpPr>
        <p:spPr>
          <a:xfrm rot="10800000">
            <a:off x="7283450" y="2663633"/>
            <a:ext cx="1466995" cy="2626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369BEEB-9180-484A-9C50-B11561A33D39}"/>
              </a:ext>
            </a:extLst>
          </p:cNvPr>
          <p:cNvSpPr txBox="1"/>
          <p:nvPr/>
        </p:nvSpPr>
        <p:spPr>
          <a:xfrm>
            <a:off x="8741806" y="4021717"/>
            <a:ext cx="3434673" cy="28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falsch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766F0EAF-BC1D-43ED-A43D-A9B4285D209F}"/>
              </a:ext>
            </a:extLst>
          </p:cNvPr>
          <p:cNvSpPr/>
          <p:nvPr/>
        </p:nvSpPr>
        <p:spPr>
          <a:xfrm>
            <a:off x="8990434" y="2268917"/>
            <a:ext cx="1524000" cy="10309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8DFFFC02-055D-47C2-9C83-6B3B85F2F303}"/>
              </a:ext>
            </a:extLst>
          </p:cNvPr>
          <p:cNvSpPr/>
          <p:nvPr/>
        </p:nvSpPr>
        <p:spPr>
          <a:xfrm>
            <a:off x="9144575" y="2450211"/>
            <a:ext cx="121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Erneute</a:t>
            </a:r>
            <a:r>
              <a:rPr lang="en-US" sz="1600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Info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BA003862-6EF5-4D31-9D20-348737085ED8}"/>
              </a:ext>
            </a:extLst>
          </p:cNvPr>
          <p:cNvSpPr/>
          <p:nvPr/>
        </p:nvSpPr>
        <p:spPr>
          <a:xfrm>
            <a:off x="9121541" y="2748996"/>
            <a:ext cx="1337601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Spieler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wird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erneut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informiert</a:t>
            </a:r>
            <a:endParaRPr lang="en-US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941CB3-5B33-426E-A206-C44D7E95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0294">
            <a:off x="2677575" y="5771946"/>
            <a:ext cx="1426082" cy="71550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A1E089A1-CB76-4A75-BC33-EB78CB30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2403">
            <a:off x="538717" y="5418008"/>
            <a:ext cx="4402563" cy="4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4CA7E9B6-AEF4-4F7C-AD0B-A13C3F0C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9" y="1802202"/>
            <a:ext cx="3816351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Spawns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Dungeon.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Their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strength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depends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on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reaches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certain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stronger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start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to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spawn in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greater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numbers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EnemySpawner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level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dungeonLevelCounter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experience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progresses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dungeon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creatureExp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A6F96-D785-45C2-84D7-5E364D2E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03" y="2388434"/>
            <a:ext cx="4881770" cy="29267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048985-629D-455E-8578-D1FCE6489EEE}"/>
              </a:ext>
            </a:extLst>
          </p:cNvPr>
          <p:cNvGrpSpPr/>
          <p:nvPr/>
        </p:nvGrpSpPr>
        <p:grpSpPr>
          <a:xfrm>
            <a:off x="825565" y="3084288"/>
            <a:ext cx="2336735" cy="858570"/>
            <a:chOff x="7734694" y="4016035"/>
            <a:chExt cx="2336735" cy="8585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72DE86-2009-45F4-8E66-7BF4D1813F01}"/>
                </a:ext>
              </a:extLst>
            </p:cNvPr>
            <p:cNvSpPr txBox="1"/>
            <p:nvPr/>
          </p:nvSpPr>
          <p:spPr>
            <a:xfrm>
              <a:off x="7734694" y="4016035"/>
              <a:ext cx="23367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B1711-5534-405A-9312-6D37981AFD7C}"/>
                </a:ext>
              </a:extLst>
            </p:cNvPr>
            <p:cNvSpPr/>
            <p:nvPr/>
          </p:nvSpPr>
          <p:spPr>
            <a:xfrm>
              <a:off x="7734694" y="4505273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385D4B-FFC8-4F6E-9733-3CCF3843232A}"/>
              </a:ext>
            </a:extLst>
          </p:cNvPr>
          <p:cNvGrpSpPr/>
          <p:nvPr/>
        </p:nvGrpSpPr>
        <p:grpSpPr>
          <a:xfrm>
            <a:off x="9209706" y="3337175"/>
            <a:ext cx="2355179" cy="1841786"/>
            <a:chOff x="9174834" y="3382258"/>
            <a:chExt cx="2355179" cy="18417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1448B0-A570-4ACC-B0E5-A985562C2345}"/>
                </a:ext>
              </a:extLst>
            </p:cNvPr>
            <p:cNvSpPr/>
            <p:nvPr/>
          </p:nvSpPr>
          <p:spPr>
            <a:xfrm>
              <a:off x="9174834" y="3720812"/>
              <a:ext cx="2355179" cy="1503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Mobs gain </a:t>
              </a:r>
              <a:r>
                <a:rPr lang="en-US" sz="12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ExP</a:t>
              </a:r>
              <a:endParaRPr lang="en-US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Mobs go </a:t>
              </a:r>
              <a:r>
                <a:rPr lang="en-US" sz="12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lvl</a:t>
              </a: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up</a:t>
              </a:r>
            </a:p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Mobs getting stronger</a:t>
              </a:r>
            </a:p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Mobs do more damage</a:t>
              </a:r>
            </a:p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2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Lizzards</a:t>
              </a: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spawn</a:t>
              </a:r>
            </a:p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Boss spawn at </a:t>
              </a:r>
              <a:r>
                <a:rPr lang="en-US" sz="12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lvl</a:t>
              </a:r>
              <a:r>
                <a:rPr lang="en-US" sz="12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5</a:t>
              </a:r>
            </a:p>
            <a:p>
              <a:pPr marL="171450" indent="-171450">
                <a:lnSpc>
                  <a:spcPct val="110000"/>
                </a:lnSpc>
                <a:buFontTx/>
                <a:buChar char="-"/>
              </a:pPr>
              <a:endParaRPr lang="en-US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3BDC90-0103-4E94-83AE-BAA901E8B4E3}"/>
                </a:ext>
              </a:extLst>
            </p:cNvPr>
            <p:cNvSpPr/>
            <p:nvPr/>
          </p:nvSpPr>
          <p:spPr>
            <a:xfrm>
              <a:off x="9174834" y="3382258"/>
              <a:ext cx="8981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600" dirty="0">
                  <a:latin typeface="Poppins" panose="02000000000000000000" pitchFamily="2" charset="0"/>
                  <a:cs typeface="Poppins" panose="02000000000000000000" pitchFamily="2" charset="0"/>
                </a:rPr>
                <a:t>Level Up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4EDF3-70C1-4BF5-8E75-6E9D86E40B65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DA1F61-83F1-4485-9E39-DE61DAF4C5EC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Monster Progression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60995-2EF4-4F43-A99E-3A393CB6ECDD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91B3F70-D3F0-4497-B6F0-D498FF695496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58F9D7-BC9B-4A6A-85E5-66C70A7B5430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623961-4FCA-43DB-8B7A-7B4254297C18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0F70F56-3716-47BC-AA4F-2604C0F0E5C5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33DB08-F21D-4586-90E8-990ABC03DBD1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13F95827-9E05-4FC4-AF4D-16C113FA558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1943" b="11943"/>
          <a:stretch/>
        </p:blipFill>
        <p:spPr/>
      </p:pic>
    </p:spTree>
    <p:extLst>
      <p:ext uri="{BB962C8B-B14F-4D97-AF65-F5344CB8AC3E}">
        <p14:creationId xmlns:p14="http://schemas.microsoft.com/office/powerpoint/2010/main" val="31693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D5A58F7A-2CB1-4785-B7B9-0E70C414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0" y="4862205"/>
            <a:ext cx="10343459" cy="18928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RandomItemGenerator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RandomItemGenerator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instance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random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itemAdjectivesWeak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Weak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"Fragile"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Useless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"Tiny"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itemAdjectivesStandard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"Normal"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"Average"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"Standard"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itemAdjectivesStrong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"Powerful"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Enchanted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Legendary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Dangerous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2F2006-08B2-4C49-A483-79AFE1F463EA}"/>
              </a:ext>
            </a:extLst>
          </p:cNvPr>
          <p:cNvGraphicFramePr/>
          <p:nvPr/>
        </p:nvGraphicFramePr>
        <p:xfrm>
          <a:off x="2692948" y="2177719"/>
          <a:ext cx="6806104" cy="453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9380-D57E-41E7-9FB1-B951B324DFB1}"/>
              </a:ext>
            </a:extLst>
          </p:cNvPr>
          <p:cNvGrpSpPr/>
          <p:nvPr/>
        </p:nvGrpSpPr>
        <p:grpSpPr>
          <a:xfrm>
            <a:off x="8722708" y="2440946"/>
            <a:ext cx="2794172" cy="3402217"/>
            <a:chOff x="8722708" y="1888496"/>
            <a:chExt cx="2794172" cy="34022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1DECE0-1E4B-49FF-8D23-94F4BB46F301}"/>
                </a:ext>
              </a:extLst>
            </p:cNvPr>
            <p:cNvGrpSpPr/>
            <p:nvPr/>
          </p:nvGrpSpPr>
          <p:grpSpPr>
            <a:xfrm>
              <a:off x="8722708" y="4433241"/>
              <a:ext cx="2636384" cy="857472"/>
              <a:chOff x="7600538" y="4704376"/>
              <a:chExt cx="2636384" cy="85747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927C91-0F22-47B5-83D9-DD682E0E20AD}"/>
                  </a:ext>
                </a:extLst>
              </p:cNvPr>
              <p:cNvSpPr/>
              <p:nvPr/>
            </p:nvSpPr>
            <p:spPr>
              <a:xfrm>
                <a:off x="7600538" y="4977073"/>
                <a:ext cx="79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1/3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35BF78-B35A-477E-863A-7D0EF9A0DAD1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Potions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0C032D-D625-49D9-AA44-A102E581D2AE}"/>
                </a:ext>
              </a:extLst>
            </p:cNvPr>
            <p:cNvGrpSpPr/>
            <p:nvPr/>
          </p:nvGrpSpPr>
          <p:grpSpPr>
            <a:xfrm>
              <a:off x="8722708" y="3160869"/>
              <a:ext cx="2636384" cy="857472"/>
              <a:chOff x="7600538" y="4704376"/>
              <a:chExt cx="2636384" cy="85747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C344DD-2FC4-47A2-A6E1-6C3091B1D504}"/>
                  </a:ext>
                </a:extLst>
              </p:cNvPr>
              <p:cNvSpPr/>
              <p:nvPr/>
            </p:nvSpPr>
            <p:spPr>
              <a:xfrm>
                <a:off x="7600538" y="4977073"/>
                <a:ext cx="7922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1/3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F6423C-EB12-4DB4-8737-32BBCC7FFA5A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Melee Weapons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51BE8A-D395-461C-898A-93C24B72EAE1}"/>
                </a:ext>
              </a:extLst>
            </p:cNvPr>
            <p:cNvGrpSpPr/>
            <p:nvPr/>
          </p:nvGrpSpPr>
          <p:grpSpPr>
            <a:xfrm>
              <a:off x="8722708" y="1888496"/>
              <a:ext cx="2794172" cy="857472"/>
              <a:chOff x="7600538" y="4704376"/>
              <a:chExt cx="2794172" cy="85747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B5CBC1C-27CE-42D9-A74D-12FB4D77D718}"/>
                  </a:ext>
                </a:extLst>
              </p:cNvPr>
              <p:cNvGrpSpPr/>
              <p:nvPr/>
            </p:nvGrpSpPr>
            <p:grpSpPr>
              <a:xfrm>
                <a:off x="7600538" y="4977073"/>
                <a:ext cx="2794172" cy="584775"/>
                <a:chOff x="7798658" y="4791857"/>
                <a:chExt cx="2794172" cy="58477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331E418-B661-4FE9-A1C8-B10AD87FB9AE}"/>
                    </a:ext>
                  </a:extLst>
                </p:cNvPr>
                <p:cNvSpPr/>
                <p:nvPr/>
              </p:nvSpPr>
              <p:spPr>
                <a:xfrm>
                  <a:off x="7798658" y="4791857"/>
                  <a:ext cx="7922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/>
                    <a:t>1/3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4033FF-1CCA-49F9-838B-A0E276C9A179}"/>
                    </a:ext>
                  </a:extLst>
                </p:cNvPr>
                <p:cNvSpPr/>
                <p:nvPr/>
              </p:nvSpPr>
              <p:spPr>
                <a:xfrm>
                  <a:off x="8381877" y="4840460"/>
                  <a:ext cx="2210953" cy="2844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endParaRPr lang="en-US" sz="12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8B9C0E-2D64-48E1-892F-5E67A6A8B59F}"/>
                  </a:ext>
                </a:extLst>
              </p:cNvPr>
              <p:cNvSpPr/>
              <p:nvPr/>
            </p:nvSpPr>
            <p:spPr>
              <a:xfrm>
                <a:off x="7609335" y="4704376"/>
                <a:ext cx="2627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Range Weapons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5593A-86AB-4DFA-B2FC-7A5D5A9A07EA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CB2E8-5D7E-4A45-877F-DD6760D67CBA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Random Item Generator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7929D69-8BF3-465C-8869-548B5D7C4C3E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6688F07-2A70-4FD6-A3F0-379D736E2CF4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C374807-E12B-4983-849D-12A6CECE2C5E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EB27177-E3C3-4BAA-BE83-E03070FCD9F1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CD854FD-A0AD-47A2-8918-9704CB8B8726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7D45465-2C24-4C96-BA8E-F9EFBF6C60E6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14639B-771C-4201-A8EE-930C40EB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1" y="2082477"/>
            <a:ext cx="3655162" cy="26930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Generates a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item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with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stats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randomly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assigned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but also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based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upon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current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level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So in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beginning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items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will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rather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weak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have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corresponding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 In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end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stages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game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items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will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strong and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have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impressively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sounding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names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This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class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built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3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as</a:t>
            </a: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 singleton.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3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3692-5475-43F5-A537-6B7B1C50E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8" y="2831570"/>
            <a:ext cx="538907" cy="5557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462AA6-F41F-44B3-B070-C81C5DA31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8" y="3084095"/>
            <a:ext cx="606445" cy="6064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7E171F-1EC9-4175-8A55-2E58AC6AE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54" y="3952031"/>
            <a:ext cx="652743" cy="652743"/>
          </a:xfrm>
          <a:prstGeom prst="rect">
            <a:avLst/>
          </a:prstGeom>
        </p:spPr>
      </p:pic>
      <p:sp>
        <p:nvSpPr>
          <p:cNvPr id="54" name="TextBox 42">
            <a:extLst>
              <a:ext uri="{FF2B5EF4-FFF2-40B4-BE49-F238E27FC236}">
                <a16:creationId xmlns:a16="http://schemas.microsoft.com/office/drawing/2014/main" id="{70004228-E253-4E64-A9D2-422B28EA7B69}"/>
              </a:ext>
            </a:extLst>
          </p:cNvPr>
          <p:cNvSpPr txBox="1"/>
          <p:nvPr/>
        </p:nvSpPr>
        <p:spPr>
          <a:xfrm>
            <a:off x="8731505" y="1989156"/>
            <a:ext cx="278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Wahrscheinlichkeiten</a:t>
            </a:r>
            <a:r>
              <a:rPr lang="en-US" sz="20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308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C9B75F4-E9CF-460A-86C1-14131247137F}"/>
              </a:ext>
            </a:extLst>
          </p:cNvPr>
          <p:cNvGrpSpPr/>
          <p:nvPr/>
        </p:nvGrpSpPr>
        <p:grpSpPr>
          <a:xfrm>
            <a:off x="1366096" y="2419407"/>
            <a:ext cx="3273444" cy="3271592"/>
            <a:chOff x="1366096" y="2486474"/>
            <a:chExt cx="3273444" cy="32715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A566ED-F790-404E-B742-31B0D884C32B}"/>
                </a:ext>
              </a:extLst>
            </p:cNvPr>
            <p:cNvGrpSpPr/>
            <p:nvPr/>
          </p:nvGrpSpPr>
          <p:grpSpPr>
            <a:xfrm>
              <a:off x="1366096" y="2486474"/>
              <a:ext cx="3273444" cy="3271592"/>
              <a:chOff x="1431722" y="2486474"/>
              <a:chExt cx="3273444" cy="3271592"/>
            </a:xfrm>
          </p:grpSpPr>
          <p:sp>
            <p:nvSpPr>
              <p:cNvPr id="4" name="Freeform 7">
                <a:extLst>
                  <a:ext uri="{FF2B5EF4-FFF2-40B4-BE49-F238E27FC236}">
                    <a16:creationId xmlns:a16="http://schemas.microsoft.com/office/drawing/2014/main" id="{AFC218B4-4749-4BBD-8E77-E61D8BAF4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224" y="2486474"/>
                <a:ext cx="1632942" cy="1640503"/>
              </a:xfrm>
              <a:custGeom>
                <a:avLst/>
                <a:gdLst>
                  <a:gd name="T0" fmla="*/ 254 w 263"/>
                  <a:gd name="T1" fmla="*/ 216 h 264"/>
                  <a:gd name="T2" fmla="*/ 235 w 263"/>
                  <a:gd name="T3" fmla="*/ 218 h 264"/>
                  <a:gd name="T4" fmla="*/ 223 w 263"/>
                  <a:gd name="T5" fmla="*/ 206 h 264"/>
                  <a:gd name="T6" fmla="*/ 227 w 263"/>
                  <a:gd name="T7" fmla="*/ 189 h 264"/>
                  <a:gd name="T8" fmla="*/ 245 w 263"/>
                  <a:gd name="T9" fmla="*/ 182 h 264"/>
                  <a:gd name="T10" fmla="*/ 240 w 263"/>
                  <a:gd name="T11" fmla="*/ 154 h 264"/>
                  <a:gd name="T12" fmla="*/ 225 w 263"/>
                  <a:gd name="T13" fmla="*/ 156 h 264"/>
                  <a:gd name="T14" fmla="*/ 207 w 263"/>
                  <a:gd name="T15" fmla="*/ 157 h 264"/>
                  <a:gd name="T16" fmla="*/ 197 w 263"/>
                  <a:gd name="T17" fmla="*/ 141 h 264"/>
                  <a:gd name="T18" fmla="*/ 207 w 263"/>
                  <a:gd name="T19" fmla="*/ 126 h 264"/>
                  <a:gd name="T20" fmla="*/ 217 w 263"/>
                  <a:gd name="T21" fmla="*/ 114 h 264"/>
                  <a:gd name="T22" fmla="*/ 196 w 263"/>
                  <a:gd name="T23" fmla="*/ 95 h 264"/>
                  <a:gd name="T24" fmla="*/ 180 w 263"/>
                  <a:gd name="T25" fmla="*/ 108 h 264"/>
                  <a:gd name="T26" fmla="*/ 163 w 263"/>
                  <a:gd name="T27" fmla="*/ 102 h 264"/>
                  <a:gd name="T28" fmla="*/ 158 w 263"/>
                  <a:gd name="T29" fmla="*/ 86 h 264"/>
                  <a:gd name="T30" fmla="*/ 171 w 263"/>
                  <a:gd name="T31" fmla="*/ 70 h 264"/>
                  <a:gd name="T32" fmla="*/ 152 w 263"/>
                  <a:gd name="T33" fmla="*/ 48 h 264"/>
                  <a:gd name="T34" fmla="*/ 140 w 263"/>
                  <a:gd name="T35" fmla="*/ 59 h 264"/>
                  <a:gd name="T36" fmla="*/ 124 w 263"/>
                  <a:gd name="T37" fmla="*/ 69 h 264"/>
                  <a:gd name="T38" fmla="*/ 108 w 263"/>
                  <a:gd name="T39" fmla="*/ 59 h 264"/>
                  <a:gd name="T40" fmla="*/ 109 w 263"/>
                  <a:gd name="T41" fmla="*/ 41 h 264"/>
                  <a:gd name="T42" fmla="*/ 113 w 263"/>
                  <a:gd name="T43" fmla="*/ 25 h 264"/>
                  <a:gd name="T44" fmla="*/ 84 w 263"/>
                  <a:gd name="T45" fmla="*/ 19 h 264"/>
                  <a:gd name="T46" fmla="*/ 76 w 263"/>
                  <a:gd name="T47" fmla="*/ 39 h 264"/>
                  <a:gd name="T48" fmla="*/ 60 w 263"/>
                  <a:gd name="T49" fmla="*/ 43 h 264"/>
                  <a:gd name="T50" fmla="*/ 47 w 263"/>
                  <a:gd name="T51" fmla="*/ 31 h 264"/>
                  <a:gd name="T52" fmla="*/ 47 w 263"/>
                  <a:gd name="T53" fmla="*/ 29 h 264"/>
                  <a:gd name="T54" fmla="*/ 50 w 263"/>
                  <a:gd name="T55" fmla="*/ 10 h 264"/>
                  <a:gd name="T56" fmla="*/ 23 w 263"/>
                  <a:gd name="T57" fmla="*/ 0 h 264"/>
                  <a:gd name="T58" fmla="*/ 17 w 263"/>
                  <a:gd name="T59" fmla="*/ 17 h 264"/>
                  <a:gd name="T60" fmla="*/ 9 w 263"/>
                  <a:gd name="T61" fmla="*/ 33 h 264"/>
                  <a:gd name="T62" fmla="*/ 0 w 263"/>
                  <a:gd name="T63" fmla="*/ 35 h 264"/>
                  <a:gd name="T64" fmla="*/ 0 w 263"/>
                  <a:gd name="T65" fmla="*/ 149 h 264"/>
                  <a:gd name="T66" fmla="*/ 114 w 263"/>
                  <a:gd name="T67" fmla="*/ 264 h 264"/>
                  <a:gd name="T68" fmla="*/ 233 w 263"/>
                  <a:gd name="T69" fmla="*/ 256 h 264"/>
                  <a:gd name="T70" fmla="*/ 250 w 263"/>
                  <a:gd name="T71" fmla="*/ 248 h 264"/>
                  <a:gd name="T72" fmla="*/ 263 w 263"/>
                  <a:gd name="T73" fmla="*/ 24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4">
                    <a:moveTo>
                      <a:pt x="260" y="220"/>
                    </a:moveTo>
                    <a:cubicBezTo>
                      <a:pt x="260" y="217"/>
                      <a:pt x="257" y="215"/>
                      <a:pt x="254" y="216"/>
                    </a:cubicBezTo>
                    <a:cubicBezTo>
                      <a:pt x="246" y="218"/>
                      <a:pt x="246" y="218"/>
                      <a:pt x="246" y="218"/>
                    </a:cubicBezTo>
                    <a:cubicBezTo>
                      <a:pt x="243" y="219"/>
                      <a:pt x="238" y="219"/>
                      <a:pt x="235" y="218"/>
                    </a:cubicBezTo>
                    <a:cubicBezTo>
                      <a:pt x="228" y="214"/>
                      <a:pt x="228" y="214"/>
                      <a:pt x="228" y="214"/>
                    </a:cubicBezTo>
                    <a:cubicBezTo>
                      <a:pt x="226" y="212"/>
                      <a:pt x="224" y="208"/>
                      <a:pt x="223" y="206"/>
                    </a:cubicBezTo>
                    <a:cubicBezTo>
                      <a:pt x="223" y="203"/>
                      <a:pt x="222" y="199"/>
                      <a:pt x="223" y="196"/>
                    </a:cubicBezTo>
                    <a:cubicBezTo>
                      <a:pt x="227" y="189"/>
                      <a:pt x="227" y="189"/>
                      <a:pt x="227" y="189"/>
                    </a:cubicBezTo>
                    <a:cubicBezTo>
                      <a:pt x="229" y="187"/>
                      <a:pt x="234" y="185"/>
                      <a:pt x="237" y="184"/>
                    </a:cubicBezTo>
                    <a:cubicBezTo>
                      <a:pt x="245" y="182"/>
                      <a:pt x="245" y="182"/>
                      <a:pt x="245" y="182"/>
                    </a:cubicBezTo>
                    <a:cubicBezTo>
                      <a:pt x="248" y="181"/>
                      <a:pt x="250" y="178"/>
                      <a:pt x="249" y="175"/>
                    </a:cubicBezTo>
                    <a:cubicBezTo>
                      <a:pt x="240" y="154"/>
                      <a:pt x="240" y="154"/>
                      <a:pt x="240" y="154"/>
                    </a:cubicBezTo>
                    <a:cubicBezTo>
                      <a:pt x="239" y="151"/>
                      <a:pt x="236" y="150"/>
                      <a:pt x="233" y="151"/>
                    </a:cubicBezTo>
                    <a:cubicBezTo>
                      <a:pt x="225" y="156"/>
                      <a:pt x="225" y="156"/>
                      <a:pt x="225" y="156"/>
                    </a:cubicBezTo>
                    <a:cubicBezTo>
                      <a:pt x="222" y="158"/>
                      <a:pt x="218" y="159"/>
                      <a:pt x="215" y="159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204" y="155"/>
                      <a:pt x="201" y="152"/>
                      <a:pt x="200" y="150"/>
                    </a:cubicBezTo>
                    <a:cubicBezTo>
                      <a:pt x="199" y="148"/>
                      <a:pt x="198" y="144"/>
                      <a:pt x="197" y="141"/>
                    </a:cubicBezTo>
                    <a:cubicBezTo>
                      <a:pt x="199" y="133"/>
                      <a:pt x="199" y="133"/>
                      <a:pt x="199" y="133"/>
                    </a:cubicBezTo>
                    <a:cubicBezTo>
                      <a:pt x="201" y="130"/>
                      <a:pt x="205" y="127"/>
                      <a:pt x="207" y="126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8" y="119"/>
                      <a:pt x="219" y="116"/>
                      <a:pt x="217" y="114"/>
                    </a:cubicBezTo>
                    <a:cubicBezTo>
                      <a:pt x="203" y="95"/>
                      <a:pt x="203" y="95"/>
                      <a:pt x="203" y="95"/>
                    </a:cubicBezTo>
                    <a:cubicBezTo>
                      <a:pt x="201" y="93"/>
                      <a:pt x="198" y="92"/>
                      <a:pt x="196" y="95"/>
                    </a:cubicBezTo>
                    <a:cubicBezTo>
                      <a:pt x="189" y="102"/>
                      <a:pt x="189" y="102"/>
                      <a:pt x="189" y="102"/>
                    </a:cubicBezTo>
                    <a:cubicBezTo>
                      <a:pt x="187" y="104"/>
                      <a:pt x="183" y="106"/>
                      <a:pt x="180" y="108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69" y="106"/>
                      <a:pt x="165" y="104"/>
                      <a:pt x="163" y="102"/>
                    </a:cubicBezTo>
                    <a:cubicBezTo>
                      <a:pt x="161" y="101"/>
                      <a:pt x="159" y="97"/>
                      <a:pt x="158" y="94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9" y="83"/>
                      <a:pt x="162" y="79"/>
                      <a:pt x="164" y="77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3" y="68"/>
                      <a:pt x="173" y="64"/>
                      <a:pt x="171" y="62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50" y="46"/>
                      <a:pt x="147" y="47"/>
                      <a:pt x="145" y="49"/>
                    </a:cubicBezTo>
                    <a:cubicBezTo>
                      <a:pt x="140" y="59"/>
                      <a:pt x="140" y="59"/>
                      <a:pt x="140" y="59"/>
                    </a:cubicBezTo>
                    <a:cubicBezTo>
                      <a:pt x="138" y="61"/>
                      <a:pt x="135" y="65"/>
                      <a:pt x="133" y="66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2" y="68"/>
                      <a:pt x="117" y="67"/>
                      <a:pt x="115" y="66"/>
                    </a:cubicBezTo>
                    <a:cubicBezTo>
                      <a:pt x="113" y="65"/>
                      <a:pt x="110" y="62"/>
                      <a:pt x="108" y="59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48"/>
                      <a:pt x="108" y="44"/>
                      <a:pt x="109" y="41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6" y="29"/>
                      <a:pt x="115" y="26"/>
                      <a:pt x="113" y="2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88" y="14"/>
                      <a:pt x="85" y="16"/>
                      <a:pt x="84" y="1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2"/>
                      <a:pt x="78" y="37"/>
                      <a:pt x="76" y="39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6" y="44"/>
                      <a:pt x="62" y="44"/>
                      <a:pt x="60" y="43"/>
                    </a:cubicBezTo>
                    <a:cubicBezTo>
                      <a:pt x="57" y="42"/>
                      <a:pt x="53" y="40"/>
                      <a:pt x="51" y="38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7" y="30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6"/>
                      <a:pt x="47" y="23"/>
                      <a:pt x="47" y="2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1" y="7"/>
                      <a:pt x="49" y="4"/>
                      <a:pt x="46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2"/>
                      <a:pt x="17" y="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20"/>
                      <a:pt x="16" y="24"/>
                      <a:pt x="15" y="27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4"/>
                      <a:pt x="2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63" y="149"/>
                      <a:pt x="114" y="200"/>
                      <a:pt x="114" y="264"/>
                    </a:cubicBezTo>
                    <a:cubicBezTo>
                      <a:pt x="114" y="264"/>
                      <a:pt x="114" y="264"/>
                      <a:pt x="114" y="264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32" y="261"/>
                      <a:pt x="232" y="258"/>
                      <a:pt x="233" y="256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42" y="249"/>
                      <a:pt x="247" y="248"/>
                      <a:pt x="250" y="248"/>
                    </a:cubicBezTo>
                    <a:cubicBezTo>
                      <a:pt x="258" y="248"/>
                      <a:pt x="258" y="248"/>
                      <a:pt x="258" y="248"/>
                    </a:cubicBezTo>
                    <a:cubicBezTo>
                      <a:pt x="261" y="248"/>
                      <a:pt x="263" y="246"/>
                      <a:pt x="263" y="243"/>
                    </a:cubicBezTo>
                    <a:lnTo>
                      <a:pt x="260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C4553873-1701-41C9-8D0D-E206D0B19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224" y="4125124"/>
                <a:ext cx="1632942" cy="1632942"/>
              </a:xfrm>
              <a:custGeom>
                <a:avLst/>
                <a:gdLst>
                  <a:gd name="T0" fmla="*/ 250 w 263"/>
                  <a:gd name="T1" fmla="*/ 19 h 263"/>
                  <a:gd name="T2" fmla="*/ 233 w 263"/>
                  <a:gd name="T3" fmla="*/ 11 h 263"/>
                  <a:gd name="T4" fmla="*/ 231 w 263"/>
                  <a:gd name="T5" fmla="*/ 0 h 263"/>
                  <a:gd name="T6" fmla="*/ 0 w 263"/>
                  <a:gd name="T7" fmla="*/ 114 h 263"/>
                  <a:gd name="T8" fmla="*/ 0 w 263"/>
                  <a:gd name="T9" fmla="*/ 233 h 263"/>
                  <a:gd name="T10" fmla="*/ 10 w 263"/>
                  <a:gd name="T11" fmla="*/ 235 h 263"/>
                  <a:gd name="T12" fmla="*/ 18 w 263"/>
                  <a:gd name="T13" fmla="*/ 252 h 263"/>
                  <a:gd name="T14" fmla="*/ 24 w 263"/>
                  <a:gd name="T15" fmla="*/ 263 h 263"/>
                  <a:gd name="T16" fmla="*/ 50 w 263"/>
                  <a:gd name="T17" fmla="*/ 253 h 263"/>
                  <a:gd name="T18" fmla="*/ 48 w 263"/>
                  <a:gd name="T19" fmla="*/ 237 h 263"/>
                  <a:gd name="T20" fmla="*/ 61 w 263"/>
                  <a:gd name="T21" fmla="*/ 225 h 263"/>
                  <a:gd name="T22" fmla="*/ 77 w 263"/>
                  <a:gd name="T23" fmla="*/ 229 h 263"/>
                  <a:gd name="T24" fmla="*/ 84 w 263"/>
                  <a:gd name="T25" fmla="*/ 244 h 263"/>
                  <a:gd name="T26" fmla="*/ 111 w 263"/>
                  <a:gd name="T27" fmla="*/ 239 h 263"/>
                  <a:gd name="T28" fmla="*/ 110 w 263"/>
                  <a:gd name="T29" fmla="*/ 227 h 263"/>
                  <a:gd name="T30" fmla="*/ 109 w 263"/>
                  <a:gd name="T31" fmla="*/ 208 h 263"/>
                  <a:gd name="T32" fmla="*/ 125 w 263"/>
                  <a:gd name="T33" fmla="*/ 199 h 263"/>
                  <a:gd name="T34" fmla="*/ 141 w 263"/>
                  <a:gd name="T35" fmla="*/ 209 h 263"/>
                  <a:gd name="T36" fmla="*/ 151 w 263"/>
                  <a:gd name="T37" fmla="*/ 216 h 263"/>
                  <a:gd name="T38" fmla="*/ 169 w 263"/>
                  <a:gd name="T39" fmla="*/ 195 h 263"/>
                  <a:gd name="T40" fmla="*/ 159 w 263"/>
                  <a:gd name="T41" fmla="*/ 181 h 263"/>
                  <a:gd name="T42" fmla="*/ 164 w 263"/>
                  <a:gd name="T43" fmla="*/ 165 h 263"/>
                  <a:gd name="T44" fmla="*/ 180 w 263"/>
                  <a:gd name="T45" fmla="*/ 160 h 263"/>
                  <a:gd name="T46" fmla="*/ 194 w 263"/>
                  <a:gd name="T47" fmla="*/ 170 h 263"/>
                  <a:gd name="T48" fmla="*/ 215 w 263"/>
                  <a:gd name="T49" fmla="*/ 152 h 263"/>
                  <a:gd name="T50" fmla="*/ 208 w 263"/>
                  <a:gd name="T51" fmla="*/ 141 h 263"/>
                  <a:gd name="T52" fmla="*/ 198 w 263"/>
                  <a:gd name="T53" fmla="*/ 126 h 263"/>
                  <a:gd name="T54" fmla="*/ 207 w 263"/>
                  <a:gd name="T55" fmla="*/ 110 h 263"/>
                  <a:gd name="T56" fmla="*/ 225 w 263"/>
                  <a:gd name="T57" fmla="*/ 111 h 263"/>
                  <a:gd name="T58" fmla="*/ 239 w 263"/>
                  <a:gd name="T59" fmla="*/ 113 h 263"/>
                  <a:gd name="T60" fmla="*/ 244 w 263"/>
                  <a:gd name="T61" fmla="*/ 85 h 263"/>
                  <a:gd name="T62" fmla="*/ 227 w 263"/>
                  <a:gd name="T63" fmla="*/ 78 h 263"/>
                  <a:gd name="T64" fmla="*/ 223 w 263"/>
                  <a:gd name="T65" fmla="*/ 61 h 263"/>
                  <a:gd name="T66" fmla="*/ 235 w 263"/>
                  <a:gd name="T67" fmla="*/ 49 h 263"/>
                  <a:gd name="T68" fmla="*/ 238 w 263"/>
                  <a:gd name="T69" fmla="*/ 48 h 263"/>
                  <a:gd name="T70" fmla="*/ 253 w 263"/>
                  <a:gd name="T71" fmla="*/ 51 h 263"/>
                  <a:gd name="T72" fmla="*/ 263 w 263"/>
                  <a:gd name="T73" fmla="*/ 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263">
                    <a:moveTo>
                      <a:pt x="258" y="19"/>
                    </a:moveTo>
                    <a:cubicBezTo>
                      <a:pt x="250" y="19"/>
                      <a:pt x="250" y="19"/>
                      <a:pt x="250" y="19"/>
                    </a:cubicBezTo>
                    <a:cubicBezTo>
                      <a:pt x="247" y="19"/>
                      <a:pt x="242" y="18"/>
                      <a:pt x="239" y="17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2" y="8"/>
                      <a:pt x="231" y="4"/>
                      <a:pt x="231" y="2"/>
                    </a:cubicBezTo>
                    <a:cubicBezTo>
                      <a:pt x="231" y="1"/>
                      <a:pt x="231" y="0"/>
                      <a:pt x="231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63"/>
                      <a:pt x="63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3"/>
                      <a:pt x="1" y="233"/>
                      <a:pt x="1" y="233"/>
                    </a:cubicBezTo>
                    <a:cubicBezTo>
                      <a:pt x="3" y="233"/>
                      <a:pt x="7" y="234"/>
                      <a:pt x="10" y="235"/>
                    </a:cubicBezTo>
                    <a:cubicBezTo>
                      <a:pt x="16" y="241"/>
                      <a:pt x="16" y="241"/>
                      <a:pt x="16" y="241"/>
                    </a:cubicBezTo>
                    <a:cubicBezTo>
                      <a:pt x="17" y="244"/>
                      <a:pt x="18" y="249"/>
                      <a:pt x="18" y="252"/>
                    </a:cubicBezTo>
                    <a:cubicBezTo>
                      <a:pt x="18" y="258"/>
                      <a:pt x="18" y="258"/>
                      <a:pt x="18" y="258"/>
                    </a:cubicBezTo>
                    <a:cubicBezTo>
                      <a:pt x="18" y="261"/>
                      <a:pt x="21" y="263"/>
                      <a:pt x="24" y="263"/>
                    </a:cubicBezTo>
                    <a:cubicBezTo>
                      <a:pt x="46" y="260"/>
                      <a:pt x="46" y="260"/>
                      <a:pt x="46" y="260"/>
                    </a:cubicBezTo>
                    <a:cubicBezTo>
                      <a:pt x="49" y="259"/>
                      <a:pt x="51" y="256"/>
                      <a:pt x="50" y="253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8" y="245"/>
                      <a:pt x="47" y="240"/>
                      <a:pt x="48" y="237"/>
                    </a:cubicBez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8" y="226"/>
                      <a:pt x="61" y="225"/>
                    </a:cubicBezTo>
                    <a:cubicBezTo>
                      <a:pt x="63" y="224"/>
                      <a:pt x="67" y="224"/>
                      <a:pt x="70" y="225"/>
                    </a:cubicBezTo>
                    <a:cubicBezTo>
                      <a:pt x="77" y="229"/>
                      <a:pt x="77" y="229"/>
                      <a:pt x="77" y="229"/>
                    </a:cubicBezTo>
                    <a:cubicBezTo>
                      <a:pt x="79" y="231"/>
                      <a:pt x="82" y="235"/>
                      <a:pt x="82" y="238"/>
                    </a:cubicBezTo>
                    <a:cubicBezTo>
                      <a:pt x="84" y="244"/>
                      <a:pt x="84" y="244"/>
                      <a:pt x="84" y="244"/>
                    </a:cubicBezTo>
                    <a:cubicBezTo>
                      <a:pt x="85" y="247"/>
                      <a:pt x="88" y="249"/>
                      <a:pt x="90" y="248"/>
                    </a:cubicBezTo>
                    <a:cubicBezTo>
                      <a:pt x="111" y="239"/>
                      <a:pt x="111" y="239"/>
                      <a:pt x="111" y="239"/>
                    </a:cubicBezTo>
                    <a:cubicBezTo>
                      <a:pt x="114" y="238"/>
                      <a:pt x="115" y="235"/>
                      <a:pt x="114" y="232"/>
                    </a:cubicBezTo>
                    <a:cubicBezTo>
                      <a:pt x="110" y="227"/>
                      <a:pt x="110" y="227"/>
                      <a:pt x="110" y="227"/>
                    </a:cubicBezTo>
                    <a:cubicBezTo>
                      <a:pt x="109" y="224"/>
                      <a:pt x="107" y="219"/>
                      <a:pt x="107" y="216"/>
                    </a:cubicBezTo>
                    <a:cubicBezTo>
                      <a:pt x="109" y="208"/>
                      <a:pt x="109" y="208"/>
                      <a:pt x="109" y="208"/>
                    </a:cubicBezTo>
                    <a:cubicBezTo>
                      <a:pt x="111" y="206"/>
                      <a:pt x="114" y="203"/>
                      <a:pt x="116" y="202"/>
                    </a:cubicBezTo>
                    <a:cubicBezTo>
                      <a:pt x="118" y="201"/>
                      <a:pt x="122" y="199"/>
                      <a:pt x="125" y="199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6" y="203"/>
                      <a:pt x="139" y="206"/>
                      <a:pt x="141" y="209"/>
                    </a:cubicBezTo>
                    <a:cubicBezTo>
                      <a:pt x="144" y="215"/>
                      <a:pt x="144" y="215"/>
                      <a:pt x="144" y="215"/>
                    </a:cubicBezTo>
                    <a:cubicBezTo>
                      <a:pt x="145" y="217"/>
                      <a:pt x="149" y="218"/>
                      <a:pt x="151" y="216"/>
                    </a:cubicBezTo>
                    <a:cubicBezTo>
                      <a:pt x="169" y="202"/>
                      <a:pt x="169" y="202"/>
                      <a:pt x="169" y="202"/>
                    </a:cubicBezTo>
                    <a:cubicBezTo>
                      <a:pt x="171" y="201"/>
                      <a:pt x="171" y="197"/>
                      <a:pt x="169" y="195"/>
                    </a:cubicBezTo>
                    <a:cubicBezTo>
                      <a:pt x="165" y="190"/>
                      <a:pt x="165" y="190"/>
                      <a:pt x="165" y="190"/>
                    </a:cubicBezTo>
                    <a:cubicBezTo>
                      <a:pt x="163" y="188"/>
                      <a:pt x="160" y="184"/>
                      <a:pt x="159" y="181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60" y="170"/>
                      <a:pt x="162" y="167"/>
                      <a:pt x="164" y="165"/>
                    </a:cubicBezTo>
                    <a:cubicBezTo>
                      <a:pt x="166" y="163"/>
                      <a:pt x="169" y="161"/>
                      <a:pt x="172" y="160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3" y="161"/>
                      <a:pt x="187" y="164"/>
                      <a:pt x="189" y="166"/>
                    </a:cubicBezTo>
                    <a:cubicBezTo>
                      <a:pt x="194" y="170"/>
                      <a:pt x="194" y="170"/>
                      <a:pt x="194" y="170"/>
                    </a:cubicBezTo>
                    <a:cubicBezTo>
                      <a:pt x="196" y="173"/>
                      <a:pt x="200" y="172"/>
                      <a:pt x="202" y="170"/>
                    </a:cubicBezTo>
                    <a:cubicBezTo>
                      <a:pt x="215" y="152"/>
                      <a:pt x="215" y="152"/>
                      <a:pt x="215" y="152"/>
                    </a:cubicBezTo>
                    <a:cubicBezTo>
                      <a:pt x="217" y="150"/>
                      <a:pt x="217" y="146"/>
                      <a:pt x="214" y="145"/>
                    </a:cubicBezTo>
                    <a:cubicBezTo>
                      <a:pt x="208" y="141"/>
                      <a:pt x="208" y="141"/>
                      <a:pt x="208" y="141"/>
                    </a:cubicBezTo>
                    <a:cubicBezTo>
                      <a:pt x="205" y="140"/>
                      <a:pt x="202" y="137"/>
                      <a:pt x="200" y="134"/>
                    </a:cubicBezTo>
                    <a:cubicBezTo>
                      <a:pt x="198" y="126"/>
                      <a:pt x="198" y="126"/>
                      <a:pt x="198" y="126"/>
                    </a:cubicBezTo>
                    <a:cubicBezTo>
                      <a:pt x="198" y="123"/>
                      <a:pt x="199" y="119"/>
                      <a:pt x="200" y="117"/>
                    </a:cubicBezTo>
                    <a:cubicBezTo>
                      <a:pt x="202" y="115"/>
                      <a:pt x="205" y="112"/>
                      <a:pt x="207" y="110"/>
                    </a:cubicBezTo>
                    <a:cubicBezTo>
                      <a:pt x="215" y="108"/>
                      <a:pt x="215" y="108"/>
                      <a:pt x="215" y="108"/>
                    </a:cubicBezTo>
                    <a:cubicBezTo>
                      <a:pt x="218" y="108"/>
                      <a:pt x="223" y="110"/>
                      <a:pt x="225" y="111"/>
                    </a:cubicBezTo>
                    <a:cubicBezTo>
                      <a:pt x="232" y="115"/>
                      <a:pt x="232" y="115"/>
                      <a:pt x="232" y="115"/>
                    </a:cubicBezTo>
                    <a:cubicBezTo>
                      <a:pt x="234" y="116"/>
                      <a:pt x="237" y="115"/>
                      <a:pt x="239" y="113"/>
                    </a:cubicBezTo>
                    <a:cubicBezTo>
                      <a:pt x="247" y="92"/>
                      <a:pt x="247" y="92"/>
                      <a:pt x="247" y="92"/>
                    </a:cubicBezTo>
                    <a:cubicBezTo>
                      <a:pt x="249" y="89"/>
                      <a:pt x="247" y="86"/>
                      <a:pt x="244" y="85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34" y="82"/>
                      <a:pt x="230" y="80"/>
                      <a:pt x="227" y="78"/>
                    </a:cubicBezTo>
                    <a:cubicBezTo>
                      <a:pt x="223" y="71"/>
                      <a:pt x="223" y="71"/>
                      <a:pt x="223" y="71"/>
                    </a:cubicBezTo>
                    <a:cubicBezTo>
                      <a:pt x="223" y="68"/>
                      <a:pt x="223" y="64"/>
                      <a:pt x="223" y="61"/>
                    </a:cubicBezTo>
                    <a:cubicBezTo>
                      <a:pt x="224" y="59"/>
                      <a:pt x="226" y="55"/>
                      <a:pt x="228" y="53"/>
                    </a:cubicBezTo>
                    <a:cubicBezTo>
                      <a:pt x="235" y="49"/>
                      <a:pt x="235" y="49"/>
                      <a:pt x="235" y="49"/>
                    </a:cubicBezTo>
                    <a:cubicBezTo>
                      <a:pt x="236" y="49"/>
                      <a:pt x="237" y="48"/>
                      <a:pt x="238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41" y="48"/>
                      <a:pt x="244" y="49"/>
                      <a:pt x="246" y="49"/>
                    </a:cubicBezTo>
                    <a:cubicBezTo>
                      <a:pt x="253" y="51"/>
                      <a:pt x="253" y="51"/>
                      <a:pt x="253" y="51"/>
                    </a:cubicBezTo>
                    <a:cubicBezTo>
                      <a:pt x="256" y="52"/>
                      <a:pt x="259" y="50"/>
                      <a:pt x="260" y="47"/>
                    </a:cubicBezTo>
                    <a:cubicBezTo>
                      <a:pt x="263" y="24"/>
                      <a:pt x="263" y="24"/>
                      <a:pt x="263" y="24"/>
                    </a:cubicBezTo>
                    <a:cubicBezTo>
                      <a:pt x="263" y="21"/>
                      <a:pt x="261" y="19"/>
                      <a:pt x="25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EFC57967-9C18-4B3D-8747-DF253E8CD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872" y="4125124"/>
                <a:ext cx="1634202" cy="1632942"/>
              </a:xfrm>
              <a:custGeom>
                <a:avLst/>
                <a:gdLst>
                  <a:gd name="T0" fmla="*/ 32 w 263"/>
                  <a:gd name="T1" fmla="*/ 0 h 263"/>
                  <a:gd name="T2" fmla="*/ 30 w 263"/>
                  <a:gd name="T3" fmla="*/ 12 h 263"/>
                  <a:gd name="T4" fmla="*/ 14 w 263"/>
                  <a:gd name="T5" fmla="*/ 20 h 263"/>
                  <a:gd name="T6" fmla="*/ 0 w 263"/>
                  <a:gd name="T7" fmla="*/ 26 h 263"/>
                  <a:gd name="T8" fmla="*/ 9 w 263"/>
                  <a:gd name="T9" fmla="*/ 53 h 263"/>
                  <a:gd name="T10" fmla="*/ 29 w 263"/>
                  <a:gd name="T11" fmla="*/ 50 h 263"/>
                  <a:gd name="T12" fmla="*/ 40 w 263"/>
                  <a:gd name="T13" fmla="*/ 62 h 263"/>
                  <a:gd name="T14" fmla="*/ 37 w 263"/>
                  <a:gd name="T15" fmla="*/ 79 h 263"/>
                  <a:gd name="T16" fmla="*/ 19 w 263"/>
                  <a:gd name="T17" fmla="*/ 86 h 263"/>
                  <a:gd name="T18" fmla="*/ 25 w 263"/>
                  <a:gd name="T19" fmla="*/ 114 h 263"/>
                  <a:gd name="T20" fmla="*/ 39 w 263"/>
                  <a:gd name="T21" fmla="*/ 112 h 263"/>
                  <a:gd name="T22" fmla="*/ 57 w 263"/>
                  <a:gd name="T23" fmla="*/ 111 h 263"/>
                  <a:gd name="T24" fmla="*/ 66 w 263"/>
                  <a:gd name="T25" fmla="*/ 127 h 263"/>
                  <a:gd name="T26" fmla="*/ 56 w 263"/>
                  <a:gd name="T27" fmla="*/ 142 h 263"/>
                  <a:gd name="T28" fmla="*/ 48 w 263"/>
                  <a:gd name="T29" fmla="*/ 153 h 263"/>
                  <a:gd name="T30" fmla="*/ 70 w 263"/>
                  <a:gd name="T31" fmla="*/ 172 h 263"/>
                  <a:gd name="T32" fmla="*/ 84 w 263"/>
                  <a:gd name="T33" fmla="*/ 161 h 263"/>
                  <a:gd name="T34" fmla="*/ 100 w 263"/>
                  <a:gd name="T35" fmla="*/ 166 h 263"/>
                  <a:gd name="T36" fmla="*/ 106 w 263"/>
                  <a:gd name="T37" fmla="*/ 182 h 263"/>
                  <a:gd name="T38" fmla="*/ 95 w 263"/>
                  <a:gd name="T39" fmla="*/ 196 h 263"/>
                  <a:gd name="T40" fmla="*/ 113 w 263"/>
                  <a:gd name="T41" fmla="*/ 217 h 263"/>
                  <a:gd name="T42" fmla="*/ 124 w 263"/>
                  <a:gd name="T43" fmla="*/ 210 h 263"/>
                  <a:gd name="T44" fmla="*/ 139 w 263"/>
                  <a:gd name="T45" fmla="*/ 200 h 263"/>
                  <a:gd name="T46" fmla="*/ 155 w 263"/>
                  <a:gd name="T47" fmla="*/ 209 h 263"/>
                  <a:gd name="T48" fmla="*/ 154 w 263"/>
                  <a:gd name="T49" fmla="*/ 227 h 263"/>
                  <a:gd name="T50" fmla="*/ 153 w 263"/>
                  <a:gd name="T51" fmla="*/ 240 h 263"/>
                  <a:gd name="T52" fmla="*/ 181 w 263"/>
                  <a:gd name="T53" fmla="*/ 245 h 263"/>
                  <a:gd name="T54" fmla="*/ 187 w 263"/>
                  <a:gd name="T55" fmla="*/ 229 h 263"/>
                  <a:gd name="T56" fmla="*/ 204 w 263"/>
                  <a:gd name="T57" fmla="*/ 225 h 263"/>
                  <a:gd name="T58" fmla="*/ 217 w 263"/>
                  <a:gd name="T59" fmla="*/ 237 h 263"/>
                  <a:gd name="T60" fmla="*/ 215 w 263"/>
                  <a:gd name="T61" fmla="*/ 254 h 263"/>
                  <a:gd name="T62" fmla="*/ 241 w 263"/>
                  <a:gd name="T63" fmla="*/ 263 h 263"/>
                  <a:gd name="T64" fmla="*/ 246 w 263"/>
                  <a:gd name="T65" fmla="*/ 252 h 263"/>
                  <a:gd name="T66" fmla="*/ 254 w 263"/>
                  <a:gd name="T67" fmla="*/ 235 h 263"/>
                  <a:gd name="T68" fmla="*/ 263 w 263"/>
                  <a:gd name="T69" fmla="*/ 11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3" h="263">
                    <a:moveTo>
                      <a:pt x="1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2"/>
                      <a:pt x="32" y="3"/>
                    </a:cubicBezTo>
                    <a:cubicBezTo>
                      <a:pt x="32" y="5"/>
                      <a:pt x="31" y="9"/>
                      <a:pt x="30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17" y="20"/>
                      <a:pt x="1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0"/>
                      <a:pt x="0" y="23"/>
                      <a:pt x="0" y="2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52"/>
                      <a:pt x="6" y="53"/>
                      <a:pt x="9" y="53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1" y="49"/>
                      <a:pt x="26" y="49"/>
                      <a:pt x="29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0" y="60"/>
                      <a:pt x="40" y="62"/>
                    </a:cubicBezTo>
                    <a:cubicBezTo>
                      <a:pt x="41" y="65"/>
                      <a:pt x="41" y="69"/>
                      <a:pt x="41" y="72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4" y="81"/>
                      <a:pt x="30" y="83"/>
                      <a:pt x="27" y="84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6" y="87"/>
                      <a:pt x="14" y="90"/>
                      <a:pt x="16" y="9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26" y="117"/>
                      <a:pt x="29" y="118"/>
                      <a:pt x="32" y="116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1"/>
                      <a:pt x="46" y="109"/>
                      <a:pt x="49" y="109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9" y="113"/>
                      <a:pt x="62" y="116"/>
                      <a:pt x="64" y="118"/>
                    </a:cubicBezTo>
                    <a:cubicBezTo>
                      <a:pt x="65" y="120"/>
                      <a:pt x="66" y="124"/>
                      <a:pt x="66" y="127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3" y="138"/>
                      <a:pt x="59" y="141"/>
                      <a:pt x="56" y="142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7" y="148"/>
                      <a:pt x="46" y="151"/>
                      <a:pt x="48" y="153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4"/>
                      <a:pt x="67" y="174"/>
                      <a:pt x="70" y="172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7" y="164"/>
                      <a:pt x="81" y="162"/>
                      <a:pt x="84" y="161"/>
                    </a:cubicBezTo>
                    <a:cubicBezTo>
                      <a:pt x="92" y="161"/>
                      <a:pt x="92" y="161"/>
                      <a:pt x="92" y="161"/>
                    </a:cubicBezTo>
                    <a:cubicBezTo>
                      <a:pt x="95" y="162"/>
                      <a:pt x="99" y="164"/>
                      <a:pt x="100" y="166"/>
                    </a:cubicBezTo>
                    <a:cubicBezTo>
                      <a:pt x="102" y="167"/>
                      <a:pt x="104" y="171"/>
                      <a:pt x="106" y="174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4" y="185"/>
                      <a:pt x="102" y="189"/>
                      <a:pt x="100" y="191"/>
                    </a:cubicBezTo>
                    <a:cubicBezTo>
                      <a:pt x="95" y="196"/>
                      <a:pt x="95" y="196"/>
                      <a:pt x="95" y="196"/>
                    </a:cubicBezTo>
                    <a:cubicBezTo>
                      <a:pt x="92" y="198"/>
                      <a:pt x="93" y="202"/>
                      <a:pt x="95" y="204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16" y="219"/>
                      <a:pt x="119" y="218"/>
                      <a:pt x="120" y="216"/>
                    </a:cubicBezTo>
                    <a:cubicBezTo>
                      <a:pt x="124" y="210"/>
                      <a:pt x="124" y="210"/>
                      <a:pt x="124" y="210"/>
                    </a:cubicBezTo>
                    <a:cubicBezTo>
                      <a:pt x="125" y="207"/>
                      <a:pt x="129" y="203"/>
                      <a:pt x="131" y="202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42" y="200"/>
                      <a:pt x="146" y="201"/>
                      <a:pt x="148" y="202"/>
                    </a:cubicBezTo>
                    <a:cubicBezTo>
                      <a:pt x="150" y="203"/>
                      <a:pt x="154" y="206"/>
                      <a:pt x="155" y="209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7" y="220"/>
                      <a:pt x="156" y="225"/>
                      <a:pt x="154" y="227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49" y="236"/>
                      <a:pt x="150" y="239"/>
                      <a:pt x="153" y="240"/>
                    </a:cubicBezTo>
                    <a:cubicBezTo>
                      <a:pt x="174" y="248"/>
                      <a:pt x="174" y="248"/>
                      <a:pt x="174" y="248"/>
                    </a:cubicBezTo>
                    <a:cubicBezTo>
                      <a:pt x="177" y="249"/>
                      <a:pt x="180" y="248"/>
                      <a:pt x="181" y="245"/>
                    </a:cubicBezTo>
                    <a:cubicBezTo>
                      <a:pt x="182" y="239"/>
                      <a:pt x="182" y="239"/>
                      <a:pt x="182" y="239"/>
                    </a:cubicBezTo>
                    <a:cubicBezTo>
                      <a:pt x="183" y="236"/>
                      <a:pt x="185" y="231"/>
                      <a:pt x="187" y="229"/>
                    </a:cubicBezTo>
                    <a:cubicBezTo>
                      <a:pt x="194" y="225"/>
                      <a:pt x="194" y="225"/>
                      <a:pt x="194" y="225"/>
                    </a:cubicBezTo>
                    <a:cubicBezTo>
                      <a:pt x="197" y="224"/>
                      <a:pt x="202" y="225"/>
                      <a:pt x="204" y="225"/>
                    </a:cubicBezTo>
                    <a:cubicBezTo>
                      <a:pt x="206" y="226"/>
                      <a:pt x="210" y="228"/>
                      <a:pt x="213" y="230"/>
                    </a:cubicBez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7" y="240"/>
                      <a:pt x="217" y="245"/>
                      <a:pt x="216" y="248"/>
                    </a:cubicBezTo>
                    <a:cubicBezTo>
                      <a:pt x="215" y="254"/>
                      <a:pt x="215" y="254"/>
                      <a:pt x="215" y="254"/>
                    </a:cubicBezTo>
                    <a:cubicBezTo>
                      <a:pt x="214" y="257"/>
                      <a:pt x="216" y="260"/>
                      <a:pt x="219" y="260"/>
                    </a:cubicBezTo>
                    <a:cubicBezTo>
                      <a:pt x="241" y="263"/>
                      <a:pt x="241" y="263"/>
                      <a:pt x="241" y="263"/>
                    </a:cubicBezTo>
                    <a:cubicBezTo>
                      <a:pt x="244" y="263"/>
                      <a:pt x="246" y="261"/>
                      <a:pt x="246" y="258"/>
                    </a:cubicBezTo>
                    <a:cubicBezTo>
                      <a:pt x="246" y="252"/>
                      <a:pt x="246" y="252"/>
                      <a:pt x="246" y="252"/>
                    </a:cubicBezTo>
                    <a:cubicBezTo>
                      <a:pt x="246" y="249"/>
                      <a:pt x="247" y="244"/>
                      <a:pt x="249" y="241"/>
                    </a:cubicBezTo>
                    <a:cubicBezTo>
                      <a:pt x="254" y="235"/>
                      <a:pt x="254" y="235"/>
                      <a:pt x="254" y="235"/>
                    </a:cubicBezTo>
                    <a:cubicBezTo>
                      <a:pt x="257" y="234"/>
                      <a:pt x="260" y="233"/>
                      <a:pt x="263" y="233"/>
                    </a:cubicBezTo>
                    <a:cubicBezTo>
                      <a:pt x="263" y="114"/>
                      <a:pt x="263" y="114"/>
                      <a:pt x="263" y="114"/>
                    </a:cubicBezTo>
                    <a:cubicBezTo>
                      <a:pt x="200" y="114"/>
                      <a:pt x="148" y="63"/>
                      <a:pt x="1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83DE439E-ECA5-4EF8-AAFF-316742D0F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722" y="2486474"/>
                <a:ext cx="1640503" cy="1640503"/>
              </a:xfrm>
              <a:custGeom>
                <a:avLst/>
                <a:gdLst>
                  <a:gd name="T0" fmla="*/ 248 w 264"/>
                  <a:gd name="T1" fmla="*/ 27 h 264"/>
                  <a:gd name="T2" fmla="*/ 246 w 264"/>
                  <a:gd name="T3" fmla="*/ 5 h 264"/>
                  <a:gd name="T4" fmla="*/ 217 w 264"/>
                  <a:gd name="T5" fmla="*/ 3 h 264"/>
                  <a:gd name="T6" fmla="*/ 216 w 264"/>
                  <a:gd name="T7" fmla="*/ 21 h 264"/>
                  <a:gd name="T8" fmla="*/ 213 w 264"/>
                  <a:gd name="T9" fmla="*/ 39 h 264"/>
                  <a:gd name="T10" fmla="*/ 194 w 264"/>
                  <a:gd name="T11" fmla="*/ 44 h 264"/>
                  <a:gd name="T12" fmla="*/ 182 w 264"/>
                  <a:gd name="T13" fmla="*/ 30 h 264"/>
                  <a:gd name="T14" fmla="*/ 173 w 264"/>
                  <a:gd name="T15" fmla="*/ 15 h 264"/>
                  <a:gd name="T16" fmla="*/ 149 w 264"/>
                  <a:gd name="T17" fmla="*/ 32 h 264"/>
                  <a:gd name="T18" fmla="*/ 158 w 264"/>
                  <a:gd name="T19" fmla="*/ 52 h 264"/>
                  <a:gd name="T20" fmla="*/ 148 w 264"/>
                  <a:gd name="T21" fmla="*/ 66 h 264"/>
                  <a:gd name="T22" fmla="*/ 131 w 264"/>
                  <a:gd name="T23" fmla="*/ 67 h 264"/>
                  <a:gd name="T24" fmla="*/ 118 w 264"/>
                  <a:gd name="T25" fmla="*/ 49 h 264"/>
                  <a:gd name="T26" fmla="*/ 92 w 264"/>
                  <a:gd name="T27" fmla="*/ 62 h 264"/>
                  <a:gd name="T28" fmla="*/ 100 w 264"/>
                  <a:gd name="T29" fmla="*/ 78 h 264"/>
                  <a:gd name="T30" fmla="*/ 106 w 264"/>
                  <a:gd name="T31" fmla="*/ 95 h 264"/>
                  <a:gd name="T32" fmla="*/ 92 w 264"/>
                  <a:gd name="T33" fmla="*/ 108 h 264"/>
                  <a:gd name="T34" fmla="*/ 75 w 264"/>
                  <a:gd name="T35" fmla="*/ 102 h 264"/>
                  <a:gd name="T36" fmla="*/ 60 w 264"/>
                  <a:gd name="T37" fmla="*/ 95 h 264"/>
                  <a:gd name="T38" fmla="*/ 47 w 264"/>
                  <a:gd name="T39" fmla="*/ 121 h 264"/>
                  <a:gd name="T40" fmla="*/ 65 w 264"/>
                  <a:gd name="T41" fmla="*/ 134 h 264"/>
                  <a:gd name="T42" fmla="*/ 64 w 264"/>
                  <a:gd name="T43" fmla="*/ 151 h 264"/>
                  <a:gd name="T44" fmla="*/ 49 w 264"/>
                  <a:gd name="T45" fmla="*/ 160 h 264"/>
                  <a:gd name="T46" fmla="*/ 30 w 264"/>
                  <a:gd name="T47" fmla="*/ 152 h 264"/>
                  <a:gd name="T48" fmla="*/ 14 w 264"/>
                  <a:gd name="T49" fmla="*/ 176 h 264"/>
                  <a:gd name="T50" fmla="*/ 28 w 264"/>
                  <a:gd name="T51" fmla="*/ 185 h 264"/>
                  <a:gd name="T52" fmla="*/ 41 w 264"/>
                  <a:gd name="T53" fmla="*/ 197 h 264"/>
                  <a:gd name="T54" fmla="*/ 37 w 264"/>
                  <a:gd name="T55" fmla="*/ 215 h 264"/>
                  <a:gd name="T56" fmla="*/ 19 w 264"/>
                  <a:gd name="T57" fmla="*/ 219 h 264"/>
                  <a:gd name="T58" fmla="*/ 3 w 264"/>
                  <a:gd name="T59" fmla="*/ 220 h 264"/>
                  <a:gd name="T60" fmla="*/ 5 w 264"/>
                  <a:gd name="T61" fmla="*/ 249 h 264"/>
                  <a:gd name="T62" fmla="*/ 25 w 264"/>
                  <a:gd name="T63" fmla="*/ 251 h 264"/>
                  <a:gd name="T64" fmla="*/ 33 w 264"/>
                  <a:gd name="T65" fmla="*/ 264 h 264"/>
                  <a:gd name="T66" fmla="*/ 149 w 264"/>
                  <a:gd name="T67" fmla="*/ 264 h 264"/>
                  <a:gd name="T68" fmla="*/ 264 w 264"/>
                  <a:gd name="T69" fmla="*/ 3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4" h="264">
                    <a:moveTo>
                      <a:pt x="254" y="33"/>
                    </a:moveTo>
                    <a:cubicBezTo>
                      <a:pt x="248" y="27"/>
                      <a:pt x="248" y="27"/>
                      <a:pt x="248" y="27"/>
                    </a:cubicBezTo>
                    <a:cubicBezTo>
                      <a:pt x="247" y="24"/>
                      <a:pt x="246" y="20"/>
                      <a:pt x="246" y="17"/>
                    </a:cubicBezTo>
                    <a:cubicBezTo>
                      <a:pt x="246" y="5"/>
                      <a:pt x="246" y="5"/>
                      <a:pt x="246" y="5"/>
                    </a:cubicBezTo>
                    <a:cubicBezTo>
                      <a:pt x="246" y="2"/>
                      <a:pt x="244" y="0"/>
                      <a:pt x="241" y="0"/>
                    </a:cubicBezTo>
                    <a:cubicBezTo>
                      <a:pt x="217" y="3"/>
                      <a:pt x="217" y="3"/>
                      <a:pt x="217" y="3"/>
                    </a:cubicBezTo>
                    <a:cubicBezTo>
                      <a:pt x="214" y="4"/>
                      <a:pt x="212" y="7"/>
                      <a:pt x="213" y="10"/>
                    </a:cubicBezTo>
                    <a:cubicBezTo>
                      <a:pt x="216" y="21"/>
                      <a:pt x="216" y="21"/>
                      <a:pt x="216" y="21"/>
                    </a:cubicBezTo>
                    <a:cubicBezTo>
                      <a:pt x="217" y="24"/>
                      <a:pt x="217" y="28"/>
                      <a:pt x="217" y="3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0" y="41"/>
                      <a:pt x="206" y="43"/>
                      <a:pt x="204" y="43"/>
                    </a:cubicBezTo>
                    <a:cubicBezTo>
                      <a:pt x="202" y="44"/>
                      <a:pt x="197" y="44"/>
                      <a:pt x="194" y="44"/>
                    </a:cubicBezTo>
                    <a:cubicBezTo>
                      <a:pt x="187" y="39"/>
                      <a:pt x="187" y="39"/>
                      <a:pt x="187" y="39"/>
                    </a:cubicBezTo>
                    <a:cubicBezTo>
                      <a:pt x="185" y="37"/>
                      <a:pt x="183" y="33"/>
                      <a:pt x="182" y="30"/>
                    </a:cubicBezTo>
                    <a:cubicBezTo>
                      <a:pt x="179" y="19"/>
                      <a:pt x="179" y="19"/>
                      <a:pt x="179" y="19"/>
                    </a:cubicBezTo>
                    <a:cubicBezTo>
                      <a:pt x="179" y="16"/>
                      <a:pt x="176" y="14"/>
                      <a:pt x="173" y="1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48" y="26"/>
                      <a:pt x="147" y="29"/>
                      <a:pt x="149" y="3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6" y="44"/>
                      <a:pt x="157" y="49"/>
                      <a:pt x="158" y="52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4" y="62"/>
                      <a:pt x="151" y="65"/>
                      <a:pt x="148" y="66"/>
                    </a:cubicBezTo>
                    <a:cubicBezTo>
                      <a:pt x="146" y="68"/>
                      <a:pt x="142" y="69"/>
                      <a:pt x="139" y="69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29" y="65"/>
                      <a:pt x="125" y="62"/>
                      <a:pt x="124" y="5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7" y="47"/>
                      <a:pt x="114" y="46"/>
                      <a:pt x="111" y="48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8"/>
                      <a:pt x="92" y="70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2" y="80"/>
                      <a:pt x="105" y="84"/>
                      <a:pt x="106" y="87"/>
                    </a:cubicBezTo>
                    <a:cubicBezTo>
                      <a:pt x="106" y="95"/>
                      <a:pt x="106" y="95"/>
                      <a:pt x="106" y="95"/>
                    </a:cubicBezTo>
                    <a:cubicBezTo>
                      <a:pt x="105" y="98"/>
                      <a:pt x="102" y="102"/>
                      <a:pt x="101" y="103"/>
                    </a:cubicBezTo>
                    <a:cubicBezTo>
                      <a:pt x="99" y="105"/>
                      <a:pt x="95" y="107"/>
                      <a:pt x="92" y="108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1" y="107"/>
                      <a:pt x="77" y="105"/>
                      <a:pt x="75" y="102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5" y="93"/>
                      <a:pt x="62" y="93"/>
                      <a:pt x="60" y="95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4" y="117"/>
                      <a:pt x="45" y="120"/>
                      <a:pt x="47" y="121"/>
                    </a:cubicBezTo>
                    <a:cubicBezTo>
                      <a:pt x="57" y="127"/>
                      <a:pt x="57" y="127"/>
                      <a:pt x="57" y="127"/>
                    </a:cubicBezTo>
                    <a:cubicBezTo>
                      <a:pt x="59" y="128"/>
                      <a:pt x="63" y="131"/>
                      <a:pt x="65" y="134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7" y="145"/>
                      <a:pt x="65" y="149"/>
                      <a:pt x="64" y="151"/>
                    </a:cubicBezTo>
                    <a:cubicBezTo>
                      <a:pt x="63" y="153"/>
                      <a:pt x="60" y="156"/>
                      <a:pt x="58" y="158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6" y="160"/>
                      <a:pt x="42" y="159"/>
                      <a:pt x="39" y="157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28" y="150"/>
                      <a:pt x="24" y="151"/>
                      <a:pt x="23" y="154"/>
                    </a:cubicBezTo>
                    <a:cubicBezTo>
                      <a:pt x="14" y="176"/>
                      <a:pt x="14" y="176"/>
                      <a:pt x="14" y="176"/>
                    </a:cubicBezTo>
                    <a:cubicBezTo>
                      <a:pt x="13" y="179"/>
                      <a:pt x="15" y="182"/>
                      <a:pt x="18" y="182"/>
                    </a:cubicBezTo>
                    <a:cubicBezTo>
                      <a:pt x="28" y="185"/>
                      <a:pt x="28" y="185"/>
                      <a:pt x="28" y="185"/>
                    </a:cubicBezTo>
                    <a:cubicBezTo>
                      <a:pt x="31" y="186"/>
                      <a:pt x="35" y="188"/>
                      <a:pt x="37" y="190"/>
                    </a:cubicBezTo>
                    <a:cubicBezTo>
                      <a:pt x="41" y="197"/>
                      <a:pt x="41" y="197"/>
                      <a:pt x="41" y="197"/>
                    </a:cubicBezTo>
                    <a:cubicBezTo>
                      <a:pt x="42" y="200"/>
                      <a:pt x="42" y="205"/>
                      <a:pt x="41" y="207"/>
                    </a:cubicBezTo>
                    <a:cubicBezTo>
                      <a:pt x="41" y="209"/>
                      <a:pt x="39" y="213"/>
                      <a:pt x="37" y="215"/>
                    </a:cubicBezTo>
                    <a:cubicBezTo>
                      <a:pt x="29" y="220"/>
                      <a:pt x="29" y="220"/>
                      <a:pt x="29" y="220"/>
                    </a:cubicBezTo>
                    <a:cubicBezTo>
                      <a:pt x="26" y="220"/>
                      <a:pt x="22" y="220"/>
                      <a:pt x="19" y="219"/>
                    </a:cubicBezTo>
                    <a:cubicBezTo>
                      <a:pt x="9" y="216"/>
                      <a:pt x="9" y="216"/>
                      <a:pt x="9" y="216"/>
                    </a:cubicBezTo>
                    <a:cubicBezTo>
                      <a:pt x="6" y="216"/>
                      <a:pt x="4" y="217"/>
                      <a:pt x="3" y="220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7"/>
                      <a:pt x="2" y="249"/>
                      <a:pt x="5" y="249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8" y="249"/>
                      <a:pt x="23" y="250"/>
                      <a:pt x="25" y="251"/>
                    </a:cubicBezTo>
                    <a:cubicBezTo>
                      <a:pt x="31" y="257"/>
                      <a:pt x="31" y="257"/>
                      <a:pt x="31" y="257"/>
                    </a:cubicBezTo>
                    <a:cubicBezTo>
                      <a:pt x="32" y="259"/>
                      <a:pt x="33" y="261"/>
                      <a:pt x="33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64"/>
                      <a:pt x="149" y="264"/>
                      <a:pt x="149" y="264"/>
                    </a:cubicBezTo>
                    <a:cubicBezTo>
                      <a:pt x="149" y="200"/>
                      <a:pt x="201" y="149"/>
                      <a:pt x="264" y="149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61" y="35"/>
                      <a:pt x="257" y="34"/>
                      <a:pt x="254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0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776778-98A2-403F-B656-97858BCA9A04}"/>
                </a:ext>
              </a:extLst>
            </p:cNvPr>
            <p:cNvSpPr/>
            <p:nvPr/>
          </p:nvSpPr>
          <p:spPr>
            <a:xfrm rot="18900000">
              <a:off x="1863736" y="3260214"/>
              <a:ext cx="8308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Testing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4ED94B-9BD4-4D65-A161-FE5C249FEC18}"/>
                </a:ext>
              </a:extLst>
            </p:cNvPr>
            <p:cNvSpPr/>
            <p:nvPr/>
          </p:nvSpPr>
          <p:spPr>
            <a:xfrm rot="2700000">
              <a:off x="3072371" y="3260214"/>
              <a:ext cx="12314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Refactoring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D8D587-E725-4FB7-A5F4-D6CD285FECB8}"/>
                </a:ext>
              </a:extLst>
            </p:cNvPr>
            <p:cNvSpPr/>
            <p:nvPr/>
          </p:nvSpPr>
          <p:spPr>
            <a:xfrm rot="18900000">
              <a:off x="3272685" y="4719957"/>
              <a:ext cx="8308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Testing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61869D-9B78-41CB-98C0-50C92CAEA22A}"/>
                </a:ext>
              </a:extLst>
            </p:cNvPr>
            <p:cNvSpPr/>
            <p:nvPr/>
          </p:nvSpPr>
          <p:spPr>
            <a:xfrm rot="2700000">
              <a:off x="1663429" y="4719957"/>
              <a:ext cx="12314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1"/>
                  </a:solidFill>
                </a:rPr>
                <a:t>Refactoring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1DE672-1961-4FE0-B142-F613E25AE727}"/>
              </a:ext>
            </a:extLst>
          </p:cNvPr>
          <p:cNvGrpSpPr/>
          <p:nvPr/>
        </p:nvGrpSpPr>
        <p:grpSpPr>
          <a:xfrm>
            <a:off x="5857451" y="2399320"/>
            <a:ext cx="4308241" cy="1050026"/>
            <a:chOff x="-1068599" y="2915552"/>
            <a:chExt cx="4308241" cy="10500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E34FD1-0928-47D9-9722-A58561CF01FB}"/>
                </a:ext>
              </a:extLst>
            </p:cNvPr>
            <p:cNvSpPr/>
            <p:nvPr/>
          </p:nvSpPr>
          <p:spPr>
            <a:xfrm>
              <a:off x="-1068599" y="2929559"/>
              <a:ext cx="3657170" cy="1036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03C4E4-B5EB-4686-A8E6-D1EBF0BDA5E3}"/>
                </a:ext>
              </a:extLst>
            </p:cNvPr>
            <p:cNvSpPr/>
            <p:nvPr/>
          </p:nvSpPr>
          <p:spPr>
            <a:xfrm>
              <a:off x="1063507" y="3554207"/>
              <a:ext cx="2176135" cy="284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12D72BB-4A1D-4DC6-A155-E1811C5959F8}"/>
                </a:ext>
              </a:extLst>
            </p:cNvPr>
            <p:cNvGrpSpPr/>
            <p:nvPr/>
          </p:nvGrpSpPr>
          <p:grpSpPr>
            <a:xfrm>
              <a:off x="-1000409" y="2915552"/>
              <a:ext cx="3657171" cy="940934"/>
              <a:chOff x="158527" y="2576790"/>
              <a:chExt cx="3657171" cy="94093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83C88B-2A3B-489B-AD7D-1DC6E6CCDF18}"/>
                  </a:ext>
                </a:extLst>
              </p:cNvPr>
              <p:cNvSpPr txBox="1"/>
              <p:nvPr/>
            </p:nvSpPr>
            <p:spPr>
              <a:xfrm>
                <a:off x="158527" y="2576790"/>
                <a:ext cx="2336735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3200" dirty="0" err="1">
                    <a:ea typeface="Open Sans Bold" panose="020B0806030504020204" pitchFamily="34" charset="0"/>
                    <a:cs typeface="Open Sans Bold" panose="020B0806030504020204" pitchFamily="34" charset="0"/>
                  </a:rPr>
                  <a:t>Beispiel</a:t>
                </a:r>
                <a:r>
                  <a:rPr lang="en-US" sz="3200" dirty="0">
                    <a:ea typeface="Open Sans Bold" panose="020B0806030504020204" pitchFamily="34" charset="0"/>
                    <a:cs typeface="Open Sans Bold" panose="020B0806030504020204" pitchFamily="34" charset="0"/>
                  </a:rPr>
                  <a:t>: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DEA52E-A607-49A2-A621-143E55F5A0EC}"/>
                  </a:ext>
                </a:extLst>
              </p:cNvPr>
              <p:cNvSpPr/>
              <p:nvPr/>
            </p:nvSpPr>
            <p:spPr>
              <a:xfrm>
                <a:off x="158527" y="3179170"/>
                <a:ext cx="365717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Monster spawn in </a:t>
                </a:r>
                <a:r>
                  <a:rPr lang="en-US" sz="1600" dirty="0" err="1"/>
                  <a:t>separater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Klasse</a:t>
                </a:r>
                <a:endParaRPr lang="en-US" sz="1600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35136F-D6E1-44A5-B582-D75934E4330C}"/>
              </a:ext>
            </a:extLst>
          </p:cNvPr>
          <p:cNvGrpSpPr/>
          <p:nvPr/>
        </p:nvGrpSpPr>
        <p:grpSpPr>
          <a:xfrm>
            <a:off x="3555305" y="653169"/>
            <a:ext cx="5081390" cy="835641"/>
            <a:chOff x="3555305" y="653169"/>
            <a:chExt cx="5081390" cy="83564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F72A53-2185-4936-86C8-4F54A3E50691}"/>
                </a:ext>
              </a:extLst>
            </p:cNvPr>
            <p:cNvSpPr txBox="1"/>
            <p:nvPr/>
          </p:nvSpPr>
          <p:spPr>
            <a:xfrm>
              <a:off x="3555305" y="653169"/>
              <a:ext cx="5081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Refactoring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88C96D-E052-47C6-A8FC-33FA9B9D9137}"/>
                </a:ext>
              </a:extLst>
            </p:cNvPr>
            <p:cNvSpPr/>
            <p:nvPr/>
          </p:nvSpPr>
          <p:spPr>
            <a:xfrm>
              <a:off x="4184650" y="1119200"/>
              <a:ext cx="38227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sz="12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C3C50B-2FE7-40E3-BF42-40586BA19837}"/>
                </a:ext>
              </a:extLst>
            </p:cNvPr>
            <p:cNvGrpSpPr/>
            <p:nvPr/>
          </p:nvGrpSpPr>
          <p:grpSpPr>
            <a:xfrm>
              <a:off x="5528251" y="1488810"/>
              <a:ext cx="1135499" cy="0"/>
              <a:chOff x="5572720" y="1488810"/>
              <a:chExt cx="1135499" cy="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8F2EB03-3502-4E90-9713-4EA54FB61365}"/>
                  </a:ext>
                </a:extLst>
              </p:cNvPr>
              <p:cNvCxnSpPr/>
              <p:nvPr/>
            </p:nvCxnSpPr>
            <p:spPr>
              <a:xfrm>
                <a:off x="5572720" y="1488810"/>
                <a:ext cx="18130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712518E-2C0E-4744-B666-5C7FFD096501}"/>
                  </a:ext>
                </a:extLst>
              </p:cNvPr>
              <p:cNvCxnSpPr/>
              <p:nvPr/>
            </p:nvCxnSpPr>
            <p:spPr>
              <a:xfrm>
                <a:off x="5811268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C3EC5BE-3272-4A35-B18A-E87EB7EC0E52}"/>
                  </a:ext>
                </a:extLst>
              </p:cNvPr>
              <p:cNvCxnSpPr/>
              <p:nvPr/>
            </p:nvCxnSpPr>
            <p:spPr>
              <a:xfrm>
                <a:off x="6049817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FF67325-8B92-499E-88C3-DB24E7E22898}"/>
                  </a:ext>
                </a:extLst>
              </p:cNvPr>
              <p:cNvCxnSpPr/>
              <p:nvPr/>
            </p:nvCxnSpPr>
            <p:spPr>
              <a:xfrm>
                <a:off x="6288365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6DF8F2D-0651-40CA-8E55-6AD74CBA09F8}"/>
                  </a:ext>
                </a:extLst>
              </p:cNvPr>
              <p:cNvCxnSpPr/>
              <p:nvPr/>
            </p:nvCxnSpPr>
            <p:spPr>
              <a:xfrm>
                <a:off x="6526914" y="1488810"/>
                <a:ext cx="181305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5EFB1C-5122-45BD-8E12-183D768B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451" y="3489290"/>
            <a:ext cx="5325807" cy="30162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places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Enemies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at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random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locations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in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dungeon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stronger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start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spawning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if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hero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reaches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floor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3.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de-DE" altLang="de-DE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@param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level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dungeon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game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placeEnemies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DungeonLevel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level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spawns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5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monster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random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locations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level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.getDungeon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getRandomPointInDungeon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Creature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toSpawn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level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.getRNG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nextInt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Goblin()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Lizard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IllegalArgumentException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Unexpected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[spawn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entity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]"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3911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57565A"/>
      </a:lt2>
      <a:accent1>
        <a:srgbClr val="52C3CB"/>
      </a:accent1>
      <a:accent2>
        <a:srgbClr val="1AA4BE"/>
      </a:accent2>
      <a:accent3>
        <a:srgbClr val="0187AD"/>
      </a:accent3>
      <a:accent4>
        <a:srgbClr val="1C5686"/>
      </a:accent4>
      <a:accent5>
        <a:srgbClr val="194B75"/>
      </a:accent5>
      <a:accent6>
        <a:srgbClr val="154165"/>
      </a:accent6>
      <a:hlink>
        <a:srgbClr val="D0CECE"/>
      </a:hlink>
      <a:folHlink>
        <a:srgbClr val="D0CECE"/>
      </a:folHlink>
    </a:clrScheme>
    <a:fontScheme name="Custom 9">
      <a:majorFont>
        <a:latin typeface="Poppi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JetBrains Mono</vt:lpstr>
      <vt:lpstr>Open Sans Light</vt:lpstr>
      <vt:lpstr>Poppins</vt:lpstr>
      <vt:lpstr>Poppins SemiBold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Paul Nagel</cp:lastModifiedBy>
  <cp:revision>447</cp:revision>
  <dcterms:created xsi:type="dcterms:W3CDTF">2018-11-15T08:10:17Z</dcterms:created>
  <dcterms:modified xsi:type="dcterms:W3CDTF">2021-07-01T14:46:26Z</dcterms:modified>
</cp:coreProperties>
</file>