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7"/>
  </p:normalViewPr>
  <p:slideViewPr>
    <p:cSldViewPr snapToGrid="0" snapToObjects="1">
      <p:cViewPr varScale="1">
        <p:scale>
          <a:sx n="90" d="100"/>
          <a:sy n="90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F9FC1-5BD5-DF47-A288-F78F41B5F1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06FCC-1086-C747-AAC8-8DE35CCB0F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0A7E05-02B9-774E-ACE1-40CDB38B1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F7EC5-8B95-B549-BF7C-C2C4D9D74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D39C2-A047-DC4A-8B7D-9750AE88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650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8CF2A-8D2E-7E4A-B2FA-6082D8764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3139E-C53C-1648-A996-BCE8CD005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72319-B377-F940-9ADD-6B104BC17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9EB4C-A593-CA40-85EF-C76E6311F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C7E1-81D8-8B45-BAB5-F0F674664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011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4D096B-BDA6-ED4F-8172-D7DAF6202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898D46-350A-9945-AD3E-0B30395413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11E1E-17DE-8046-848F-594E0D368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F4C33-1008-204C-90FA-62E9C34D9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D0747-5A07-184A-BF35-587D1C2A0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024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E3B59-344E-8745-9695-6A8CBD633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6F3F05-C211-2943-A486-289AB5255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5710F-7723-CE43-82CC-44552D633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41585-DCDF-3044-97E1-F6234C4E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90A0A-5BC0-8448-BF61-E7649E0E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97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A687F-3F2F-0B41-8961-F2C7EF451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1A8EB-30D4-B54A-9824-E25831BB6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5EB87-22CB-5644-B7EA-43CD1CFBF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EE367-776A-2742-B349-238EB259A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A40D4-F3A6-0A4C-91AB-055C9AE5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92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9781-29A4-F042-A116-5D090E1A7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FAEC4B-77C0-B747-8738-4082DEC926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C1DE59-F371-CC43-92AD-2BB4A6FB4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08022-4A62-844C-A89B-42493234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037C7-04CD-A84A-8E06-BD83E56F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50412-AF97-0D49-860C-0CC7F8A78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575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A5FF4-C134-C944-A708-026B0AB7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060E-35B5-DD40-956A-598B0B869D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CB30A9-F70A-0245-8954-79444E6E3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B3FB99-70D2-3540-AD02-E98B14FBBB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97A37-BB87-0B49-A9A6-19387F4CD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33BD1-7FC8-8449-8E22-AD71822C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7A8C2-05B2-FE4E-A5BC-3082CD830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40992-0F41-DE45-BCF9-560D908D2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61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9C094-35C1-6148-9C07-EFA85EF78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70A325-D05F-D24C-9BC9-F6B58DC65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4E22B-CE11-0E40-A5A8-94497BB00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7C3F39-BD1F-7F41-A3D9-1A65F135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0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EEBE9A-C6AF-2349-BAE3-305ED0495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B52463-1D61-1349-9B9C-62789680E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61043-D472-314C-9216-D6E9B836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18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0C52D-5F97-154E-907A-F29C12C3B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EA4717-A6FE-164C-BDC0-FE66AF595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7E3395-D892-C44F-81FB-DD2665FD0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81CCC-630E-F348-BB54-E03C824D9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F868B8-5578-2C4A-B9A7-8C10F184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E6176-B793-9242-BBBD-D5A667E2E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853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D12E6-175A-2046-BB33-0566B8A956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A379FA-B423-4248-BCA8-17D0F86DA1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FC036-D6EC-BA44-9B05-391CB5CBC4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EC6BB-6A41-4745-A668-AD12AE60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2D0398-E6B7-EF4F-880A-ACF461DD9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64724C-55B3-C04B-B504-96308DAAB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59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64BC4C-792B-B34B-95DA-FDBB19D2E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F385-F4D8-3A47-A799-6A7BD31BC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BE37F0-2893-0E4E-86A0-F500C7D93A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63E25-42E5-E747-BBD9-B51523833F0E}" type="datetimeFigureOut">
              <a:rPr lang="en-US" smtClean="0"/>
              <a:t>10/16/21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CE669-CBE8-524F-9A45-22EC555726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54B13-9BA8-DA4B-8599-1D916232C8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667834-3174-C248-AF1C-0DB8B0268F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706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9742B4C-2AB0-D347-B5B0-CFC734000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1F72DA-2E5C-EC43-8965-410123F607B6}"/>
              </a:ext>
            </a:extLst>
          </p:cNvPr>
          <p:cNvSpPr/>
          <p:nvPr/>
        </p:nvSpPr>
        <p:spPr>
          <a:xfrm>
            <a:off x="3911600" y="4838700"/>
            <a:ext cx="4406900" cy="152400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picture containing text, sign&#10;&#10;Description automatically generated">
            <a:extLst>
              <a:ext uri="{FF2B5EF4-FFF2-40B4-BE49-F238E27FC236}">
                <a16:creationId xmlns:a16="http://schemas.microsoft.com/office/drawing/2014/main" id="{A98166A6-98AF-D14B-8B31-E87E9B862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0" y="4686300"/>
            <a:ext cx="4572000" cy="16129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271202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Shagun Jhaver</dc:creator>
  <cp:lastModifiedBy>Shagun Jhaver</cp:lastModifiedBy>
  <cp:revision>8</cp:revision>
  <dcterms:created xsi:type="dcterms:W3CDTF">2021-10-16T16:01:38Z</dcterms:created>
  <dcterms:modified xsi:type="dcterms:W3CDTF">2021-10-16T16:11:15Z</dcterms:modified>
</cp:coreProperties>
</file>