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7" r:id="rId2"/>
  </p:sldMasterIdLst>
  <p:sldIdLst>
    <p:sldId id="256" r:id="rId3"/>
    <p:sldId id="257" r:id="rId4"/>
    <p:sldId id="262" r:id="rId5"/>
    <p:sldId id="263" r:id="rId6"/>
    <p:sldId id="264" r:id="rId7"/>
    <p:sldId id="266" r:id="rId8"/>
    <p:sldId id="258" r:id="rId9"/>
    <p:sldId id="260" r:id="rId10"/>
    <p:sldId id="267" r:id="rId11"/>
    <p:sldId id="268" r:id="rId12"/>
    <p:sldId id="274" r:id="rId13"/>
    <p:sldId id="275" r:id="rId14"/>
    <p:sldId id="269" r:id="rId15"/>
    <p:sldId id="270" r:id="rId16"/>
    <p:sldId id="271" r:id="rId17"/>
    <p:sldId id="272" r:id="rId18"/>
    <p:sldId id="26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3B72A-0B82-47C7-9845-D3F658719E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BCFE979-D80C-4075-BAF6-F28CC05EDA43}">
      <dgm:prSet phldrT="[Texto]"/>
      <dgm:spPr/>
      <dgm:t>
        <a:bodyPr/>
        <a:lstStyle/>
        <a:p>
          <a:r>
            <a:rPr lang="es-ES" dirty="0" err="1"/>
            <a:t>Metametamodelo</a:t>
          </a:r>
          <a:endParaRPr lang="es-ES" dirty="0"/>
        </a:p>
      </dgm:t>
    </dgm:pt>
    <dgm:pt modelId="{548FD352-A429-49CB-95F6-EC570EACC8F4}" type="parTrans" cxnId="{9DFFD47C-7F92-4AFD-9C5C-3AFC7BAB20CA}">
      <dgm:prSet/>
      <dgm:spPr/>
      <dgm:t>
        <a:bodyPr/>
        <a:lstStyle/>
        <a:p>
          <a:endParaRPr lang="es-ES"/>
        </a:p>
      </dgm:t>
    </dgm:pt>
    <dgm:pt modelId="{6FEAA9C5-F6AD-4D0E-AF2E-67A0592B3C23}" type="sibTrans" cxnId="{9DFFD47C-7F92-4AFD-9C5C-3AFC7BAB20CA}">
      <dgm:prSet/>
      <dgm:spPr/>
      <dgm:t>
        <a:bodyPr/>
        <a:lstStyle/>
        <a:p>
          <a:endParaRPr lang="es-ES"/>
        </a:p>
      </dgm:t>
    </dgm:pt>
    <dgm:pt modelId="{5C701A3D-C9B2-4C0B-947E-256B5371E0E0}">
      <dgm:prSet phldrT="[Texto]"/>
      <dgm:spPr/>
      <dgm:t>
        <a:bodyPr/>
        <a:lstStyle/>
        <a:p>
          <a:r>
            <a:rPr lang="es-ES" dirty="0" err="1"/>
            <a:t>Metamodelo</a:t>
          </a:r>
          <a:endParaRPr lang="es-ES" dirty="0"/>
        </a:p>
      </dgm:t>
    </dgm:pt>
    <dgm:pt modelId="{665943C5-C473-41AB-B565-D17C1E3DE862}" type="parTrans" cxnId="{AFB9E4BA-1480-4375-818A-2F1C5ECB5A09}">
      <dgm:prSet/>
      <dgm:spPr/>
      <dgm:t>
        <a:bodyPr/>
        <a:lstStyle/>
        <a:p>
          <a:endParaRPr lang="es-ES"/>
        </a:p>
      </dgm:t>
    </dgm:pt>
    <dgm:pt modelId="{029E3DBB-1006-4C9A-810F-188EC99A8FAC}" type="sibTrans" cxnId="{AFB9E4BA-1480-4375-818A-2F1C5ECB5A09}">
      <dgm:prSet/>
      <dgm:spPr/>
      <dgm:t>
        <a:bodyPr/>
        <a:lstStyle/>
        <a:p>
          <a:endParaRPr lang="es-ES"/>
        </a:p>
      </dgm:t>
    </dgm:pt>
    <dgm:pt modelId="{2FAE1109-9CB9-4A9F-BE21-9BCE9A705F5B}">
      <dgm:prSet phldrT="[Texto]"/>
      <dgm:spPr/>
      <dgm:t>
        <a:bodyPr/>
        <a:lstStyle/>
        <a:p>
          <a:r>
            <a:rPr lang="es-ES" dirty="0"/>
            <a:t>Modelo</a:t>
          </a:r>
        </a:p>
      </dgm:t>
    </dgm:pt>
    <dgm:pt modelId="{032BF914-552D-4FA9-8477-B6C3AA437EB1}" type="parTrans" cxnId="{96C00357-92F3-4D85-8C62-85AB32C9DC21}">
      <dgm:prSet/>
      <dgm:spPr/>
      <dgm:t>
        <a:bodyPr/>
        <a:lstStyle/>
        <a:p>
          <a:endParaRPr lang="es-ES"/>
        </a:p>
      </dgm:t>
    </dgm:pt>
    <dgm:pt modelId="{8EBD495D-BAAE-4234-BD45-3BB3EAF5A930}" type="sibTrans" cxnId="{96C00357-92F3-4D85-8C62-85AB32C9DC21}">
      <dgm:prSet/>
      <dgm:spPr/>
      <dgm:t>
        <a:bodyPr/>
        <a:lstStyle/>
        <a:p>
          <a:endParaRPr lang="es-ES"/>
        </a:p>
      </dgm:t>
    </dgm:pt>
    <dgm:pt modelId="{3851E072-9653-4178-AC2C-D06754C1EDE5}" type="pres">
      <dgm:prSet presAssocID="{CA03B72A-0B82-47C7-9845-D3F658719E4F}" presName="Name0" presStyleCnt="0">
        <dgm:presLayoutVars>
          <dgm:dir/>
          <dgm:resizeHandles val="exact"/>
        </dgm:presLayoutVars>
      </dgm:prSet>
      <dgm:spPr/>
    </dgm:pt>
    <dgm:pt modelId="{8AD5F06A-8CA6-4A4B-8F9F-ED232C16DAD4}" type="pres">
      <dgm:prSet presAssocID="{9BCFE979-D80C-4075-BAF6-F28CC05EDA43}" presName="node" presStyleLbl="node1" presStyleIdx="0" presStyleCnt="3">
        <dgm:presLayoutVars>
          <dgm:bulletEnabled val="1"/>
        </dgm:presLayoutVars>
      </dgm:prSet>
      <dgm:spPr/>
    </dgm:pt>
    <dgm:pt modelId="{C8863908-6200-44B8-83AF-45CD5E12608F}" type="pres">
      <dgm:prSet presAssocID="{6FEAA9C5-F6AD-4D0E-AF2E-67A0592B3C23}" presName="sibTrans" presStyleLbl="sibTrans2D1" presStyleIdx="0" presStyleCnt="2"/>
      <dgm:spPr/>
    </dgm:pt>
    <dgm:pt modelId="{58B5150C-2309-47A8-8D32-3EA33B3937B7}" type="pres">
      <dgm:prSet presAssocID="{6FEAA9C5-F6AD-4D0E-AF2E-67A0592B3C23}" presName="connectorText" presStyleLbl="sibTrans2D1" presStyleIdx="0" presStyleCnt="2"/>
      <dgm:spPr/>
    </dgm:pt>
    <dgm:pt modelId="{9FD9B985-9F92-418E-971D-6F5E76E72366}" type="pres">
      <dgm:prSet presAssocID="{5C701A3D-C9B2-4C0B-947E-256B5371E0E0}" presName="node" presStyleLbl="node1" presStyleIdx="1" presStyleCnt="3">
        <dgm:presLayoutVars>
          <dgm:bulletEnabled val="1"/>
        </dgm:presLayoutVars>
      </dgm:prSet>
      <dgm:spPr/>
    </dgm:pt>
    <dgm:pt modelId="{66F88BA7-DC02-49EA-8ED4-52C03D7EE2A2}" type="pres">
      <dgm:prSet presAssocID="{029E3DBB-1006-4C9A-810F-188EC99A8FAC}" presName="sibTrans" presStyleLbl="sibTrans2D1" presStyleIdx="1" presStyleCnt="2"/>
      <dgm:spPr/>
    </dgm:pt>
    <dgm:pt modelId="{A8B0A6B2-7468-4623-AA3F-B4E57AB8A60C}" type="pres">
      <dgm:prSet presAssocID="{029E3DBB-1006-4C9A-810F-188EC99A8FAC}" presName="connectorText" presStyleLbl="sibTrans2D1" presStyleIdx="1" presStyleCnt="2"/>
      <dgm:spPr/>
    </dgm:pt>
    <dgm:pt modelId="{D1C5D2FE-A041-4BA8-8C6A-AE190DB884E4}" type="pres">
      <dgm:prSet presAssocID="{2FAE1109-9CB9-4A9F-BE21-9BCE9A705F5B}" presName="node" presStyleLbl="node1" presStyleIdx="2" presStyleCnt="3">
        <dgm:presLayoutVars>
          <dgm:bulletEnabled val="1"/>
        </dgm:presLayoutVars>
      </dgm:prSet>
      <dgm:spPr/>
    </dgm:pt>
  </dgm:ptLst>
  <dgm:cxnLst>
    <dgm:cxn modelId="{8FC47B7D-3810-49FB-888D-DFFFEFC9B4E5}" type="presOf" srcId="{6FEAA9C5-F6AD-4D0E-AF2E-67A0592B3C23}" destId="{C8863908-6200-44B8-83AF-45CD5E12608F}" srcOrd="0" destOrd="0" presId="urn:microsoft.com/office/officeart/2005/8/layout/process1"/>
    <dgm:cxn modelId="{E208E558-1CEE-4AAD-82BE-8DEB0ABF9DC0}" type="presOf" srcId="{2FAE1109-9CB9-4A9F-BE21-9BCE9A705F5B}" destId="{D1C5D2FE-A041-4BA8-8C6A-AE190DB884E4}" srcOrd="0" destOrd="0" presId="urn:microsoft.com/office/officeart/2005/8/layout/process1"/>
    <dgm:cxn modelId="{9DFFD47C-7F92-4AFD-9C5C-3AFC7BAB20CA}" srcId="{CA03B72A-0B82-47C7-9845-D3F658719E4F}" destId="{9BCFE979-D80C-4075-BAF6-F28CC05EDA43}" srcOrd="0" destOrd="0" parTransId="{548FD352-A429-49CB-95F6-EC570EACC8F4}" sibTransId="{6FEAA9C5-F6AD-4D0E-AF2E-67A0592B3C23}"/>
    <dgm:cxn modelId="{C7EE651E-1539-4B7C-A8FD-2F999BA91104}" type="presOf" srcId="{5C701A3D-C9B2-4C0B-947E-256B5371E0E0}" destId="{9FD9B985-9F92-418E-971D-6F5E76E72366}" srcOrd="0" destOrd="0" presId="urn:microsoft.com/office/officeart/2005/8/layout/process1"/>
    <dgm:cxn modelId="{4777C669-4A2A-40EF-8C86-7AE6A4FBD3B8}" type="presOf" srcId="{CA03B72A-0B82-47C7-9845-D3F658719E4F}" destId="{3851E072-9653-4178-AC2C-D06754C1EDE5}" srcOrd="0" destOrd="0" presId="urn:microsoft.com/office/officeart/2005/8/layout/process1"/>
    <dgm:cxn modelId="{96C00357-92F3-4D85-8C62-85AB32C9DC21}" srcId="{CA03B72A-0B82-47C7-9845-D3F658719E4F}" destId="{2FAE1109-9CB9-4A9F-BE21-9BCE9A705F5B}" srcOrd="2" destOrd="0" parTransId="{032BF914-552D-4FA9-8477-B6C3AA437EB1}" sibTransId="{8EBD495D-BAAE-4234-BD45-3BB3EAF5A930}"/>
    <dgm:cxn modelId="{C42DEF69-E88F-4EF7-9878-99EA28ACC21D}" type="presOf" srcId="{029E3DBB-1006-4C9A-810F-188EC99A8FAC}" destId="{A8B0A6B2-7468-4623-AA3F-B4E57AB8A60C}" srcOrd="1" destOrd="0" presId="urn:microsoft.com/office/officeart/2005/8/layout/process1"/>
    <dgm:cxn modelId="{D13C9070-89F6-4566-BD02-4C0EFD6A27CC}" type="presOf" srcId="{9BCFE979-D80C-4075-BAF6-F28CC05EDA43}" destId="{8AD5F06A-8CA6-4A4B-8F9F-ED232C16DAD4}" srcOrd="0" destOrd="0" presId="urn:microsoft.com/office/officeart/2005/8/layout/process1"/>
    <dgm:cxn modelId="{AFB9E4BA-1480-4375-818A-2F1C5ECB5A09}" srcId="{CA03B72A-0B82-47C7-9845-D3F658719E4F}" destId="{5C701A3D-C9B2-4C0B-947E-256B5371E0E0}" srcOrd="1" destOrd="0" parTransId="{665943C5-C473-41AB-B565-D17C1E3DE862}" sibTransId="{029E3DBB-1006-4C9A-810F-188EC99A8FAC}"/>
    <dgm:cxn modelId="{018E1FA0-1D7F-4A00-9213-A4DE34D46D55}" type="presOf" srcId="{029E3DBB-1006-4C9A-810F-188EC99A8FAC}" destId="{66F88BA7-DC02-49EA-8ED4-52C03D7EE2A2}" srcOrd="0" destOrd="0" presId="urn:microsoft.com/office/officeart/2005/8/layout/process1"/>
    <dgm:cxn modelId="{EFC65372-BF06-43EE-AEAC-2F2E77CF86E9}" type="presOf" srcId="{6FEAA9C5-F6AD-4D0E-AF2E-67A0592B3C23}" destId="{58B5150C-2309-47A8-8D32-3EA33B3937B7}" srcOrd="1" destOrd="0" presId="urn:microsoft.com/office/officeart/2005/8/layout/process1"/>
    <dgm:cxn modelId="{855DF1D2-C525-4071-9588-953735FBD4B6}" type="presParOf" srcId="{3851E072-9653-4178-AC2C-D06754C1EDE5}" destId="{8AD5F06A-8CA6-4A4B-8F9F-ED232C16DAD4}" srcOrd="0" destOrd="0" presId="urn:microsoft.com/office/officeart/2005/8/layout/process1"/>
    <dgm:cxn modelId="{943C2427-93F3-48D4-BFB7-581C4C335E09}" type="presParOf" srcId="{3851E072-9653-4178-AC2C-D06754C1EDE5}" destId="{C8863908-6200-44B8-83AF-45CD5E12608F}" srcOrd="1" destOrd="0" presId="urn:microsoft.com/office/officeart/2005/8/layout/process1"/>
    <dgm:cxn modelId="{8C9743BA-9DFA-4EC3-B7B1-BD4EAE9B8728}" type="presParOf" srcId="{C8863908-6200-44B8-83AF-45CD5E12608F}" destId="{58B5150C-2309-47A8-8D32-3EA33B3937B7}" srcOrd="0" destOrd="0" presId="urn:microsoft.com/office/officeart/2005/8/layout/process1"/>
    <dgm:cxn modelId="{702189DA-9877-44A1-B0E7-0C9F3BF016B2}" type="presParOf" srcId="{3851E072-9653-4178-AC2C-D06754C1EDE5}" destId="{9FD9B985-9F92-418E-971D-6F5E76E72366}" srcOrd="2" destOrd="0" presId="urn:microsoft.com/office/officeart/2005/8/layout/process1"/>
    <dgm:cxn modelId="{0EDC3C7A-0291-4717-AEBC-99C9458DFEAC}" type="presParOf" srcId="{3851E072-9653-4178-AC2C-D06754C1EDE5}" destId="{66F88BA7-DC02-49EA-8ED4-52C03D7EE2A2}" srcOrd="3" destOrd="0" presId="urn:microsoft.com/office/officeart/2005/8/layout/process1"/>
    <dgm:cxn modelId="{463A17D1-A6FE-445B-8388-F8E72F59C1C4}" type="presParOf" srcId="{66F88BA7-DC02-49EA-8ED4-52C03D7EE2A2}" destId="{A8B0A6B2-7468-4623-AA3F-B4E57AB8A60C}" srcOrd="0" destOrd="0" presId="urn:microsoft.com/office/officeart/2005/8/layout/process1"/>
    <dgm:cxn modelId="{0D0F770A-1EE8-4742-B6DB-BA9A6E12CCB4}" type="presParOf" srcId="{3851E072-9653-4178-AC2C-D06754C1EDE5}" destId="{D1C5D2FE-A041-4BA8-8C6A-AE190DB884E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03B72A-0B82-47C7-9845-D3F658719E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BCFE979-D80C-4075-BAF6-F28CC05EDA43}">
      <dgm:prSet phldrT="[Texto]"/>
      <dgm:spPr/>
      <dgm:t>
        <a:bodyPr/>
        <a:lstStyle/>
        <a:p>
          <a:r>
            <a:rPr lang="es-ES" dirty="0" err="1"/>
            <a:t>Ecore</a:t>
          </a:r>
          <a:endParaRPr lang="es-ES" dirty="0"/>
        </a:p>
      </dgm:t>
    </dgm:pt>
    <dgm:pt modelId="{548FD352-A429-49CB-95F6-EC570EACC8F4}" type="parTrans" cxnId="{9DFFD47C-7F92-4AFD-9C5C-3AFC7BAB20CA}">
      <dgm:prSet/>
      <dgm:spPr/>
      <dgm:t>
        <a:bodyPr/>
        <a:lstStyle/>
        <a:p>
          <a:endParaRPr lang="es-ES"/>
        </a:p>
      </dgm:t>
    </dgm:pt>
    <dgm:pt modelId="{6FEAA9C5-F6AD-4D0E-AF2E-67A0592B3C23}" type="sibTrans" cxnId="{9DFFD47C-7F92-4AFD-9C5C-3AFC7BAB20CA}">
      <dgm:prSet/>
      <dgm:spPr/>
      <dgm:t>
        <a:bodyPr/>
        <a:lstStyle/>
        <a:p>
          <a:endParaRPr lang="es-ES"/>
        </a:p>
      </dgm:t>
    </dgm:pt>
    <dgm:pt modelId="{5C701A3D-C9B2-4C0B-947E-256B5371E0E0}">
      <dgm:prSet phldrT="[Texto]"/>
      <dgm:spPr/>
      <dgm:t>
        <a:bodyPr/>
        <a:lstStyle/>
        <a:p>
          <a:r>
            <a:rPr lang="es-ES" dirty="0"/>
            <a:t>UML</a:t>
          </a:r>
        </a:p>
      </dgm:t>
    </dgm:pt>
    <dgm:pt modelId="{665943C5-C473-41AB-B565-D17C1E3DE862}" type="parTrans" cxnId="{AFB9E4BA-1480-4375-818A-2F1C5ECB5A09}">
      <dgm:prSet/>
      <dgm:spPr/>
      <dgm:t>
        <a:bodyPr/>
        <a:lstStyle/>
        <a:p>
          <a:endParaRPr lang="es-ES"/>
        </a:p>
      </dgm:t>
    </dgm:pt>
    <dgm:pt modelId="{029E3DBB-1006-4C9A-810F-188EC99A8FAC}" type="sibTrans" cxnId="{AFB9E4BA-1480-4375-818A-2F1C5ECB5A09}">
      <dgm:prSet/>
      <dgm:spPr/>
      <dgm:t>
        <a:bodyPr/>
        <a:lstStyle/>
        <a:p>
          <a:endParaRPr lang="es-ES"/>
        </a:p>
      </dgm:t>
    </dgm:pt>
    <dgm:pt modelId="{2FAE1109-9CB9-4A9F-BE21-9BCE9A705F5B}">
      <dgm:prSet phldrT="[Texto]"/>
      <dgm:spPr/>
      <dgm:t>
        <a:bodyPr/>
        <a:lstStyle/>
        <a:p>
          <a:r>
            <a:rPr lang="es-ES" dirty="0"/>
            <a:t>Modelo</a:t>
          </a:r>
        </a:p>
      </dgm:t>
    </dgm:pt>
    <dgm:pt modelId="{032BF914-552D-4FA9-8477-B6C3AA437EB1}" type="parTrans" cxnId="{96C00357-92F3-4D85-8C62-85AB32C9DC21}">
      <dgm:prSet/>
      <dgm:spPr/>
      <dgm:t>
        <a:bodyPr/>
        <a:lstStyle/>
        <a:p>
          <a:endParaRPr lang="es-ES"/>
        </a:p>
      </dgm:t>
    </dgm:pt>
    <dgm:pt modelId="{8EBD495D-BAAE-4234-BD45-3BB3EAF5A930}" type="sibTrans" cxnId="{96C00357-92F3-4D85-8C62-85AB32C9DC21}">
      <dgm:prSet/>
      <dgm:spPr/>
      <dgm:t>
        <a:bodyPr/>
        <a:lstStyle/>
        <a:p>
          <a:endParaRPr lang="es-ES"/>
        </a:p>
      </dgm:t>
    </dgm:pt>
    <dgm:pt modelId="{3851E072-9653-4178-AC2C-D06754C1EDE5}" type="pres">
      <dgm:prSet presAssocID="{CA03B72A-0B82-47C7-9845-D3F658719E4F}" presName="Name0" presStyleCnt="0">
        <dgm:presLayoutVars>
          <dgm:dir/>
          <dgm:resizeHandles val="exact"/>
        </dgm:presLayoutVars>
      </dgm:prSet>
      <dgm:spPr/>
    </dgm:pt>
    <dgm:pt modelId="{8AD5F06A-8CA6-4A4B-8F9F-ED232C16DAD4}" type="pres">
      <dgm:prSet presAssocID="{9BCFE979-D80C-4075-BAF6-F28CC05EDA43}" presName="node" presStyleLbl="node1" presStyleIdx="0" presStyleCnt="3">
        <dgm:presLayoutVars>
          <dgm:bulletEnabled val="1"/>
        </dgm:presLayoutVars>
      </dgm:prSet>
      <dgm:spPr/>
    </dgm:pt>
    <dgm:pt modelId="{C8863908-6200-44B8-83AF-45CD5E12608F}" type="pres">
      <dgm:prSet presAssocID="{6FEAA9C5-F6AD-4D0E-AF2E-67A0592B3C23}" presName="sibTrans" presStyleLbl="sibTrans2D1" presStyleIdx="0" presStyleCnt="2"/>
      <dgm:spPr/>
    </dgm:pt>
    <dgm:pt modelId="{58B5150C-2309-47A8-8D32-3EA33B3937B7}" type="pres">
      <dgm:prSet presAssocID="{6FEAA9C5-F6AD-4D0E-AF2E-67A0592B3C23}" presName="connectorText" presStyleLbl="sibTrans2D1" presStyleIdx="0" presStyleCnt="2"/>
      <dgm:spPr/>
    </dgm:pt>
    <dgm:pt modelId="{9FD9B985-9F92-418E-971D-6F5E76E72366}" type="pres">
      <dgm:prSet presAssocID="{5C701A3D-C9B2-4C0B-947E-256B5371E0E0}" presName="node" presStyleLbl="node1" presStyleIdx="1" presStyleCnt="3">
        <dgm:presLayoutVars>
          <dgm:bulletEnabled val="1"/>
        </dgm:presLayoutVars>
      </dgm:prSet>
      <dgm:spPr/>
    </dgm:pt>
    <dgm:pt modelId="{66F88BA7-DC02-49EA-8ED4-52C03D7EE2A2}" type="pres">
      <dgm:prSet presAssocID="{029E3DBB-1006-4C9A-810F-188EC99A8FAC}" presName="sibTrans" presStyleLbl="sibTrans2D1" presStyleIdx="1" presStyleCnt="2"/>
      <dgm:spPr/>
    </dgm:pt>
    <dgm:pt modelId="{A8B0A6B2-7468-4623-AA3F-B4E57AB8A60C}" type="pres">
      <dgm:prSet presAssocID="{029E3DBB-1006-4C9A-810F-188EC99A8FAC}" presName="connectorText" presStyleLbl="sibTrans2D1" presStyleIdx="1" presStyleCnt="2"/>
      <dgm:spPr/>
    </dgm:pt>
    <dgm:pt modelId="{D1C5D2FE-A041-4BA8-8C6A-AE190DB884E4}" type="pres">
      <dgm:prSet presAssocID="{2FAE1109-9CB9-4A9F-BE21-9BCE9A705F5B}" presName="node" presStyleLbl="node1" presStyleIdx="2" presStyleCnt="3">
        <dgm:presLayoutVars>
          <dgm:bulletEnabled val="1"/>
        </dgm:presLayoutVars>
      </dgm:prSet>
      <dgm:spPr/>
    </dgm:pt>
  </dgm:ptLst>
  <dgm:cxnLst>
    <dgm:cxn modelId="{4777C669-4A2A-40EF-8C86-7AE6A4FBD3B8}" type="presOf" srcId="{CA03B72A-0B82-47C7-9845-D3F658719E4F}" destId="{3851E072-9653-4178-AC2C-D06754C1EDE5}" srcOrd="0" destOrd="0" presId="urn:microsoft.com/office/officeart/2005/8/layout/process1"/>
    <dgm:cxn modelId="{C7EE651E-1539-4B7C-A8FD-2F999BA91104}" type="presOf" srcId="{5C701A3D-C9B2-4C0B-947E-256B5371E0E0}" destId="{9FD9B985-9F92-418E-971D-6F5E76E72366}" srcOrd="0" destOrd="0" presId="urn:microsoft.com/office/officeart/2005/8/layout/process1"/>
    <dgm:cxn modelId="{EFC65372-BF06-43EE-AEAC-2F2E77CF86E9}" type="presOf" srcId="{6FEAA9C5-F6AD-4D0E-AF2E-67A0592B3C23}" destId="{58B5150C-2309-47A8-8D32-3EA33B3937B7}" srcOrd="1" destOrd="0" presId="urn:microsoft.com/office/officeart/2005/8/layout/process1"/>
    <dgm:cxn modelId="{018E1FA0-1D7F-4A00-9213-A4DE34D46D55}" type="presOf" srcId="{029E3DBB-1006-4C9A-810F-188EC99A8FAC}" destId="{66F88BA7-DC02-49EA-8ED4-52C03D7EE2A2}" srcOrd="0" destOrd="0" presId="urn:microsoft.com/office/officeart/2005/8/layout/process1"/>
    <dgm:cxn modelId="{AFB9E4BA-1480-4375-818A-2F1C5ECB5A09}" srcId="{CA03B72A-0B82-47C7-9845-D3F658719E4F}" destId="{5C701A3D-C9B2-4C0B-947E-256B5371E0E0}" srcOrd="1" destOrd="0" parTransId="{665943C5-C473-41AB-B565-D17C1E3DE862}" sibTransId="{029E3DBB-1006-4C9A-810F-188EC99A8FAC}"/>
    <dgm:cxn modelId="{E208E558-1CEE-4AAD-82BE-8DEB0ABF9DC0}" type="presOf" srcId="{2FAE1109-9CB9-4A9F-BE21-9BCE9A705F5B}" destId="{D1C5D2FE-A041-4BA8-8C6A-AE190DB884E4}" srcOrd="0" destOrd="0" presId="urn:microsoft.com/office/officeart/2005/8/layout/process1"/>
    <dgm:cxn modelId="{C42DEF69-E88F-4EF7-9878-99EA28ACC21D}" type="presOf" srcId="{029E3DBB-1006-4C9A-810F-188EC99A8FAC}" destId="{A8B0A6B2-7468-4623-AA3F-B4E57AB8A60C}" srcOrd="1" destOrd="0" presId="urn:microsoft.com/office/officeart/2005/8/layout/process1"/>
    <dgm:cxn modelId="{96C00357-92F3-4D85-8C62-85AB32C9DC21}" srcId="{CA03B72A-0B82-47C7-9845-D3F658719E4F}" destId="{2FAE1109-9CB9-4A9F-BE21-9BCE9A705F5B}" srcOrd="2" destOrd="0" parTransId="{032BF914-552D-4FA9-8477-B6C3AA437EB1}" sibTransId="{8EBD495D-BAAE-4234-BD45-3BB3EAF5A930}"/>
    <dgm:cxn modelId="{8FC47B7D-3810-49FB-888D-DFFFEFC9B4E5}" type="presOf" srcId="{6FEAA9C5-F6AD-4D0E-AF2E-67A0592B3C23}" destId="{C8863908-6200-44B8-83AF-45CD5E12608F}" srcOrd="0" destOrd="0" presId="urn:microsoft.com/office/officeart/2005/8/layout/process1"/>
    <dgm:cxn modelId="{9DFFD47C-7F92-4AFD-9C5C-3AFC7BAB20CA}" srcId="{CA03B72A-0B82-47C7-9845-D3F658719E4F}" destId="{9BCFE979-D80C-4075-BAF6-F28CC05EDA43}" srcOrd="0" destOrd="0" parTransId="{548FD352-A429-49CB-95F6-EC570EACC8F4}" sibTransId="{6FEAA9C5-F6AD-4D0E-AF2E-67A0592B3C23}"/>
    <dgm:cxn modelId="{D13C9070-89F6-4566-BD02-4C0EFD6A27CC}" type="presOf" srcId="{9BCFE979-D80C-4075-BAF6-F28CC05EDA43}" destId="{8AD5F06A-8CA6-4A4B-8F9F-ED232C16DAD4}" srcOrd="0" destOrd="0" presId="urn:microsoft.com/office/officeart/2005/8/layout/process1"/>
    <dgm:cxn modelId="{855DF1D2-C525-4071-9588-953735FBD4B6}" type="presParOf" srcId="{3851E072-9653-4178-AC2C-D06754C1EDE5}" destId="{8AD5F06A-8CA6-4A4B-8F9F-ED232C16DAD4}" srcOrd="0" destOrd="0" presId="urn:microsoft.com/office/officeart/2005/8/layout/process1"/>
    <dgm:cxn modelId="{943C2427-93F3-48D4-BFB7-581C4C335E09}" type="presParOf" srcId="{3851E072-9653-4178-AC2C-D06754C1EDE5}" destId="{C8863908-6200-44B8-83AF-45CD5E12608F}" srcOrd="1" destOrd="0" presId="urn:microsoft.com/office/officeart/2005/8/layout/process1"/>
    <dgm:cxn modelId="{8C9743BA-9DFA-4EC3-B7B1-BD4EAE9B8728}" type="presParOf" srcId="{C8863908-6200-44B8-83AF-45CD5E12608F}" destId="{58B5150C-2309-47A8-8D32-3EA33B3937B7}" srcOrd="0" destOrd="0" presId="urn:microsoft.com/office/officeart/2005/8/layout/process1"/>
    <dgm:cxn modelId="{702189DA-9877-44A1-B0E7-0C9F3BF016B2}" type="presParOf" srcId="{3851E072-9653-4178-AC2C-D06754C1EDE5}" destId="{9FD9B985-9F92-418E-971D-6F5E76E72366}" srcOrd="2" destOrd="0" presId="urn:microsoft.com/office/officeart/2005/8/layout/process1"/>
    <dgm:cxn modelId="{0EDC3C7A-0291-4717-AEBC-99C9458DFEAC}" type="presParOf" srcId="{3851E072-9653-4178-AC2C-D06754C1EDE5}" destId="{66F88BA7-DC02-49EA-8ED4-52C03D7EE2A2}" srcOrd="3" destOrd="0" presId="urn:microsoft.com/office/officeart/2005/8/layout/process1"/>
    <dgm:cxn modelId="{463A17D1-A6FE-445B-8388-F8E72F59C1C4}" type="presParOf" srcId="{66F88BA7-DC02-49EA-8ED4-52C03D7EE2A2}" destId="{A8B0A6B2-7468-4623-AA3F-B4E57AB8A60C}" srcOrd="0" destOrd="0" presId="urn:microsoft.com/office/officeart/2005/8/layout/process1"/>
    <dgm:cxn modelId="{0D0F770A-1EE8-4742-B6DB-BA9A6E12CCB4}" type="presParOf" srcId="{3851E072-9653-4178-AC2C-D06754C1EDE5}" destId="{D1C5D2FE-A041-4BA8-8C6A-AE190DB884E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5F06A-8CA6-4A4B-8F9F-ED232C16DAD4}">
      <dsp:nvSpPr>
        <dsp:cNvPr id="0" name=""/>
        <dsp:cNvSpPr/>
      </dsp:nvSpPr>
      <dsp:spPr>
        <a:xfrm>
          <a:off x="9242" y="30707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Metametamodelo</a:t>
          </a:r>
          <a:endParaRPr lang="es-ES" sz="2100" kern="1200" dirty="0"/>
        </a:p>
      </dsp:txBody>
      <dsp:txXfrm>
        <a:off x="57787" y="355620"/>
        <a:ext cx="2665308" cy="1560349"/>
      </dsp:txXfrm>
    </dsp:sp>
    <dsp:sp modelId="{C8863908-6200-44B8-83AF-45CD5E12608F}">
      <dsp:nvSpPr>
        <dsp:cNvPr id="0" name=""/>
        <dsp:cNvSpPr/>
      </dsp:nvSpPr>
      <dsp:spPr>
        <a:xfrm>
          <a:off x="3047880" y="79325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>
        <a:off x="3047880" y="930272"/>
        <a:ext cx="409940" cy="411044"/>
      </dsp:txXfrm>
    </dsp:sp>
    <dsp:sp modelId="{9FD9B985-9F92-418E-971D-6F5E76E72366}">
      <dsp:nvSpPr>
        <dsp:cNvPr id="0" name=""/>
        <dsp:cNvSpPr/>
      </dsp:nvSpPr>
      <dsp:spPr>
        <a:xfrm>
          <a:off x="3876600" y="30707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Metamodelo</a:t>
          </a:r>
          <a:endParaRPr lang="es-ES" sz="2100" kern="1200" dirty="0"/>
        </a:p>
      </dsp:txBody>
      <dsp:txXfrm>
        <a:off x="3925145" y="355620"/>
        <a:ext cx="2665308" cy="1560349"/>
      </dsp:txXfrm>
    </dsp:sp>
    <dsp:sp modelId="{66F88BA7-DC02-49EA-8ED4-52C03D7EE2A2}">
      <dsp:nvSpPr>
        <dsp:cNvPr id="0" name=""/>
        <dsp:cNvSpPr/>
      </dsp:nvSpPr>
      <dsp:spPr>
        <a:xfrm>
          <a:off x="6915239" y="79325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>
        <a:off x="6915239" y="930272"/>
        <a:ext cx="409940" cy="411044"/>
      </dsp:txXfrm>
    </dsp:sp>
    <dsp:sp modelId="{D1C5D2FE-A041-4BA8-8C6A-AE190DB884E4}">
      <dsp:nvSpPr>
        <dsp:cNvPr id="0" name=""/>
        <dsp:cNvSpPr/>
      </dsp:nvSpPr>
      <dsp:spPr>
        <a:xfrm>
          <a:off x="7743958" y="30707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Modelo</a:t>
          </a:r>
        </a:p>
      </dsp:txBody>
      <dsp:txXfrm>
        <a:off x="7792503" y="355620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5F06A-8CA6-4A4B-8F9F-ED232C16DAD4}">
      <dsp:nvSpPr>
        <dsp:cNvPr id="0" name=""/>
        <dsp:cNvSpPr/>
      </dsp:nvSpPr>
      <dsp:spPr>
        <a:xfrm>
          <a:off x="9242" y="30707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 err="1"/>
            <a:t>Ecore</a:t>
          </a:r>
          <a:endParaRPr lang="es-ES" sz="4800" kern="1200" dirty="0"/>
        </a:p>
      </dsp:txBody>
      <dsp:txXfrm>
        <a:off x="57787" y="355620"/>
        <a:ext cx="2665308" cy="1560349"/>
      </dsp:txXfrm>
    </dsp:sp>
    <dsp:sp modelId="{C8863908-6200-44B8-83AF-45CD5E12608F}">
      <dsp:nvSpPr>
        <dsp:cNvPr id="0" name=""/>
        <dsp:cNvSpPr/>
      </dsp:nvSpPr>
      <dsp:spPr>
        <a:xfrm>
          <a:off x="3047880" y="79325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900" kern="1200"/>
        </a:p>
      </dsp:txBody>
      <dsp:txXfrm>
        <a:off x="3047880" y="930272"/>
        <a:ext cx="409940" cy="411044"/>
      </dsp:txXfrm>
    </dsp:sp>
    <dsp:sp modelId="{9FD9B985-9F92-418E-971D-6F5E76E72366}">
      <dsp:nvSpPr>
        <dsp:cNvPr id="0" name=""/>
        <dsp:cNvSpPr/>
      </dsp:nvSpPr>
      <dsp:spPr>
        <a:xfrm>
          <a:off x="3876600" y="30707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UML</a:t>
          </a:r>
        </a:p>
      </dsp:txBody>
      <dsp:txXfrm>
        <a:off x="3925145" y="355620"/>
        <a:ext cx="2665308" cy="1560349"/>
      </dsp:txXfrm>
    </dsp:sp>
    <dsp:sp modelId="{66F88BA7-DC02-49EA-8ED4-52C03D7EE2A2}">
      <dsp:nvSpPr>
        <dsp:cNvPr id="0" name=""/>
        <dsp:cNvSpPr/>
      </dsp:nvSpPr>
      <dsp:spPr>
        <a:xfrm>
          <a:off x="6915239" y="793257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900" kern="1200"/>
        </a:p>
      </dsp:txBody>
      <dsp:txXfrm>
        <a:off x="6915239" y="930272"/>
        <a:ext cx="409940" cy="411044"/>
      </dsp:txXfrm>
    </dsp:sp>
    <dsp:sp modelId="{D1C5D2FE-A041-4BA8-8C6A-AE190DB884E4}">
      <dsp:nvSpPr>
        <dsp:cNvPr id="0" name=""/>
        <dsp:cNvSpPr/>
      </dsp:nvSpPr>
      <dsp:spPr>
        <a:xfrm>
          <a:off x="7743958" y="307075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Modelo</a:t>
          </a:r>
        </a:p>
      </dsp:txBody>
      <dsp:txXfrm>
        <a:off x="7792503" y="355620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91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00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087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44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01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24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526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031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897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745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6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1177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1389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413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98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1966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948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819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428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6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70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8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697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30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66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8B9E-1950-464E-A665-7F4C8D7CC2A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43CB12-EB31-4968-B4BF-F0F0BB829F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1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aperador@gmail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mymodel.com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perador/generador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acceleo/support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Generación de código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Universidad Distrital</a:t>
            </a:r>
          </a:p>
          <a:p>
            <a:r>
              <a:rPr lang="es-CO" dirty="0"/>
              <a:t>Daniel Alexander Aperador Mancipe</a:t>
            </a:r>
          </a:p>
          <a:p>
            <a:r>
              <a:rPr lang="es-CO">
                <a:hlinkClick r:id="rId2"/>
              </a:rPr>
              <a:t>danielaperador@gmail.com</a:t>
            </a:r>
            <a:r>
              <a:rPr lang="es-CO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120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Instrucciones Acceleo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[module </a:t>
            </a:r>
            <a:r>
              <a:rPr lang="es-CO" b="1" dirty="0" err="1"/>
              <a:t>nombre_modulo</a:t>
            </a:r>
            <a:r>
              <a:rPr lang="es-CO" b="1" dirty="0"/>
              <a:t>('URL_METAMODELO')/]</a:t>
            </a:r>
          </a:p>
          <a:p>
            <a:r>
              <a:rPr lang="es-CO" b="1" dirty="0"/>
              <a:t>[</a:t>
            </a:r>
            <a:r>
              <a:rPr lang="es-CO" b="1" dirty="0" err="1"/>
              <a:t>template</a:t>
            </a:r>
            <a:r>
              <a:rPr lang="es-CO" b="1" dirty="0"/>
              <a:t> </a:t>
            </a:r>
            <a:r>
              <a:rPr lang="es-CO" b="1" dirty="0" err="1"/>
              <a:t>public</a:t>
            </a:r>
            <a:r>
              <a:rPr lang="es-CO" b="1" dirty="0"/>
              <a:t> </a:t>
            </a:r>
            <a:r>
              <a:rPr lang="es-CO" b="1" dirty="0" err="1"/>
              <a:t>nombre_plantilla</a:t>
            </a:r>
            <a:r>
              <a:rPr lang="es-CO" b="1" dirty="0"/>
              <a:t>(</a:t>
            </a:r>
            <a:r>
              <a:rPr lang="es-CO" b="1" dirty="0" err="1"/>
              <a:t>nombre_entrada</a:t>
            </a:r>
            <a:r>
              <a:rPr lang="es-CO" b="1" dirty="0"/>
              <a:t> : </a:t>
            </a:r>
            <a:r>
              <a:rPr lang="es-CO" b="1" dirty="0" err="1"/>
              <a:t>tipo_entrada</a:t>
            </a:r>
            <a:r>
              <a:rPr lang="es-CO" b="1" dirty="0"/>
              <a:t>)]</a:t>
            </a:r>
          </a:p>
          <a:p>
            <a:r>
              <a:rPr lang="es-CO" b="1" dirty="0"/>
              <a:t>[]</a:t>
            </a:r>
          </a:p>
          <a:p>
            <a:r>
              <a:rPr lang="es-CO" b="1" dirty="0"/>
              <a:t>[</a:t>
            </a:r>
            <a:r>
              <a:rPr lang="es-CO" b="1" dirty="0" err="1"/>
              <a:t>if</a:t>
            </a:r>
            <a:r>
              <a:rPr lang="es-CO" b="1" dirty="0"/>
              <a:t>]</a:t>
            </a:r>
          </a:p>
          <a:p>
            <a:r>
              <a:rPr lang="es-CO" b="1" dirty="0"/>
              <a:t>[file (archivo, </a:t>
            </a:r>
            <a:r>
              <a:rPr lang="es-CO" b="1" dirty="0" err="1"/>
              <a:t>append,codificación</a:t>
            </a:r>
            <a:r>
              <a:rPr lang="es-CO" b="1" dirty="0"/>
              <a:t>)]</a:t>
            </a:r>
          </a:p>
          <a:p>
            <a:r>
              <a:rPr lang="es-CO" b="1" dirty="0"/>
              <a:t>Expresiones OCL </a:t>
            </a:r>
            <a:r>
              <a:rPr lang="en-US" b="1" dirty="0"/>
              <a:t>[</a:t>
            </a:r>
            <a:r>
              <a:rPr lang="en-US" b="1" dirty="0" err="1"/>
              <a:t>c.getAssociations</a:t>
            </a:r>
            <a:r>
              <a:rPr lang="en-US" b="1" dirty="0"/>
              <a:t>().</a:t>
            </a:r>
            <a:r>
              <a:rPr lang="en-US" b="1" dirty="0" err="1"/>
              <a:t>navigableOwnedEnd</a:t>
            </a:r>
            <a:r>
              <a:rPr lang="en-US" b="1" dirty="0"/>
              <a:t>-&gt;select(type &lt;&gt; c).generate()/]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751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GenMyModel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https://www.genmymodel.com/</a:t>
            </a:r>
            <a:endParaRPr lang="es-CO" dirty="0"/>
          </a:p>
          <a:p>
            <a:r>
              <a:rPr lang="es-CO" dirty="0" err="1"/>
              <a:t>GenMyModel</a:t>
            </a:r>
            <a:r>
              <a:rPr lang="es-CO" dirty="0"/>
              <a:t> acelera el diseño de la arquitectura de software y procesos de negocio.</a:t>
            </a:r>
          </a:p>
          <a:p>
            <a:r>
              <a:rPr lang="es-CO" dirty="0"/>
              <a:t>Permite realizar la generación de código a través de plantillas Acceleo.</a:t>
            </a:r>
          </a:p>
        </p:txBody>
      </p:sp>
    </p:spTree>
    <p:extLst>
      <p:ext uri="{BB962C8B-B14F-4D97-AF65-F5344CB8AC3E}">
        <p14:creationId xmlns:p14="http://schemas.microsoft.com/office/powerpoint/2010/main" val="82716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GenMyModel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Github_repository</a:t>
            </a:r>
            <a:endParaRPr lang="en-US" dirty="0"/>
          </a:p>
          <a:p>
            <a:r>
              <a:rPr lang="en-US" dirty="0"/>
              <a:t>|-- my-generator            *Required*</a:t>
            </a:r>
          </a:p>
          <a:p>
            <a:r>
              <a:rPr lang="en-US" dirty="0"/>
              <a:t>|   |-- </a:t>
            </a:r>
            <a:r>
              <a:rPr lang="en-US" dirty="0" err="1"/>
              <a:t>codegen</a:t>
            </a:r>
            <a:r>
              <a:rPr lang="en-US" dirty="0"/>
              <a:t>              *Required*</a:t>
            </a:r>
          </a:p>
          <a:p>
            <a:r>
              <a:rPr lang="en-US" dirty="0"/>
              <a:t>|   +-- generator.xml       *Required*</a:t>
            </a:r>
          </a:p>
          <a:p>
            <a:r>
              <a:rPr lang="en-US" dirty="0"/>
              <a:t>+-- README.md</a:t>
            </a:r>
          </a:p>
          <a:p>
            <a:endParaRPr lang="en-US" dirty="0"/>
          </a:p>
          <a:p>
            <a:r>
              <a:rPr lang="es-CO" dirty="0">
                <a:hlinkClick r:id="rId2"/>
              </a:rPr>
              <a:t>https://github.com/daperador/generador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149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GenMyModel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Generator.xml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645" t="11553" r="21827" b="46236"/>
          <a:stretch/>
        </p:blipFill>
        <p:spPr>
          <a:xfrm>
            <a:off x="1742105" y="2423127"/>
            <a:ext cx="8707789" cy="37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Generar la documentación HTML del diagrama de clase</a:t>
            </a:r>
          </a:p>
          <a:p>
            <a:endParaRPr lang="es-CO" dirty="0"/>
          </a:p>
        </p:txBody>
      </p:sp>
      <p:pic>
        <p:nvPicPr>
          <p:cNvPr id="5122" name="Picture 2" descr="https://api.genmymodel.com/projects/_ZEvOUHSJEeaXi_zZ4LdZkg/diagrams/_ZEv1YnSJEeaXi_zZ4LdZkg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662970"/>
            <a:ext cx="55054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510569"/>
            <a:ext cx="48577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de desarrollo para generación de código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504335" y="2399071"/>
            <a:ext cx="2330246" cy="71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Creación de un piloto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500716" y="2399070"/>
            <a:ext cx="2330246" cy="71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Abstraer las generalidades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497097" y="2399070"/>
            <a:ext cx="2330246" cy="71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plantillas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497097" y="4135616"/>
            <a:ext cx="2330246" cy="71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un modelo de pruebas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500716" y="4127986"/>
            <a:ext cx="2330246" cy="71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Generar el código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504335" y="4135617"/>
            <a:ext cx="2330246" cy="71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Realizar prueba</a:t>
            </a:r>
          </a:p>
        </p:txBody>
      </p:sp>
      <p:sp>
        <p:nvSpPr>
          <p:cNvPr id="14" name="Flecha: a la derecha 13"/>
          <p:cNvSpPr/>
          <p:nvPr/>
        </p:nvSpPr>
        <p:spPr>
          <a:xfrm>
            <a:off x="3883741" y="2635045"/>
            <a:ext cx="54077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a la derecha 14"/>
          <p:cNvSpPr/>
          <p:nvPr/>
        </p:nvSpPr>
        <p:spPr>
          <a:xfrm>
            <a:off x="6893642" y="2684206"/>
            <a:ext cx="519881" cy="275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: hacia abajo 15"/>
          <p:cNvSpPr/>
          <p:nvPr/>
        </p:nvSpPr>
        <p:spPr>
          <a:xfrm>
            <a:off x="8386916" y="3195484"/>
            <a:ext cx="275304" cy="80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/>
          <p:cNvSpPr/>
          <p:nvPr/>
        </p:nvSpPr>
        <p:spPr>
          <a:xfrm rot="10800000">
            <a:off x="6893642" y="4404852"/>
            <a:ext cx="519881" cy="216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: a la derecha 17"/>
          <p:cNvSpPr/>
          <p:nvPr/>
        </p:nvSpPr>
        <p:spPr>
          <a:xfrm rot="10800000">
            <a:off x="3907708" y="4430586"/>
            <a:ext cx="516807" cy="269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43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Generación de herencia</a:t>
            </a:r>
          </a:p>
          <a:p>
            <a:r>
              <a:rPr lang="es-CO" dirty="0"/>
              <a:t>Generación de Enumeraciones</a:t>
            </a:r>
          </a:p>
          <a:p>
            <a:r>
              <a:rPr lang="es-CO" dirty="0"/>
              <a:t>Generación de relaciones de uno a muchos</a:t>
            </a:r>
          </a:p>
          <a:p>
            <a:r>
              <a:rPr lang="es-CO" dirty="0"/>
              <a:t>Generación de relaciones de muchos a muchos</a:t>
            </a:r>
          </a:p>
          <a:p>
            <a:r>
              <a:rPr lang="es-CO" dirty="0"/>
              <a:t>Generación de Composición</a:t>
            </a:r>
          </a:p>
          <a:p>
            <a:r>
              <a:rPr lang="es-CO" dirty="0"/>
              <a:t>Generación de Agregación</a:t>
            </a:r>
          </a:p>
        </p:txBody>
      </p:sp>
    </p:spTree>
    <p:extLst>
      <p:ext uri="{BB962C8B-B14F-4D97-AF65-F5344CB8AC3E}">
        <p14:creationId xmlns:p14="http://schemas.microsoft.com/office/powerpoint/2010/main" val="203813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https://ocw.uca.es/pluginfile.php/2501/mod_resource/content/0/P8%20-%20Transformaciones%20de%20modelo%20a%20texto%20con%20Acceleo.pdf</a:t>
            </a:r>
          </a:p>
        </p:txBody>
      </p:sp>
    </p:spTree>
    <p:extLst>
      <p:ext uri="{BB962C8B-B14F-4D97-AF65-F5344CB8AC3E}">
        <p14:creationId xmlns:p14="http://schemas.microsoft.com/office/powerpoint/2010/main" val="271045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27564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Modelos – </a:t>
            </a:r>
            <a:r>
              <a:rPr lang="es-CO" dirty="0" err="1"/>
              <a:t>Metamodelos</a:t>
            </a:r>
            <a:r>
              <a:rPr lang="es-CO" dirty="0"/>
              <a:t> - </a:t>
            </a:r>
            <a:r>
              <a:rPr lang="es-CO" dirty="0" err="1"/>
              <a:t>Metametamodelos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248978"/>
              </p:ext>
            </p:extLst>
          </p:nvPr>
        </p:nvGraphicFramePr>
        <p:xfrm>
          <a:off x="838200" y="1825626"/>
          <a:ext cx="10515600" cy="227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071017"/>
              </p:ext>
            </p:extLst>
          </p:nvPr>
        </p:nvGraphicFramePr>
        <p:xfrm>
          <a:off x="838200" y="4097216"/>
          <a:ext cx="10515600" cy="227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1768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Ecore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8" name="Picture 4" descr="http://1.bp.blogspot.com/-1WoDnH3ZxRQ/VebqxDcwBiI/AAAAAAAABjg/1zqLW7NGXY0/s1600/EcoreRelations_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36" y="443181"/>
            <a:ext cx="7074976" cy="61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074" name="Picture 2" descr="http://3.bp.blogspot.com/-lRtza6FObnY/VfczKrpbIFI/AAAAAAAABpE/u_FEmMap8mw/s1600/4_UML_Meta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506" y="1756799"/>
            <a:ext cx="85476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 descr="http://help.eclipse.org/kepler/topic/org.eclipse.ocl.doc/help/images/4100-ecor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111631"/>
            <a:ext cx="7322789" cy="30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3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Transformaciones de Modelo a Texto (M2M)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proyectos</a:t>
            </a:r>
            <a:r>
              <a:rPr lang="en-US" dirty="0"/>
              <a:t> Model to Model (M2M) se </a:t>
            </a:r>
            <a:r>
              <a:rPr lang="en-US" dirty="0" err="1"/>
              <a:t>enfocan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refinación</a:t>
            </a:r>
            <a:r>
              <a:rPr lang="en-US" dirty="0"/>
              <a:t> o </a:t>
            </a:r>
            <a:r>
              <a:rPr lang="en-US" dirty="0" err="1"/>
              <a:t>conversión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4022574" y="2921325"/>
            <a:ext cx="2189285" cy="81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Metamodelo</a:t>
            </a:r>
            <a:r>
              <a:rPr lang="es-CO" dirty="0"/>
              <a:t> A</a:t>
            </a:r>
          </a:p>
        </p:txBody>
      </p:sp>
      <p:pic>
        <p:nvPicPr>
          <p:cNvPr id="4098" name="Picture 2" descr="http://files.energia9.webnode.es/200000107-2ecde2fcba/engranaje%20de%20oro%20y%20pl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05" y="4310549"/>
            <a:ext cx="1600673" cy="16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588505" y="6046159"/>
            <a:ext cx="21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Transformación M2T</a:t>
            </a:r>
          </a:p>
        </p:txBody>
      </p:sp>
      <p:sp>
        <p:nvSpPr>
          <p:cNvPr id="9" name="Flecha: a la derecha 8"/>
          <p:cNvSpPr/>
          <p:nvPr/>
        </p:nvSpPr>
        <p:spPr>
          <a:xfrm>
            <a:off x="4165870" y="4933903"/>
            <a:ext cx="1221186" cy="35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/>
          <p:cNvSpPr/>
          <p:nvPr/>
        </p:nvSpPr>
        <p:spPr>
          <a:xfrm rot="5400000">
            <a:off x="6074003" y="3944333"/>
            <a:ext cx="629673" cy="35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derecha 12"/>
          <p:cNvSpPr/>
          <p:nvPr/>
        </p:nvSpPr>
        <p:spPr>
          <a:xfrm>
            <a:off x="7476684" y="4933903"/>
            <a:ext cx="1221186" cy="35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1689079" y="4730263"/>
            <a:ext cx="2189285" cy="76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985376" y="4647161"/>
            <a:ext cx="2189285" cy="81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B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565820" y="2921325"/>
            <a:ext cx="2189285" cy="81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Metamodelo</a:t>
            </a:r>
            <a:r>
              <a:rPr lang="es-CO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25805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Transformaciones de Modelo a Texto (M2T)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proyectos</a:t>
            </a:r>
            <a:r>
              <a:rPr lang="en-US" dirty="0"/>
              <a:t> Model to Text (M2T) se </a:t>
            </a:r>
            <a:r>
              <a:rPr lang="en-US" dirty="0" err="1"/>
              <a:t>enfocan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generacion</a:t>
            </a:r>
            <a:r>
              <a:rPr lang="en-US" dirty="0"/>
              <a:t> de </a:t>
            </a:r>
            <a:r>
              <a:rPr lang="en-US" dirty="0" err="1"/>
              <a:t>artefactos</a:t>
            </a:r>
            <a:r>
              <a:rPr lang="en-US" dirty="0"/>
              <a:t> </a:t>
            </a:r>
            <a:r>
              <a:rPr lang="en-US" dirty="0" err="1"/>
              <a:t>textuales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608047" y="4928280"/>
            <a:ext cx="2189285" cy="81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038559" y="2990342"/>
            <a:ext cx="2189285" cy="81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Metamodelo</a:t>
            </a:r>
            <a:endParaRPr lang="es-CO" dirty="0"/>
          </a:p>
        </p:txBody>
      </p:sp>
      <p:pic>
        <p:nvPicPr>
          <p:cNvPr id="4098" name="Picture 2" descr="http://files.energia9.webnode.es/200000107-2ecde2fcba/engranaje%20de%20oro%20y%20pl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66" y="4357157"/>
            <a:ext cx="1600673" cy="16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332866" y="6092767"/>
            <a:ext cx="21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Transformación M2T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752" y="3981153"/>
            <a:ext cx="1943100" cy="2352675"/>
          </a:xfrm>
          <a:prstGeom prst="rect">
            <a:avLst/>
          </a:prstGeom>
        </p:spPr>
      </p:pic>
      <p:sp>
        <p:nvSpPr>
          <p:cNvPr id="9" name="Flecha: a la derecha 8"/>
          <p:cNvSpPr/>
          <p:nvPr/>
        </p:nvSpPr>
        <p:spPr>
          <a:xfrm>
            <a:off x="3996288" y="5157492"/>
            <a:ext cx="1221186" cy="35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/>
          <p:cNvSpPr/>
          <p:nvPr/>
        </p:nvSpPr>
        <p:spPr>
          <a:xfrm rot="5400000">
            <a:off x="5818364" y="3990941"/>
            <a:ext cx="629673" cy="35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derecha 12"/>
          <p:cNvSpPr/>
          <p:nvPr/>
        </p:nvSpPr>
        <p:spPr>
          <a:xfrm>
            <a:off x="7221045" y="4980511"/>
            <a:ext cx="1221186" cy="353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36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Acceleo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/>
              <a:t>Acceleo es una implementación programática del </a:t>
            </a:r>
            <a:r>
              <a:rPr lang="es-CO" dirty="0" err="1"/>
              <a:t>Object</a:t>
            </a:r>
            <a:r>
              <a:rPr lang="es-CO" dirty="0"/>
              <a:t> Management </a:t>
            </a:r>
            <a:r>
              <a:rPr lang="es-CO" dirty="0" err="1"/>
              <a:t>Group</a:t>
            </a:r>
            <a:r>
              <a:rPr lang="es-CO" dirty="0"/>
              <a:t> (OMG) como lenguaje de Modelo a Texto (MTL). Usted no necesita ser un experto para iniciar a utilizar el </a:t>
            </a:r>
            <a:r>
              <a:rPr lang="es-CO" dirty="0" err="1"/>
              <a:t>plug</a:t>
            </a:r>
            <a:r>
              <a:rPr lang="es-CO" dirty="0"/>
              <a:t>-in y crear tu primer generador de código: usando los proyectos de ejemplos provistos y las poderosas características del editor de Acceleo, el cual es muy sencillo para iniciar y entender los principios básicos.</a:t>
            </a:r>
          </a:p>
          <a:p>
            <a:r>
              <a:rPr lang="es-CO" dirty="0"/>
              <a:t>Acceleo es un Proyecto que inicio en 2006.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>
                <a:hlinkClick r:id="rId2"/>
              </a:rPr>
              <a:t>https://eclipse.org/acceleo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743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Plantilla Acceleo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5242" t="10881" r="19736" b="65728"/>
          <a:stretch/>
        </p:blipFill>
        <p:spPr>
          <a:xfrm>
            <a:off x="588447" y="2508371"/>
            <a:ext cx="11015105" cy="25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314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570</TotalTime>
  <Words>349</Words>
  <Application>Microsoft Office PowerPoint</Application>
  <PresentationFormat>Panorámica</PresentationFormat>
  <Paragraphs>74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Espiral</vt:lpstr>
      <vt:lpstr>Generación de código</vt:lpstr>
      <vt:lpstr>Modelos – Metamodelos - Metametamodelos</vt:lpstr>
      <vt:lpstr>Ecore</vt:lpstr>
      <vt:lpstr>UML</vt:lpstr>
      <vt:lpstr>Modelo</vt:lpstr>
      <vt:lpstr>Transformaciones de Modelo a Texto (M2M)</vt:lpstr>
      <vt:lpstr>Transformaciones de Modelo a Texto (M2T)</vt:lpstr>
      <vt:lpstr>Acceleo</vt:lpstr>
      <vt:lpstr>Plantilla Acceleo</vt:lpstr>
      <vt:lpstr>Instrucciones Acceleo</vt:lpstr>
      <vt:lpstr>GenMyModel</vt:lpstr>
      <vt:lpstr>GenMyModel</vt:lpstr>
      <vt:lpstr>GenMyModel</vt:lpstr>
      <vt:lpstr>Taller 1</vt:lpstr>
      <vt:lpstr>Proceso de desarrollo para generación de código</vt:lpstr>
      <vt:lpstr>Taller 2</vt:lpstr>
      <vt:lpstr>Bibliografía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código</dc:title>
  <dc:creator>Daniel Aperador</dc:creator>
  <cp:lastModifiedBy>Daniel Aperador</cp:lastModifiedBy>
  <cp:revision>23</cp:revision>
  <dcterms:created xsi:type="dcterms:W3CDTF">2016-09-13T13:53:55Z</dcterms:created>
  <dcterms:modified xsi:type="dcterms:W3CDTF">2016-09-13T23:24:01Z</dcterms:modified>
</cp:coreProperties>
</file>