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58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198" y="992967"/>
            <a:ext cx="7943310" cy="2215071"/>
          </a:xfrm>
        </p:spPr>
        <p:txBody>
          <a:bodyPr>
            <a:noAutofit/>
          </a:bodyPr>
          <a:lstStyle/>
          <a:p>
            <a:pPr algn="just"/>
            <a:r>
              <a:rPr lang="en-US" sz="6000" dirty="0"/>
              <a:t>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4763" y="3602038"/>
            <a:ext cx="3673236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Vishal 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</a:rPr>
              <a:t>jha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08215002716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E04E-75A6-4F21-983D-5C1E623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Step-1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B97ED3-8016-44CB-AC05-8072F7A4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95" t="32114" r="41552" b="14634"/>
          <a:stretch/>
        </p:blipFill>
        <p:spPr>
          <a:xfrm>
            <a:off x="2096421" y="1890053"/>
            <a:ext cx="7620908" cy="42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5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250-52ED-44CD-A725-5B4E06D9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214FD2-7509-4EB7-B06F-D84D2FDBF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51" t="28862" r="38318" b="11382"/>
          <a:stretch/>
        </p:blipFill>
        <p:spPr>
          <a:xfrm>
            <a:off x="1449439" y="2105714"/>
            <a:ext cx="6585879" cy="44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AAFC-D054-4CB2-941A-0F46741D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I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5E1A-3528-4720-ADCC-957D3C44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LEARNT VARIOUS PROGRAMMING SKILLS HERE I was not familiar with python I learn that in this summer trainning program .</a:t>
            </a:r>
          </a:p>
          <a:p>
            <a:r>
              <a:rPr lang="en-US"/>
              <a:t>I learn how machine learning is an advatage to programmers .</a:t>
            </a:r>
            <a:endParaRPr lang="en-US" dirty="0"/>
          </a:p>
          <a:p>
            <a:r>
              <a:rPr lang="en-US"/>
              <a:t>Machine learning is the future of programming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8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07B4-E47D-4D16-A959-3FBE1974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29777"/>
          </a:xfrm>
        </p:spPr>
        <p:txBody>
          <a:bodyPr/>
          <a:lstStyle/>
          <a:p>
            <a:r>
              <a:rPr lang="en-US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15A3-D47F-4807-9A72-8EC0B704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DD92-2C47-4A33-BC19-57E4F15C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Organisation</a:t>
            </a:r>
            <a:endParaRPr lang="en-US" sz="4000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2347-2577-4E2D-A4BC-6F12E279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have completed my summer training in MACHINE LEARNING with PYTHON from AKATVA </a:t>
            </a:r>
            <a:r>
              <a:rPr lang="en-US" dirty="0" err="1"/>
              <a:t>TCSion</a:t>
            </a:r>
            <a:r>
              <a:rPr lang="en-US" dirty="0"/>
              <a:t>.</a:t>
            </a:r>
            <a:endParaRPr lang="en-US" dirty="0" err="1"/>
          </a:p>
          <a:p>
            <a:r>
              <a:rPr lang="en-US" dirty="0"/>
              <a:t>They teach many courses here, </a:t>
            </a:r>
            <a:r>
              <a:rPr lang="en-US" dirty="0" err="1"/>
              <a:t>android,java</a:t>
            </a:r>
            <a:r>
              <a:rPr lang="en-US" dirty="0"/>
              <a:t> ,big data </a:t>
            </a:r>
            <a:r>
              <a:rPr lang="en-US" dirty="0" err="1"/>
              <a:t>Hadoop,PHP</a:t>
            </a:r>
            <a:r>
              <a:rPr lang="en-US" dirty="0"/>
              <a:t> etc.</a:t>
            </a:r>
          </a:p>
          <a:p>
            <a:r>
              <a:rPr lang="en-US" dirty="0"/>
              <a:t>ION digital learning hub is a complete learning solution for all they have good atmosphere and mentors have high qualification.</a:t>
            </a:r>
          </a:p>
          <a:p>
            <a:r>
              <a:rPr lang="en-US" dirty="0"/>
              <a:t>Throughout my training I learnt many technical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E95D-6579-418E-8400-02157DF1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115-DEA3-4494-91DC-7DD0D1DE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6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everyday life humans are more depoendent to electronic devices , instead of pen and paper people are more attracted towards face to face .</a:t>
            </a:r>
          </a:p>
          <a:p>
            <a:r>
              <a:rPr lang="en-US"/>
              <a:t>This growth in electronic transactions results in great demand for fast and accurate user identification and authentication .</a:t>
            </a:r>
          </a:p>
          <a:p>
            <a:r>
              <a:rPr lang="en-US"/>
              <a:t>Access codes for buildings, bank accounts and computer systems often use PIN's for identification and security clearences.</a:t>
            </a:r>
          </a:p>
          <a:p>
            <a:r>
              <a:rPr lang="en-US"/>
              <a:t>FACE RECOGNITION technology may solve this problem since a face is undeniably connected to its owner expect in the case of identical twins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8481-10D8-494A-9644-E7A96FF1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C2EC-1A4F-44DB-A126-333029F0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biometric is unique, measurable characteristic of human being that can be used to automatically recognize an individual .</a:t>
            </a:r>
          </a:p>
          <a:p>
            <a:r>
              <a:rPr lang="en-US"/>
              <a:t>Types of biometrics:-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6F6A8C-C952-4298-B078-C6CB94BB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82616"/>
              </p:ext>
            </p:extLst>
          </p:nvPr>
        </p:nvGraphicFramePr>
        <p:xfrm>
          <a:off x="1637868" y="3986036"/>
          <a:ext cx="8168640" cy="246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9881836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474396584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PHYSIOLOGICAL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BEHAVIORAL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76431"/>
                  </a:ext>
                </a:extLst>
              </a:tr>
              <a:tr h="1922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a. Finger scan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b. Facial Recognition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c. Iris-scan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d. Retina scan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/>
                        <a:t>e. Hand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a. Voice-scan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b. Signature scan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c. Keystroke-scan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F5AA-202C-4D58-8696-D4AAC7F5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TOOLS &amp; technology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CBBA-F4BA-49E1-9F30-0F041A85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PYTHON 3.6</a:t>
            </a:r>
          </a:p>
          <a:p>
            <a:pPr marL="0" indent="0">
              <a:buNone/>
            </a:pPr>
            <a:r>
              <a:rPr lang="en-US"/>
              <a:t>ANACONDA</a:t>
            </a:r>
          </a:p>
          <a:p>
            <a:pPr marL="0" indent="0">
              <a:buNone/>
            </a:pPr>
            <a:r>
              <a:rPr lang="en-US"/>
              <a:t>SPYDER</a:t>
            </a:r>
          </a:p>
          <a:p>
            <a:pPr marL="0" indent="0">
              <a:buNone/>
            </a:pPr>
            <a:r>
              <a:rPr lang="en-US"/>
              <a:t>IDLE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1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C5A-1B63-45CD-BEAC-7C0C15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02ED-995F-464D-80A8-15A17D3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PIL</a:t>
            </a:r>
          </a:p>
          <a:p>
            <a:r>
              <a:rPr lang="en-US" dirty="0"/>
              <a:t>IMAGE</a:t>
            </a:r>
          </a:p>
          <a:p>
            <a:r>
              <a:rPr lang="en-US"/>
              <a:t>SCIKIT LEARN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BF05-1BB4-4512-ABEF-8733833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3EF9-A432-4EB4-9784-8EBE068F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Modern devices are having more security in less time for which recognizing faces to recignize person will be a efficient way .</a:t>
            </a:r>
          </a:p>
          <a:p>
            <a:r>
              <a:rPr lang="en-US"/>
              <a:t>Recognizing face can be used in devices, cars , house security .</a:t>
            </a:r>
            <a:endParaRPr lang="en-US" dirty="0"/>
          </a:p>
          <a:p>
            <a:r>
              <a:rPr lang="en-US"/>
              <a:t>Purpose of this project is to create  a face recognized attendance system in education institutions.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0F7-E18A-4A7F-BB60-E5CF38D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529C-284B-4963-BEC5-D645145C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Less time consumption for attendance</a:t>
            </a:r>
          </a:p>
          <a:p>
            <a:r>
              <a:rPr lang="en-US"/>
              <a:t>Mare time for lecture</a:t>
            </a:r>
            <a:endParaRPr lang="en-US" dirty="0"/>
          </a:p>
          <a:p>
            <a:r>
              <a:rPr lang="en-US"/>
              <a:t>Accuracy of attendance</a:t>
            </a:r>
          </a:p>
          <a:p>
            <a:r>
              <a:rPr lang="en-US"/>
              <a:t>No more proxy in classes</a:t>
            </a:r>
          </a:p>
          <a:p>
            <a:r>
              <a:rPr lang="en-US"/>
              <a:t>No need of paper works in attendance</a:t>
            </a:r>
          </a:p>
          <a:p>
            <a:r>
              <a:rPr lang="en-US"/>
              <a:t>Automated system easy to use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7E69-90AC-4C09-BD9F-30726C48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B08C-014A-44B3-BE60-D42CF369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project work in 4 steps:-</a:t>
            </a:r>
          </a:p>
          <a:p>
            <a:pPr lvl="1"/>
            <a:r>
              <a:rPr lang="en-US"/>
              <a:t>Image creater</a:t>
            </a:r>
          </a:p>
          <a:p>
            <a:pPr lvl="1"/>
            <a:r>
              <a:rPr lang="en-US"/>
              <a:t>Image trainner</a:t>
            </a:r>
          </a:p>
          <a:p>
            <a:pPr lvl="1"/>
            <a:r>
              <a:rPr lang="en-US"/>
              <a:t>Creating datasets</a:t>
            </a:r>
            <a:endParaRPr lang="en-US" dirty="0"/>
          </a:p>
          <a:p>
            <a:pPr lvl="1"/>
            <a:r>
              <a:rPr lang="en-US"/>
              <a:t> Image detection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Face Recognition</vt:lpstr>
      <vt:lpstr>Organisation</vt:lpstr>
      <vt:lpstr>Introduction </vt:lpstr>
      <vt:lpstr>biometrics</vt:lpstr>
      <vt:lpstr>TOOLS &amp; technology USED </vt:lpstr>
      <vt:lpstr>LIBRARIES &amp; MODULES USED</vt:lpstr>
      <vt:lpstr>objective</vt:lpstr>
      <vt:lpstr>Advantages </vt:lpstr>
      <vt:lpstr>How does it work</vt:lpstr>
      <vt:lpstr>Implementation Step-1</vt:lpstr>
      <vt:lpstr>PROCESSING</vt:lpstr>
      <vt:lpstr>THINGS I LEARNT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519</cp:revision>
  <dcterms:created xsi:type="dcterms:W3CDTF">2014-08-26T23:43:54Z</dcterms:created>
  <dcterms:modified xsi:type="dcterms:W3CDTF">2018-10-06T01:17:17Z</dcterms:modified>
</cp:coreProperties>
</file>