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7678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36642705_1.jpg" descr="tinywow_to_ppt_36642705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Theme94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jason haw</cp:lastModifiedBy>
  <cp:revision>1</cp:revision>
  <dcterms:created xsi:type="dcterms:W3CDTF">2023-10-08T07:53:01Z</dcterms:created>
  <dcterms:modified xsi:type="dcterms:W3CDTF">2023-10-08T07:53:32Z</dcterms:modified>
  <cp:category/>
</cp:coreProperties>
</file>