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75" r:id="rId4"/>
    <p:sldId id="276" r:id="rId5"/>
    <p:sldId id="277" r:id="rId6"/>
    <p:sldId id="278" r:id="rId7"/>
    <p:sldId id="260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6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69913-EAD9-403C-BDF6-9D5D62D51819}" type="datetimeFigureOut">
              <a:rPr lang="en-PH" smtClean="0"/>
              <a:t>4/8/2025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636E4-D92F-4690-8821-B30A0C0C320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63084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636E4-D92F-4690-8821-B30A0C0C320C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0788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50A2-72FA-E529-01BF-54B83332F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07867-8CC4-FEA5-B3A0-BA8F012BF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16200-EB7C-F9F6-E392-E9EBFDA7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4/8/2025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A7164-C9A2-E730-7215-B5458799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2D7CE-7A0F-8F53-6A4E-E1FBB2F2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4475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EA79-8551-63B1-8B3E-6FE7B0C2E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23566-9827-469D-E526-B60FDBF32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8047A-FBF0-835D-EDB2-EE633CAB3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4/8/2025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CE4F0-6567-4ED4-2D9C-606163D43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06D19-03CA-1876-7216-F183718C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4196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91A7E3-59E1-E395-BC7D-7C4482BAF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61612-0395-FBCD-9EB5-0EC30CDA6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6F6F5-6858-732A-BFFD-57860D7D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4/8/2025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86DD3-4C04-D032-C605-053B4925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DBD4-DC7B-2A6C-362A-A799A315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596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C2832-F808-D70D-5E0B-9EB808B0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E8323-2658-3296-AAF4-3EF687105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E2F17-E882-8232-AF80-FFD28F89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4/8/2025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6489A-53D3-FEAE-5788-E0B5F421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CE009-D6BC-A762-25C1-23C69422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266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8F13-4985-B5C9-5BF2-77868927F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1D042-70CA-D010-2C74-9E96415FF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3C520-F1F0-FB75-2414-B8B0333B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4/8/2025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4D7E1-09E5-6E6B-C579-1B88A2EB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325BF-94B8-CC12-2F98-FFB3FA58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504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55CAF-2A87-28BA-10B5-00B11B82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354F8-3BC1-E8C7-AEC5-ACE135E86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EE976-47EF-74B8-20AA-EB3B4C7BA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DC192-ABBD-7BA0-250B-112D64CD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4/8/2025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4905C-6F78-419A-EE90-D7B6B49A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CBE6A-FE93-6290-0ED7-745F0C96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244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4E0C-0CDB-B55D-B3FA-561735B26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3DD28-0DF7-0A10-D2FE-3FF0A78FA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7BEFC-3ADB-FBBA-5394-216B80B7F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E46E49-F6EB-81EA-455A-F1173A00E1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0AC2F-5548-DDD6-0673-05CB8439A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2274C6-B75D-1237-3F69-24E454BF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4/8/2025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024B5B-08CE-8ED7-3C00-8612926B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F3308D-0295-B1B5-8B75-B8FEA779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594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916BA-3179-A9BB-8B1D-78395DE5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6E7680-AAF0-B4BE-86CC-40A1402A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4/8/2025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E7792-4DC0-856E-9CA6-78BCDDA2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FAA9E-3995-C16C-9D27-C5770F7D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336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7EFD5-E8D3-965A-854B-973676F21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4/8/2025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96EEAF-B335-EA0F-CE9D-359197D5F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9D1DC-A653-E9DA-02D6-9E171495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14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D5F1-BF7E-BF91-D3F5-983636DF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4D869-9E01-7707-D293-6B49F6C20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C21CC-5259-9EB7-69AD-46803108A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B2F7F-9A04-27B3-FF6C-001E46F5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4/8/2025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93859-A9D8-FE0A-A4F3-81019A93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4A7F1-6E53-F102-D4F3-D12A78B18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679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2D2E-553C-7D88-B538-69E4981F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C2D9A0-75E7-A84B-F36B-01E9D25B6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910DA-175F-A620-C2EB-29D6D0C69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F8961-8F0A-A42F-29D7-63A5A6EA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4/8/2025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EC861-7FD9-B3AA-D716-587DD1C0C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F436F-0491-A98D-B461-CA6929AB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0699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7B73A9-5FD3-803A-758F-5BFE6CD2B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80797-2777-20C0-014D-D88184B75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649A9-B7F2-0CC8-9FAD-0F0115CF1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D73FC-F40D-4ECD-9DA2-01ACAE0008EF}" type="datetimeFigureOut">
              <a:rPr lang="en-PH" smtClean="0"/>
              <a:t>4/8/2025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5CC3E-D734-2166-7519-A2EB75CC8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A26F6-760A-8D65-5EEF-AEECED122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6437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ucedemo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4B63-58FF-1797-C5AE-6B72F3C6E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4699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Working with Waits and Synchronization</a:t>
            </a:r>
            <a:endParaRPr lang="en-PH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B7DB6-FB42-82A6-5356-FDB9C71D5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4374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Module 4</a:t>
            </a:r>
            <a:endParaRPr lang="en-PH" sz="28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877415-C833-1584-69C3-55BFA25C5502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DF3E5FB5-F14E-3AF5-2F67-1835FEECB866}"/>
                </a:ext>
              </a:extLst>
            </p:cNvPr>
            <p:cNvPicPr/>
            <p:nvPr/>
          </p:nvPicPr>
          <p:blipFill>
            <a:blip r:embed="rId3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84D0D142-519F-04B6-2FC7-8A018DD21E07}"/>
                </a:ext>
              </a:extLst>
            </p:cNvPr>
            <p:cNvPicPr/>
            <p:nvPr/>
          </p:nvPicPr>
          <p:blipFill>
            <a:blip r:embed="rId3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</p:spTree>
    <p:extLst>
      <p:ext uri="{BB962C8B-B14F-4D97-AF65-F5344CB8AC3E}">
        <p14:creationId xmlns:p14="http://schemas.microsoft.com/office/powerpoint/2010/main" val="382638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B2068-55AF-0961-6298-C092B3C15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4EDB442-0924-3D1A-75BE-15E9110747BB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A7473559-DE2E-CA77-7113-E6753B78035A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24193925-C14A-E157-F99B-C796987DA893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AAB5D07-2FD7-DEB1-AD12-B12EBD211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297140"/>
            <a:ext cx="10867373" cy="5279025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1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Understanding Waits and Synchronization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Usual problem without waits and synchronization</a:t>
            </a:r>
          </a:p>
          <a:p>
            <a:pPr lvl="1">
              <a:lnSpc>
                <a:spcPct val="200000"/>
              </a:lnSpc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 fails due to timing discrepancies (milliseconds) between web elements and test execution</a:t>
            </a:r>
          </a:p>
          <a:p>
            <a:pPr lvl="2">
              <a:lnSpc>
                <a:spcPct val="200000"/>
              </a:lnSpc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 element not found</a:t>
            </a:r>
          </a:p>
          <a:p>
            <a:pPr lvl="2">
              <a:lnSpc>
                <a:spcPct val="200000"/>
              </a:lnSpc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 element not ready for interaction</a:t>
            </a:r>
          </a:p>
          <a:p>
            <a:pPr lvl="2">
              <a:lnSpc>
                <a:spcPct val="200000"/>
              </a:lnSpc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Stale element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Waits and synchronization handles the following</a:t>
            </a:r>
          </a:p>
          <a:p>
            <a:pPr lvl="1">
              <a:lnSpc>
                <a:spcPct val="200000"/>
              </a:lnSpc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 pages loading asynchronously</a:t>
            </a:r>
          </a:p>
          <a:p>
            <a:pPr lvl="1">
              <a:lnSpc>
                <a:spcPct val="200000"/>
              </a:lnSpc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 elements not immediately available (slow loading elements)</a:t>
            </a:r>
          </a:p>
          <a:p>
            <a:pPr lvl="1">
              <a:lnSpc>
                <a:spcPct val="200000"/>
              </a:lnSpc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 pages having AJAX calls, and JavaScript-heavy sites (re-loading elements)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Waits and synchronization ensures stability and reliability of tests in a dynamic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99023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538CD-F52B-C4E3-D300-8A35CBEB7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B8DF47-19B6-4B7A-8DA5-D8A33D823BEE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518E67EB-0D01-AE52-2CAE-E0315A00C0E9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DA760531-177C-78CE-BA46-ACCB8DED1C71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855FFE9-7BBD-35CA-A102-D7A3E5D02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7" y="145415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Types of Waits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0C8344B-984C-3A91-99A9-D299B5422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999213"/>
              </p:ext>
            </p:extLst>
          </p:nvPr>
        </p:nvGraphicFramePr>
        <p:xfrm>
          <a:off x="1131699" y="2149793"/>
          <a:ext cx="10026371" cy="4378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67101">
                  <a:extLst>
                    <a:ext uri="{9D8B030D-6E8A-4147-A177-3AD203B41FA5}">
                      <a16:colId xmlns:a16="http://schemas.microsoft.com/office/drawing/2014/main" val="3845286496"/>
                    </a:ext>
                  </a:extLst>
                </a:gridCol>
                <a:gridCol w="4057650">
                  <a:extLst>
                    <a:ext uri="{9D8B030D-6E8A-4147-A177-3AD203B41FA5}">
                      <a16:colId xmlns:a16="http://schemas.microsoft.com/office/drawing/2014/main" val="1237605089"/>
                    </a:ext>
                  </a:extLst>
                </a:gridCol>
                <a:gridCol w="4001620">
                  <a:extLst>
                    <a:ext uri="{9D8B030D-6E8A-4147-A177-3AD203B41FA5}">
                      <a16:colId xmlns:a16="http://schemas.microsoft.com/office/drawing/2014/main" val="230271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Implicit 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Waits for elements to appear on the page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Default wait time for all elements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Simple use case where you want the system to wait for elements to load without specifying time for each one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92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Explicit 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Waits for specific conditions to be true before proceeding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Defined for individual elements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Specific scenarios where you want to wait for conditions to be met before interacting with elements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2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Fluent 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 type of explicit wait with more control over polling frequency and timeout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Complex waiting requirements, such as handling intermittent failures or varying page loads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033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42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1675D-5BE8-F2AE-582D-A999DA12D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F3162E9-9C3E-8C96-FB68-64EE7A893011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E4027EB1-4792-2EA5-7B93-DC0969394C63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474B5857-6161-FD88-4771-03F3C5549EB5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79A8B98-8987-8F04-EFB0-208D52C40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Understanding Implicit Wait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Wait for a specific amount of time before throwing an exception if the element is not found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A0D132A-DA4A-8E92-32F8-EB6069202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22864"/>
              </p:ext>
            </p:extLst>
          </p:nvPr>
        </p:nvGraphicFramePr>
        <p:xfrm>
          <a:off x="2032000" y="4394789"/>
          <a:ext cx="81280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452864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37605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Easy to implement globally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Slows down the execution if misused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92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Automatically applies to all elements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Global effect can cause delays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2036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D367CBB-BBEE-0715-7161-1D236AD519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7069"/>
          <a:stretch/>
        </p:blipFill>
        <p:spPr>
          <a:xfrm>
            <a:off x="1390390" y="2169000"/>
            <a:ext cx="6561819" cy="208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0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E9B97-9A63-A9CB-B91C-344D7BA5A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D24FA00-0A4C-019C-EAAE-209F97F696E9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53139ABD-0682-0E21-6496-76C3C225A974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6DCF8898-C90E-00DF-60F6-21E64348E18D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B2BDBEA-7F22-0001-23FE-B4C4C1B7F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Understanding Explicit Wait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Waits for a certain condition to occur before proceeding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Common conditions: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ElementToBeClickable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ElementIsVisible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ElementExists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5A6AA53-65DA-3ED7-3464-4AEE038E0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749765"/>
              </p:ext>
            </p:extLst>
          </p:nvPr>
        </p:nvGraphicFramePr>
        <p:xfrm>
          <a:off x="2032000" y="4977249"/>
          <a:ext cx="81280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452864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37605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Can be customized for specific conditions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Requires more code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92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Avoids unnecessary waits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May require debugging if conditions aren't met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67969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B7CE320-D774-BE5D-5393-C6B1F792CF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8569"/>
          <a:stretch/>
        </p:blipFill>
        <p:spPr>
          <a:xfrm>
            <a:off x="1334023" y="2661460"/>
            <a:ext cx="9158661" cy="219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617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D6B3B-7CDA-09E1-0A78-66104D9AF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143416E-778A-B6E7-F3B0-105635C1E4B8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948D4BC0-DB16-3C8E-6307-B74A6431A7FE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9E6DAA1A-A695-0E56-1CD4-1BD360AD3BEC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1B72DAB-86DE-F821-5404-6024B4DC2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Understanding Fluent Wait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Allows you to define polling frequency and maximum wait time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5846023-AC31-BF0B-CC58-EFA431AAD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471206"/>
              </p:ext>
            </p:extLst>
          </p:nvPr>
        </p:nvGraphicFramePr>
        <p:xfrm>
          <a:off x="2032000" y="4730399"/>
          <a:ext cx="81280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452864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37605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Handles intermittent issues well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Most complex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92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Can ignore specific exceptions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May be overkill for simple cases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67969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B8A43F2-E9AC-6C1C-EBF3-6250A87654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7409"/>
          <a:stretch/>
        </p:blipFill>
        <p:spPr>
          <a:xfrm>
            <a:off x="1405872" y="1850399"/>
            <a:ext cx="838824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E1585-8CBF-AAD1-563D-A991D5BE7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D9BAC1-97A6-9C0E-850C-6C7372B5F189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930CA56D-7C54-CEDB-7521-FE3E137BAC1D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21EEE221-3667-A210-1B2B-23CBD94CA96D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7EAE8FD-6157-44E8-242B-0A52C80D4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Hands-on Activity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a new console project named ‘Module4’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Write a selenium script for the following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3" action="ppaction://hlinksldjump"/>
              </a:rPr>
              <a:t>Test Steps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 combination of wait types</a:t>
            </a:r>
          </a:p>
          <a:p>
            <a:pPr lvl="2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 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Implicit wait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 500 milliseconds</a:t>
            </a:r>
          </a:p>
          <a:p>
            <a:pPr lvl="2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 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Explicit wait - </a:t>
            </a:r>
            <a:r>
              <a:rPr lang="en-US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ElementToBeClickable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of 15 seconds for buttons and menus</a:t>
            </a:r>
          </a:p>
          <a:p>
            <a:pPr lvl="2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 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Explicit wait - </a:t>
            </a:r>
            <a:r>
              <a:rPr lang="en-US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ElementIsVisible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of 15 seconds for input fields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Push your code to your GitHub Repo using GitHub Desktop Application</a:t>
            </a:r>
          </a:p>
        </p:txBody>
      </p:sp>
    </p:spTree>
    <p:extLst>
      <p:ext uri="{BB962C8B-B14F-4D97-AF65-F5344CB8AC3E}">
        <p14:creationId xmlns:p14="http://schemas.microsoft.com/office/powerpoint/2010/main" val="830318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6516F-67C9-8CD8-F6D0-0EDC7DF63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1C7D9C9-4C23-0B84-A305-3D04BE811B19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FAEB3CD1-AA19-7CD9-920B-78AC88B7F19D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146B0B4C-D31D-3E08-5750-937C28FB4F50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A363AD9-BD32-944D-EABE-6FB7F53B4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 Steps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Open Chrome Browser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Navigate to URL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3"/>
              </a:rPr>
              <a:t>https://www.saucedemo.com/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Input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UserName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{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standard_user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}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Input Password {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secret_sauce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}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Click Login Button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Click Burger Menu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Click Logout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Close Chrome Browser</a:t>
            </a:r>
          </a:p>
        </p:txBody>
      </p:sp>
    </p:spTree>
    <p:extLst>
      <p:ext uri="{BB962C8B-B14F-4D97-AF65-F5344CB8AC3E}">
        <p14:creationId xmlns:p14="http://schemas.microsoft.com/office/powerpoint/2010/main" val="233697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2648</TotalTime>
  <Words>416</Words>
  <Application>Microsoft Office PowerPoint</Application>
  <PresentationFormat>Widescreen</PresentationFormat>
  <Paragraphs>71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Office Theme</vt:lpstr>
      <vt:lpstr> Working with Waits and Synchronization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ANYTIME EMPLOYEE</dc:creator>
  <cp:lastModifiedBy>Jason Joseph Eligio</cp:lastModifiedBy>
  <cp:revision>358</cp:revision>
  <dcterms:created xsi:type="dcterms:W3CDTF">2024-11-20T01:27:36Z</dcterms:created>
  <dcterms:modified xsi:type="dcterms:W3CDTF">2025-04-08T06:49:29Z</dcterms:modified>
</cp:coreProperties>
</file>