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9913-EAD9-403C-BDF6-9D5D62D51819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6E4-D92F-4690-8821-B30A0C0C320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0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36E4-D92F-4690-8821-B30A0C0C320C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7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0A2-72FA-E529-01BF-54B83332F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867-8CC4-FEA5-B3A0-BA8F012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6200-EB7C-F9F6-E392-E9EBFDA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7164-C9A2-E730-7215-B545879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D7CE-7A0F-8F53-6A4E-E1FBB2F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7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A79-8551-63B1-8B3E-6FE7B0C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23566-9827-469D-E526-B60FDBF3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047A-FBF0-835D-EDB2-EE633CA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E4F0-6567-4ED4-2D9C-606163D4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6D19-03CA-1876-7216-F183718C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A7E3-59E1-E395-BC7D-7C4482BA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1612-0395-FBCD-9EB5-0EC30CDA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6F5-6858-732A-BFFD-57860D7D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6DD3-4C04-D032-C605-053B492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DBD4-DC7B-2A6C-362A-A799A31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9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832-F808-D70D-5E0B-9EB808B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8323-2658-3296-AAF4-3EF6871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F17-E882-8232-AF80-FFD28F89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9A-53D3-FEAE-5788-E0B5F42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E009-D6BC-A762-25C1-23C69422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6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8F13-4985-B5C9-5BF2-7786892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D042-70CA-D010-2C74-9E96415F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520-F1F0-FB75-2414-B8B0333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7E1-09E5-6E6B-C579-1B88A2E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25BF-94B8-CC12-2F98-FFB3FA5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0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5CAF-2A87-28BA-10B5-00B11B82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54F8-3BC1-E8C7-AEC5-ACE135E8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E976-47EF-74B8-20AA-EB3B4C7B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C192-ABBD-7BA0-250B-112D64C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905C-6F78-419A-EE90-D7B6B49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BE6A-FE93-6290-0ED7-745F0C9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E0C-0CDB-B55D-B3FA-561735B2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DD28-0DF7-0A10-D2FE-3FF0A78F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BEFC-3ADB-FBBA-5394-216B80B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6E49-F6EB-81EA-455A-F1173A00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0AC2F-5548-DDD6-0673-05CB8439A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274C6-B75D-1237-3F69-24E454B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24B5B-08CE-8ED7-3C00-8612926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308D-0295-B1B5-8B75-B8FEA77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9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6BA-3179-A9BB-8B1D-78395DE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E7680-AAF0-B4BE-86CC-40A1402A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7792-4DC0-856E-9CA6-78BCDDA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AA9E-3995-C16C-9D27-C5770F7D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3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7EFD5-E8D3-965A-854B-973676F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6EEAF-B335-EA0F-CE9D-359197D5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D1DC-A653-E9DA-02D6-9E171495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D5F1-BF7E-BF91-D3F5-983636D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D869-9E01-7707-D293-6B49F6C2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21CC-5259-9EB7-69AD-4680310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2F7F-9A04-27B3-FF6C-001E46F5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3859-A9D8-FE0A-A4F3-81019A9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A7F1-6E53-F102-D4F3-D12A78B1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D2E-553C-7D88-B538-69E4981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2D9A0-75E7-A84B-F36B-01E9D25B6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10DA-175F-A620-C2EB-29D6D0C6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8961-8F0A-A42F-29D7-63A5A6E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861-7FD9-B3AA-D716-587DD1C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436F-0491-A98D-B461-CA6929A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69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73A9-5FD3-803A-758F-5BFE6CD2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0797-2777-20C0-014D-D88184B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49A9-B7F2-0CC8-9FAD-0F0115CF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CC3E-D734-2166-7519-A2EB75CC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26F6-760A-8D65-5EEF-AEECED12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3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B63-58FF-1797-C5AE-6B72F3C6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 Up Your Automation Environment</a:t>
            </a:r>
            <a:endParaRPr lang="en-PH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7DB6-FB42-82A6-5356-FDB9C71D5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 2</a:t>
            </a:r>
            <a:endParaRPr lang="en-PH" sz="2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77415-C833-1584-69C3-55BFA25C5502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DF3E5FB5-F14E-3AF5-2F67-1835FEECB866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84D0D142-519F-04B6-2FC7-8A018DD21E07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8263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516F-67C9-8CD8-F6D0-0EDC7DF6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C7D9C9-4C23-0B84-A305-3D04BE811B1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FAEB3CD1-AA19-7CD9-920B-78AC88B7F19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46B0B4C-D31D-3E08-5750-937C28FB4F5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363AD9-BD32-944D-EABE-6FB7F53B4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Steps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Chrome Browser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Navigate to URL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https://www.saucedemo.com/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Close Chrome Browser</a:t>
            </a:r>
          </a:p>
        </p:txBody>
      </p:sp>
    </p:spTree>
    <p:extLst>
      <p:ext uri="{BB962C8B-B14F-4D97-AF65-F5344CB8AC3E}">
        <p14:creationId xmlns:p14="http://schemas.microsoft.com/office/powerpoint/2010/main" val="233697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7C752-B639-5F88-C27F-3D02E166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0EB081-08B3-614B-5EAC-7C17C03CC87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CF3B1303-111A-86A0-55E4-BBED1B9667B0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B429491-3903-6A62-21A1-16C8AE6B31D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0D0557-72E4-742C-A857-EFF86807B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Installing Necessary Tools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Visual Studio (Community Edition)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https://visualstudio.microsoft.com/downloads/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.NET SDK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E9E0-2AE3-17D3-A35C-C9D7A1D2B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26" y="2907570"/>
            <a:ext cx="6022909" cy="3028414"/>
          </a:xfrm>
          <a:prstGeom prst="rect">
            <a:avLst/>
          </a:prstGeom>
        </p:spPr>
      </p:pic>
      <p:pic>
        <p:nvPicPr>
          <p:cNvPr id="6" name="Picture 6" descr="Mouse cursor - Free interface icons">
            <a:extLst>
              <a:ext uri="{FF2B5EF4-FFF2-40B4-BE49-F238E27FC236}">
                <a16:creationId xmlns:a16="http://schemas.microsoft.com/office/drawing/2014/main" id="{8CEF6E10-D846-AFF6-B8C0-A9BEBCC8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24" y="3367843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8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134F-BA33-C8C2-BC73-EB1F81809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C3329A-4890-9F13-D0D7-8574CC1A0A1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B661D1EA-0678-9BFF-4B0E-2D062B4718F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EF501AF9-EB4B-4608-8FD3-03AF605BC9EE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1F88B2-A6E8-0DED-A793-1FF5454B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new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5D1C5-3620-52B8-E185-0C154A70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3" y="2375169"/>
            <a:ext cx="5408000" cy="3600000"/>
          </a:xfrm>
          <a:prstGeom prst="rect">
            <a:avLst/>
          </a:prstGeom>
        </p:spPr>
      </p:pic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D2A0CCF7-CEA7-813F-F295-4CE26C3E7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97" y="4362994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00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F968-6D61-D8CA-BE93-4D0E516F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02FB17-C8E6-1880-57B4-3807A9DE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04" y="2441082"/>
            <a:ext cx="5408000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2DEB415-53A9-4E18-099E-46A27B56E70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BBE3FC3E-2B1F-26B3-FEBB-303727F7AF63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DAC9B9CD-7D21-EF49-C72B-76010F6CE6A8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343783-811B-7F63-79E6-959560E1C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new Project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DB7A21C6-ECAA-33F6-977A-5CE53D04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85" y="3390734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ouse cursor - Free interface icons">
            <a:extLst>
              <a:ext uri="{FF2B5EF4-FFF2-40B4-BE49-F238E27FC236}">
                <a16:creationId xmlns:a16="http://schemas.microsoft.com/office/drawing/2014/main" id="{3469668F-DE42-EB3D-59DA-4D0211F9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62" y="5768016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E5286-7129-A52A-5B71-7FCD69B4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58DFC-6C8F-4CB4-7A2A-0D78717B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92" y="2364563"/>
            <a:ext cx="5408000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3B36F2-CD45-0C30-B942-455446D06750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4ADC4458-638A-DE24-B64D-0E0BD75F9FF3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AAE02CE-30AD-AA06-F7A3-213FA6C9F4B0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DE355C-3D3F-4369-49E0-217B372A7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new Project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8CE78E0A-597C-A940-85AC-83998726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28" y="3507239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Mouse cursor - Free interface icons">
            <a:extLst>
              <a:ext uri="{FF2B5EF4-FFF2-40B4-BE49-F238E27FC236}">
                <a16:creationId xmlns:a16="http://schemas.microsoft.com/office/drawing/2014/main" id="{3722694A-1541-FED8-2BA3-5B2AD4AC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99" y="4082004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458A184-D413-24F2-1045-E4A972123F9E}"/>
              </a:ext>
            </a:extLst>
          </p:cNvPr>
          <p:cNvSpPr/>
          <p:nvPr/>
        </p:nvSpPr>
        <p:spPr>
          <a:xfrm>
            <a:off x="4931648" y="2153190"/>
            <a:ext cx="3304483" cy="1141649"/>
          </a:xfrm>
          <a:prstGeom prst="wedgeRoundRectCallout">
            <a:avLst>
              <a:gd name="adj1" fmla="val -44794"/>
              <a:gd name="adj2" fmla="val 82000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Browse the location your cloned repository folder</a:t>
            </a:r>
          </a:p>
        </p:txBody>
      </p:sp>
      <p:pic>
        <p:nvPicPr>
          <p:cNvPr id="18" name="Picture 6" descr="Mouse cursor - Free interface icons">
            <a:extLst>
              <a:ext uri="{FF2B5EF4-FFF2-40B4-BE49-F238E27FC236}">
                <a16:creationId xmlns:a16="http://schemas.microsoft.com/office/drawing/2014/main" id="{72A81A90-433A-C679-EC0E-A1CB506E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05" y="5669743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79A4-D9A6-A3B7-12E8-C2A633A38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47A087-79D5-AB9D-415F-B4D88445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5" y="2408628"/>
            <a:ext cx="6678621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8913BEB-AA27-75BB-37E0-8D69E9D5CBD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4ABAC429-85BE-B513-59F3-22533419014C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BF6470E-644F-6609-C533-FC749A102F20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6C0BD10-AEE5-EC1B-ED54-5A77BAB80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Selenium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F51DA8CA-7F0B-53F3-2631-FFBAF2D2B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79" y="4004154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5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72EE-BD4A-3DC2-9F16-A3EBB2314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EAF30-4A0E-EEF1-4EA4-3AF52120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2" y="2408627"/>
            <a:ext cx="6678621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27D8CDF-2080-1A88-EF28-EA638C89D00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BB8E212-59A9-FAE3-4927-74D6604D1A3B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ABF2B5E-BB6F-1A22-155E-57F260E60C3B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B2E0AE-3CE9-A6E7-27B8-8B6069AF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Selenium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F23BAD9C-D903-338C-AB20-378DFD62A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35" y="3292228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009F-25EF-B426-A452-000A32570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CA24D5-D265-627C-9656-DFFD1FB4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27" y="2402927"/>
            <a:ext cx="6678621" cy="360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2FA4DC-0604-74C5-E339-94104B95F5F8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23E818E0-F866-CF96-4688-B1B58E1536EE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684D334E-B06B-CF77-1438-304942576A8E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7FB246-26BC-9896-AEFC-97B1F3B84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Your First C# Selenium Project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basic Selenium WebDriver script</a:t>
            </a:r>
          </a:p>
        </p:txBody>
      </p:sp>
      <p:pic>
        <p:nvPicPr>
          <p:cNvPr id="19" name="Picture 6" descr="Mouse cursor - Free interface icons">
            <a:extLst>
              <a:ext uri="{FF2B5EF4-FFF2-40B4-BE49-F238E27FC236}">
                <a16:creationId xmlns:a16="http://schemas.microsoft.com/office/drawing/2014/main" id="{D828D48E-4A98-B6A9-C7FC-24333AB0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92" y="2567239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3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1585-8CBF-AAD1-563D-A991D5BE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D9BAC1-97A6-9C0E-850C-6C7372B5F18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30CA56D-7C54-CEDB-7521-FE3E137BAC1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1EEE221-3667-A210-1B2B-23CBD94CA96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EAE8FD-6157-44E8-242B-0A52C80D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Hands-on Activity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Visual Studio (Community Edition)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https://visualstudio.microsoft.com/downloads/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.NET SDK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new console project named ‘Module2’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a selenium script for the following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 action="ppaction://hlinksldjump"/>
              </a:rPr>
              <a:t>Test Steps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Push your code to your GitHub Repo using GitHub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8303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171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 Setting Up Your Automation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ANYTIME EMPLOYEE</dc:creator>
  <cp:lastModifiedBy>Jason Joseph Eligio</cp:lastModifiedBy>
  <cp:revision>179</cp:revision>
  <dcterms:created xsi:type="dcterms:W3CDTF">2024-11-20T01:27:36Z</dcterms:created>
  <dcterms:modified xsi:type="dcterms:W3CDTF">2025-03-26T01:28:53Z</dcterms:modified>
</cp:coreProperties>
</file>