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61" r:id="rId4"/>
    <p:sldId id="262" r:id="rId5"/>
    <p:sldId id="266" r:id="rId6"/>
    <p:sldId id="271" r:id="rId7"/>
    <p:sldId id="270" r:id="rId8"/>
    <p:sldId id="267" r:id="rId9"/>
    <p:sldId id="268" r:id="rId10"/>
    <p:sldId id="269" r:id="rId11"/>
    <p:sldId id="275" r:id="rId12"/>
    <p:sldId id="263" r:id="rId13"/>
    <p:sldId id="272" r:id="rId14"/>
    <p:sldId id="273" r:id="rId15"/>
    <p:sldId id="260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69913-EAD9-403C-BDF6-9D5D62D51819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636E4-D92F-4690-8821-B30A0C0C320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308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636E4-D92F-4690-8821-B30A0C0C320C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078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50A2-72FA-E529-01BF-54B83332F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07867-8CC4-FEA5-B3A0-BA8F012BF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16200-EB7C-F9F6-E392-E9EBFDA7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A7164-C9A2-E730-7215-B5458799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2D7CE-7A0F-8F53-6A4E-E1FBB2F2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475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EA79-8551-63B1-8B3E-6FE7B0C2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23566-9827-469D-E526-B60FDBF32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8047A-FBF0-835D-EDB2-EE633CAB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CE4F0-6567-4ED4-2D9C-606163D4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6D19-03CA-1876-7216-F183718C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196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1A7E3-59E1-E395-BC7D-7C4482BAF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61612-0395-FBCD-9EB5-0EC30CDA6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6F6F5-6858-732A-BFFD-57860D7D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86DD3-4C04-D032-C605-053B4925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DBD4-DC7B-2A6C-362A-A799A315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596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2832-F808-D70D-5E0B-9EB808B0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E8323-2658-3296-AAF4-3EF687105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E2F17-E882-8232-AF80-FFD28F89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6489A-53D3-FEAE-5788-E0B5F421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CE009-D6BC-A762-25C1-23C69422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266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8F13-4985-B5C9-5BF2-77868927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1D042-70CA-D010-2C74-9E96415FF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3C520-F1F0-FB75-2414-B8B0333B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4D7E1-09E5-6E6B-C579-1B88A2EB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25BF-94B8-CC12-2F98-FFB3FA58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504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5CAF-2A87-28BA-10B5-00B11B82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54F8-3BC1-E8C7-AEC5-ACE135E86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EE976-47EF-74B8-20AA-EB3B4C7BA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C192-ABBD-7BA0-250B-112D64CD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4905C-6F78-419A-EE90-D7B6B49A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CBE6A-FE93-6290-0ED7-745F0C96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244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4E0C-0CDB-B55D-B3FA-561735B26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3DD28-0DF7-0A10-D2FE-3FF0A78F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7BEFC-3ADB-FBBA-5394-216B80B7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46E49-F6EB-81EA-455A-F1173A00E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0AC2F-5548-DDD6-0673-05CB8439A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274C6-B75D-1237-3F69-24E454BF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24B5B-08CE-8ED7-3C00-8612926B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3308D-0295-B1B5-8B75-B8FEA779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594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16BA-3179-A9BB-8B1D-78395DE5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E7680-AAF0-B4BE-86CC-40A1402A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E7792-4DC0-856E-9CA6-78BCDDA2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FAA9E-3995-C16C-9D27-C5770F7D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336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7EFD5-E8D3-965A-854B-973676F2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6EEAF-B335-EA0F-CE9D-359197D5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9D1DC-A653-E9DA-02D6-9E171495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14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D5F1-BF7E-BF91-D3F5-983636DF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D869-9E01-7707-D293-6B49F6C20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C21CC-5259-9EB7-69AD-46803108A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B2F7F-9A04-27B3-FF6C-001E46F5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3859-A9D8-FE0A-A4F3-81019A93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4A7F1-6E53-F102-D4F3-D12A78B1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679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2D2E-553C-7D88-B538-69E4981F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2D9A0-75E7-A84B-F36B-01E9D25B6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910DA-175F-A620-C2EB-29D6D0C69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F8961-8F0A-A42F-29D7-63A5A6EA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EC861-7FD9-B3AA-D716-587DD1C0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F436F-0491-A98D-B461-CA6929AB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699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B73A9-5FD3-803A-758F-5BFE6CD2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80797-2777-20C0-014D-D88184B75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649A9-B7F2-0CC8-9FAD-0F0115CF1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5CC3E-D734-2166-7519-A2EB75CC8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A26F6-760A-8D65-5EEF-AEECED122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437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hints.io/xpat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crapfly.io/blog/css-selector-cheatshee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4B63-58FF-1797-C5AE-6B72F3C6E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4699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WebDriver Basics Interactions &amp; Locators</a:t>
            </a:r>
            <a:endParaRPr lang="en-PH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B7DB6-FB42-82A6-5356-FDB9C71D5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4374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Module 3</a:t>
            </a:r>
            <a:endParaRPr lang="en-PH" sz="28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877415-C833-1584-69C3-55BFA25C5502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DF3E5FB5-F14E-3AF5-2F67-1835FEECB866}"/>
                </a:ext>
              </a:extLst>
            </p:cNvPr>
            <p:cNvPicPr/>
            <p:nvPr/>
          </p:nvPicPr>
          <p:blipFill>
            <a:blip r:embed="rId3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84D0D142-519F-04B6-2FC7-8A018DD21E07}"/>
                </a:ext>
              </a:extLst>
            </p:cNvPr>
            <p:cNvPicPr/>
            <p:nvPr/>
          </p:nvPicPr>
          <p:blipFill>
            <a:blip r:embed="rId3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</p:spTree>
    <p:extLst>
      <p:ext uri="{BB962C8B-B14F-4D97-AF65-F5344CB8AC3E}">
        <p14:creationId xmlns:p14="http://schemas.microsoft.com/office/powerpoint/2010/main" val="3826384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E332D-C758-BA37-E9D5-843C9F46A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A09415-9BF5-48B0-22BB-B0FBFF89AE9B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28996DE5-B6FD-2B20-5CED-9E85CC5C8934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AA75A5C4-88A2-D270-D31A-B5A9C42ECF9B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C1622A-3944-79D0-8DAA-EAA3A62D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672" y="1441189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Locating Web Elements</a:t>
            </a:r>
          </a:p>
          <a:p>
            <a:pPr lvl="1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TagName Locator</a:t>
            </a:r>
          </a:p>
          <a:p>
            <a:pPr lvl="2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Uses the tag name of an HTML element.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C1652BF-85ED-17F0-22DC-19E60D629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062076"/>
              </p:ext>
            </p:extLst>
          </p:nvPr>
        </p:nvGraphicFramePr>
        <p:xfrm>
          <a:off x="2032000" y="4394789"/>
          <a:ext cx="8128000" cy="1259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452864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760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Simple and fast when targeting multiple elements of the same tag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Not unique; multiple elements can share the same tag name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92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Less precise if the tag is too generic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2867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F8DB5E7-3B43-0633-214B-C00DD199A1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857"/>
          <a:stretch/>
        </p:blipFill>
        <p:spPr>
          <a:xfrm>
            <a:off x="1300619" y="2145343"/>
            <a:ext cx="5236364" cy="256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2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0C241-28C2-29AC-1109-E8EDBC9A0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291DAF-423F-C584-E1B4-8CF106EF3A9B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8A1B8F58-8B80-021F-08BC-C696DF1C0E5D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FFB137A5-E1A8-EA67-D2ED-0854C5A1AE90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0BC6EF2-AFDB-24AE-7D28-05B82337A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672" y="1441189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Locating Web Elements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Useful tools in building locators </a:t>
            </a:r>
          </a:p>
          <a:p>
            <a:pPr lvl="2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XPath cheat sheet -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https://devhints.io/xpath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CssSelector cheat sheet -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https://scrapfly.io/blog/css-selector-cheatsheet/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661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FCE31-DC28-AE75-0689-BF21A3E57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C16A8D6-F531-EA3A-4417-F367ECBADB66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5926827F-8E86-3D12-E01C-BCEC80B7ECF4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1FFADC4A-C1AC-24FA-20B9-71363E8FA2F0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B4A6EA3-62AE-026E-E37C-9FBB7F589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Interacting with Web Elements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Once an element is located, WebDriver can perform various actions, such as</a:t>
            </a:r>
          </a:p>
          <a:p>
            <a:pPr lvl="2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Clicking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Clicking on buttons, links, or other clickable elements.</a:t>
            </a:r>
          </a:p>
          <a:p>
            <a:pPr lvl="2">
              <a:lnSpc>
                <a:spcPct val="200000"/>
              </a:lnSpc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200000"/>
              </a:lnSpc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200000"/>
              </a:lnSpc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Sending Text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Sending keystrokes to input fields or text areas.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1CAB99-6E80-7512-19A9-D524CA07CD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471"/>
          <a:stretch/>
        </p:blipFill>
        <p:spPr>
          <a:xfrm>
            <a:off x="1371601" y="2035850"/>
            <a:ext cx="6237083" cy="26072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40FBC6-9CBA-6690-7AE9-90828D74729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1176"/>
          <a:stretch/>
        </p:blipFill>
        <p:spPr>
          <a:xfrm>
            <a:off x="1371601" y="3961853"/>
            <a:ext cx="6862978" cy="255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5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BF173-3362-597A-7ABD-D88DB6D8C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6B99AD-013A-9A09-AEC2-4FEE128D6AA4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060BB0E6-7462-6004-D424-472666A5C656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13E37DF3-BE5B-871F-FA44-CDD566A1EC0B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F9F2610-9D2B-CE37-899C-14E98B993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Interacting with Web Elements</a:t>
            </a:r>
          </a:p>
          <a:p>
            <a:pPr lvl="2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Getting Text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Retrieving the text of an element.</a:t>
            </a:r>
          </a:p>
          <a:p>
            <a:pPr lvl="2">
              <a:lnSpc>
                <a:spcPct val="200000"/>
              </a:lnSpc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200000"/>
              </a:lnSpc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200000"/>
              </a:lnSpc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Clearing Text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Clearing text in input fields.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529053-6970-F495-3230-6A99624DFF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723"/>
          <a:stretch/>
        </p:blipFill>
        <p:spPr>
          <a:xfrm>
            <a:off x="1340285" y="1594973"/>
            <a:ext cx="6315867" cy="25135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1A34FB-AC71-DDF2-80AE-AE95F630BA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0134"/>
          <a:stretch/>
        </p:blipFill>
        <p:spPr>
          <a:xfrm>
            <a:off x="1340285" y="3588826"/>
            <a:ext cx="6631003" cy="258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85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9755B-2972-BE4C-1385-B65392882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68F82DA-4F7C-3F6D-5838-937EAFC773C0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1689E042-34EA-243E-6E42-28E31D13D96A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9A164F7E-209D-4DBB-8BB1-943763C3B47D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5D20324-3712-893A-C4F7-1CE416327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Interacting with Web Elements</a:t>
            </a:r>
          </a:p>
          <a:p>
            <a:pPr lvl="2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Submitting Forms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Submitting forms via the submit() method (common for forms with buttons).</a:t>
            </a:r>
          </a:p>
          <a:p>
            <a:pPr lvl="2">
              <a:lnSpc>
                <a:spcPct val="200000"/>
              </a:lnSpc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200000"/>
              </a:lnSpc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200000"/>
              </a:lnSpc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Getting Attributes: Accessing an element’s attributes.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C87F2BD-ED09-302B-A6F1-4642F840CD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287"/>
          <a:stretch/>
        </p:blipFill>
        <p:spPr>
          <a:xfrm>
            <a:off x="1378384" y="1706476"/>
            <a:ext cx="6473435" cy="26125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D86F1C-2FCA-0B97-4D1E-4D88462BD4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9287"/>
          <a:stretch/>
        </p:blipFill>
        <p:spPr>
          <a:xfrm>
            <a:off x="1385246" y="3637071"/>
            <a:ext cx="6709787" cy="26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3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E1585-8CBF-AAD1-563D-A991D5BE7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D9BAC1-97A6-9C0E-850C-6C7372B5F189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930CA56D-7C54-CEDB-7521-FE3E137BAC1D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21EEE221-3667-A210-1B2B-23CBD94CA96D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7EAE8FD-6157-44E8-242B-0A52C80D4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Hands-on Activity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a new console project named ‘Module3’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Write a selenium script for the following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 action="ppaction://hlinksldjump"/>
              </a:rPr>
              <a:t>Test Steps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combination of locator types - Id, CssSelector, XPath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Push your code to your GitHub Repo using GitHub Desktop Application</a:t>
            </a:r>
          </a:p>
        </p:txBody>
      </p:sp>
    </p:spTree>
    <p:extLst>
      <p:ext uri="{BB962C8B-B14F-4D97-AF65-F5344CB8AC3E}">
        <p14:creationId xmlns:p14="http://schemas.microsoft.com/office/powerpoint/2010/main" val="830318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6516F-67C9-8CD8-F6D0-0EDC7DF63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1C7D9C9-4C23-0B84-A305-3D04BE811B19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FAEB3CD1-AA19-7CD9-920B-78AC88B7F19D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146B0B4C-D31D-3E08-5750-937C28FB4F50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A363AD9-BD32-944D-EABE-6FB7F53B4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 Steps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Open Chrome Browser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Navigate to URL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https://www.saucedemo.com/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UserName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{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standard_user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 Password {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secret_sauce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Click Login Button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Click Burger Menu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Click Logout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Close Chrome Browser</a:t>
            </a:r>
          </a:p>
        </p:txBody>
      </p:sp>
    </p:spTree>
    <p:extLst>
      <p:ext uri="{BB962C8B-B14F-4D97-AF65-F5344CB8AC3E}">
        <p14:creationId xmlns:p14="http://schemas.microsoft.com/office/powerpoint/2010/main" val="233697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B2068-55AF-0961-6298-C092B3C15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4EDB442-0924-3D1A-75BE-15E9110747BB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A7473559-DE2E-CA77-7113-E6753B78035A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24193925-C14A-E157-F99B-C796987DA893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AAB5D07-2FD7-DEB1-AD12-B12EBD211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Understanding WebDriver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WebDriver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is an interface that allows you to programmatically control a web browser by simulating user actions, such as navigating to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 pages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interacting with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 elements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(buttons, forms, etc.), and extracting information from a webpage. 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WebDriver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interacts directly with the browser, making it faster, more reliable, and capable of working with modern web technologies.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WebDriver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uses browser-specific drivers (e.g.,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ChromeDriver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Chrome,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FirefoxDriver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Firefox) to interact with the browser. These drivers translate the commands given by the WebDriver into browser-specific commands, allowing it to perform actions like opening a page, finding elements, and interacting with them.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F0CCC1-E7F0-E4B3-354D-C9DB602694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1292"/>
          <a:stretch/>
        </p:blipFill>
        <p:spPr>
          <a:xfrm>
            <a:off x="351771" y="4158206"/>
            <a:ext cx="5156883" cy="255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3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7C752-B639-5F88-C27F-3D02E1664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80EB081-08B3-614B-5EAC-7C17C03CC87F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CF3B1303-111A-86A0-55E4-BBED1B9667B0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AB429491-3903-6A62-21A1-16C8AE6B31DB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E0D0557-72E4-742C-A857-EFF86807B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Understanding WebElements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 elements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refer to the different components or parts of a webpage that can be interacted with.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1E11D3-A22C-46C7-5451-690376CA2634}"/>
              </a:ext>
            </a:extLst>
          </p:cNvPr>
          <p:cNvSpPr txBox="1"/>
          <p:nvPr/>
        </p:nvSpPr>
        <p:spPr>
          <a:xfrm>
            <a:off x="995818" y="2405178"/>
            <a:ext cx="9294313" cy="1800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 fields</a:t>
            </a: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Buttons (e.g., submit buttons, clickable links)</a:t>
            </a: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P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Links (anchors or hyperlinks)</a:t>
            </a: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P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Images (elements represented by &lt;</a:t>
            </a:r>
            <a:r>
              <a:rPr kumimoji="0" lang="en-PH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img</a:t>
            </a:r>
            <a:r>
              <a:rPr kumimoji="0" lang="en-P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&gt;)</a:t>
            </a: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P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Dropdowns (select elements)</a:t>
            </a: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PH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Divs</a:t>
            </a:r>
            <a:r>
              <a:rPr kumimoji="0" lang="en-P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spans, etc. (generic HTML elements)</a:t>
            </a: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P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Tables, paragraphs, and more.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DCA57AD-D151-EDC4-3198-C80D8E9566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335"/>
          <a:stretch/>
        </p:blipFill>
        <p:spPr>
          <a:xfrm>
            <a:off x="995818" y="3565808"/>
            <a:ext cx="4062857" cy="261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8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B4151-9206-AE12-653A-79846BDC5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87929CC-15CB-C4F1-C34E-C3A8A014DDCC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8B8A126E-CD4B-59E4-0873-45B93B39290E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F47F7174-46FF-761F-04FB-DA5A5C9511F2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F079F55-D545-D292-FE0E-DA4CA31A6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Locating Web Elements</a:t>
            </a:r>
          </a:p>
          <a:p>
            <a:pPr lvl="1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Locators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are used to find elements on a webpage.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They are essential for interacting with web elements in automated tests.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Selenium supports various types of locators, each with its own strengths and weaknesses.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01260-8EE8-9671-C432-AB3009D9EA66}"/>
              </a:ext>
            </a:extLst>
          </p:cNvPr>
          <p:cNvSpPr txBox="1"/>
          <p:nvPr/>
        </p:nvSpPr>
        <p:spPr>
          <a:xfrm>
            <a:off x="1259039" y="3229119"/>
            <a:ext cx="5016502" cy="1800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143000" marR="0" lvl="2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</a:t>
            </a:r>
          </a:p>
          <a:p>
            <a:pPr marL="1143000" lvl="2" indent="-228600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Selectors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0" lvl="2" indent="-228600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XPath</a:t>
            </a:r>
          </a:p>
          <a:p>
            <a:pPr marL="1143000" marR="0" lvl="2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</a:t>
            </a:r>
          </a:p>
          <a:p>
            <a:pPr marL="1143000" marR="0" lvl="2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ClassName</a:t>
            </a:r>
          </a:p>
          <a:p>
            <a:pPr marL="1143000" marR="0" lvl="2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TagName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5B1403-663D-61F2-D993-DE082B25D0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287"/>
          <a:stretch/>
        </p:blipFill>
        <p:spPr>
          <a:xfrm>
            <a:off x="838199" y="4004939"/>
            <a:ext cx="7415065" cy="258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8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B309B-878D-0F17-FD1F-51F88FEFF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A2B5775-674D-BCEB-B977-7F8D9C4751B1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C8B9E2C3-3655-BB10-ECBF-769495D91ED0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DEAC2DD7-573E-23FF-1D86-7E9328E6C201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0B1768D-74EB-74B2-FDE6-D9D6E1485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40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Locating Web Elements</a:t>
            </a:r>
          </a:p>
          <a:p>
            <a:pPr lvl="1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 Locator</a:t>
            </a:r>
          </a:p>
          <a:p>
            <a:pPr lvl="2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Uses the unique ID of an element.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9962630-F55A-5787-DCDF-131BF8930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853964"/>
              </p:ext>
            </p:extLst>
          </p:nvPr>
        </p:nvGraphicFramePr>
        <p:xfrm>
          <a:off x="2032000" y="4394789"/>
          <a:ext cx="8128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452864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760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Fast and reliable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Not all elements have unique IDs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92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Unique for each element, ensuring no ambiguity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28670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54B223CB-86C6-C775-94CC-E8F2B2741A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1509"/>
          <a:stretch/>
        </p:blipFill>
        <p:spPr>
          <a:xfrm>
            <a:off x="1273153" y="2104895"/>
            <a:ext cx="5072727" cy="254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6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DD65B-A2DE-DDEE-A914-4342CB300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8F2701E-3532-D91F-5FF1-31099E13FA61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56BA822C-08C3-3335-F27A-80CC2F5ADABF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FD43F086-854C-E9C6-0C7B-84311D516DED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2443908-27CE-51CC-5499-EB76DDA9D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672" y="1441189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Locating Web Elements</a:t>
            </a:r>
          </a:p>
          <a:p>
            <a:pPr lvl="1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Selectors Locator</a:t>
            </a:r>
          </a:p>
          <a:p>
            <a:pPr lvl="2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Uses CSS selectors to locate elements.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7564B3C-7031-9894-281A-4F6A7A460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386700"/>
              </p:ext>
            </p:extLst>
          </p:nvPr>
        </p:nvGraphicFramePr>
        <p:xfrm>
          <a:off x="2032000" y="4394789"/>
          <a:ext cx="8128000" cy="11291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452864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760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Very fast and efficient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Can be complex for deeply nested elements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926908"/>
                  </a:ext>
                </a:extLst>
              </a:tr>
              <a:tr h="387509">
                <a:tc>
                  <a:txBody>
                    <a:bodyPr/>
                    <a:lstStyle/>
                    <a:p>
                      <a:r>
                        <a:rPr lang="en-US" sz="1400" dirty="0"/>
                        <a:t>Flexible with multiple ways to define selectors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Harder to understand and maintain for beginners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2867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7E0DC1F-35CB-BF37-7095-424BEF8214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314"/>
          <a:stretch/>
        </p:blipFill>
        <p:spPr>
          <a:xfrm>
            <a:off x="1252603" y="2123109"/>
            <a:ext cx="6998961" cy="261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5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D5572-7593-6B32-39FC-B73794E41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9E7C640-3B3B-BA40-3F17-DBB0FF477AF7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94191A44-F26F-7C7B-EF4F-E73B124D8213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A8B56E71-7848-4BC6-1706-CF7D1D815D12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1B374D7-5F15-A05C-46DC-E4E5FA9B4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672" y="1441189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Locating Web Elements</a:t>
            </a:r>
          </a:p>
          <a:p>
            <a:pPr lvl="1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XPath  Locator</a:t>
            </a:r>
          </a:p>
          <a:p>
            <a:pPr lvl="2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Uses XML path expressions to locate elements.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137F64B-81B5-DF58-FB81-CB2D8BD7A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536889"/>
              </p:ext>
            </p:extLst>
          </p:nvPr>
        </p:nvGraphicFramePr>
        <p:xfrm>
          <a:off x="2032000" y="4394789"/>
          <a:ext cx="8128000" cy="1407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452864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760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Highly flexible and powerful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Slower than other locators, especially for large documents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92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Can locate elements using various attributes, text, or hierarchy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Complex expressions can lead to brittle tests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28670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855113C8-91DD-07B3-924E-6EDD8CAEA8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642"/>
          <a:stretch/>
        </p:blipFill>
        <p:spPr>
          <a:xfrm>
            <a:off x="1271393" y="2127844"/>
            <a:ext cx="6746493" cy="260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3305F-599D-5D5B-A4F1-F9D4C6D30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7B975F9-DE19-5AB6-157A-442119529BDC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8140F530-ADEB-DB1F-B4F9-4964541EA6DE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48941584-BD05-3DD8-0FB1-CF2BAC4A5D01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8E7189-F3CD-BAF7-2749-EE7751696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672" y="1441189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Locating Web Elements</a:t>
            </a:r>
          </a:p>
          <a:p>
            <a:pPr lvl="1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 Locator</a:t>
            </a:r>
          </a:p>
          <a:p>
            <a:pPr lvl="2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Uses the name attribute of an element.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FF37F29-54B5-367D-BBC9-D3E567BB8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245058"/>
              </p:ext>
            </p:extLst>
          </p:nvPr>
        </p:nvGraphicFramePr>
        <p:xfrm>
          <a:off x="2032000" y="4394789"/>
          <a:ext cx="8128000" cy="1259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452864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760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Often used in forms where elements have unique names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Not always unique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92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Simple to implement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Can be absent for some elements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2867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14367E2-7D04-BC9A-53D6-0038DFF2B6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770"/>
          <a:stretch/>
        </p:blipFill>
        <p:spPr>
          <a:xfrm>
            <a:off x="1300619" y="2129685"/>
            <a:ext cx="5236364" cy="259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9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C0651-C932-953C-EA73-B65803F6E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D1F84F4-4A37-9AED-8F88-A6BEDBEF0205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A12F2A1B-6990-1468-F0E0-0DF83C30984E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6A54F5B2-D298-DEF6-ED4D-DED9F7F2CE18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50CEBB0-DE78-40B8-2210-EAAFC11A9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672" y="1441189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Locating Web Elements</a:t>
            </a:r>
          </a:p>
          <a:p>
            <a:pPr lvl="1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ClassName Locator</a:t>
            </a:r>
          </a:p>
          <a:p>
            <a:pPr lvl="2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Uses the class attribute of an element.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22C09E4-ECCF-41EA-E033-274B39ACD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173729"/>
              </p:ext>
            </p:extLst>
          </p:nvPr>
        </p:nvGraphicFramePr>
        <p:xfrm>
          <a:off x="2032000" y="4394789"/>
          <a:ext cx="8128000" cy="1407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452864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760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Easy to use when elements have distinctive class names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Class names may not be unique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92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Great for selecting multiple elements with the same class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Can be difficult to target specific elements if multiple elements share the same class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2867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BECA379-CCBE-76CE-AD0A-64BA0D5B9B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682"/>
          <a:stretch/>
        </p:blipFill>
        <p:spPr>
          <a:xfrm>
            <a:off x="1270480" y="2114028"/>
            <a:ext cx="5825455" cy="26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6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</TotalTime>
  <Words>713</Words>
  <Application>Microsoft Office PowerPoint</Application>
  <PresentationFormat>Widescreen</PresentationFormat>
  <Paragraphs>115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Office Theme</vt:lpstr>
      <vt:lpstr> WebDriver Basics Interactions &amp; Locators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ANYTIME EMPLOYEE</dc:creator>
  <cp:lastModifiedBy>Jason Joseph Eligio</cp:lastModifiedBy>
  <cp:revision>287</cp:revision>
  <dcterms:created xsi:type="dcterms:W3CDTF">2024-11-20T01:27:36Z</dcterms:created>
  <dcterms:modified xsi:type="dcterms:W3CDTF">2025-03-26T01:29:32Z</dcterms:modified>
</cp:coreProperties>
</file>