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7" r:id="rId4"/>
    <p:sldId id="263" r:id="rId5"/>
    <p:sldId id="262" r:id="rId6"/>
    <p:sldId id="264" r:id="rId7"/>
    <p:sldId id="265" r:id="rId8"/>
    <p:sldId id="266" r:id="rId9"/>
    <p:sldId id="258" r:id="rId10"/>
    <p:sldId id="26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up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esktop.github.com/downloa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Automation Testing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1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8C1BA-5159-0658-AE47-235A2A5B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DB670D-DC50-85D1-03A7-D1603D9419CE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0C951BC-0A2B-AD04-5C5B-E16736C9AAF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CEFA3F97-0C8D-BDA7-0437-466518F22777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621649-4190-5BCB-5C4C-5C8D1BEA2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Selenium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Features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Cross-browser Testing: Supports browsers like Chrome, Firefox, Safari, Edge.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Multi-platform Support: Can be used on Windows, Linux, macOS.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Language Support: Works with multiple programming languages like Java, Python, C#, Ruby, JavaScript.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Integration with Testing Frameworks: Compatible with tools like TestNG, JUnit, and Maven for test management.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Use Selenium?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Widely adopted for web application testing due to its flexibility and scalability.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and open-source.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automation for both functional testing and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280549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CDA24-94BB-2307-3D87-84B81291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1530F7-1C85-1AEB-7EE7-687A5D16187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506B7DA-B91D-65CB-2843-69DE4977F2A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E079F61-8530-A6A5-F07A-49B1FDEC537F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B1B67E-68A8-FE37-0AFF-C40BB313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C# for Selenium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Strong Integration with .NET Framework</a:t>
            </a:r>
          </a:p>
          <a:p>
            <a:pPr lvl="1">
              <a:lnSpc>
                <a:spcPct val="200000"/>
              </a:lnSpc>
            </a:pPr>
            <a:r>
              <a:rPr lang="en-PH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Rich Language Features (object-oriented capabilities)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Parallel Test Execution with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NUnit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MSTest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Easy Integration with Continuous Integration Tools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IntelliSense and Visual Studio Features</a:t>
            </a:r>
          </a:p>
        </p:txBody>
      </p:sp>
    </p:spTree>
    <p:extLst>
      <p:ext uri="{BB962C8B-B14F-4D97-AF65-F5344CB8AC3E}">
        <p14:creationId xmlns:p14="http://schemas.microsoft.com/office/powerpoint/2010/main" val="222434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Signup on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https://github.com/signup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using personal account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Public Repository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Copy Repository Link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Paste Repository Link on the tracking sheet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GitHub Desktop Application</a:t>
            </a:r>
            <a:b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https://desktop.github.com/download/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Clone your created repository in your local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7AF98-61B8-17F6-A376-DBA58C95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267" y="1579442"/>
            <a:ext cx="3817073" cy="4440477"/>
          </a:xfrm>
          <a:prstGeom prst="rect">
            <a:avLst/>
          </a:prstGeom>
        </p:spPr>
      </p:pic>
      <p:pic>
        <p:nvPicPr>
          <p:cNvPr id="6" name="Picture 6" descr="Mouse cursor - Free interface icons">
            <a:extLst>
              <a:ext uri="{FF2B5EF4-FFF2-40B4-BE49-F238E27FC236}">
                <a16:creationId xmlns:a16="http://schemas.microsoft.com/office/drawing/2014/main" id="{DA8403B2-5621-A733-EC08-20DDDA56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329" y="2451282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ouse cursor - Free interface icons">
            <a:extLst>
              <a:ext uri="{FF2B5EF4-FFF2-40B4-BE49-F238E27FC236}">
                <a16:creationId xmlns:a16="http://schemas.microsoft.com/office/drawing/2014/main" id="{E77AE77C-2DC1-A60D-CB3C-3BF97A64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16" y="3390733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ouse cursor - Free interface icons">
            <a:extLst>
              <a:ext uri="{FF2B5EF4-FFF2-40B4-BE49-F238E27FC236}">
                <a16:creationId xmlns:a16="http://schemas.microsoft.com/office/drawing/2014/main" id="{E12D606F-6EAB-FC1C-090D-C3DBF0524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63" y="4500852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ouse cursor - Free interface icons">
            <a:extLst>
              <a:ext uri="{FF2B5EF4-FFF2-40B4-BE49-F238E27FC236}">
                <a16:creationId xmlns:a16="http://schemas.microsoft.com/office/drawing/2014/main" id="{0B7A6612-667A-2B87-D78C-B0450628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535" y="5689494"/>
            <a:ext cx="408947" cy="4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Software Automation Testing?</a:t>
            </a:r>
            <a:endParaRPr lang="en-US" sz="1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use of software tools to automatically perform testing tasks.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Involves the execution of pre-scripted tests on the software.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Aims to improve efficiency, coverage, and accuracy of tests.</a:t>
            </a:r>
          </a:p>
        </p:txBody>
      </p:sp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F5C4-1320-45A8-3FB4-43A7817E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A7513F-0E2C-5168-03AF-391A167A5207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64285FCE-76C8-5734-C471-43C42F22973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4678C757-5220-2EF3-56C0-BD429B91DF6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1A9458-9AC5-B9B1-BFF8-E0B063E15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Use Automation Testing?</a:t>
            </a:r>
            <a:endParaRPr lang="en-US" sz="1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Increased Speed and Efficiency: Automated tests can run faster and more frequently.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Cost-Effective for Repetitive Tests: Reduces the manual effort required for regression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Consistency: Automated tests eliminate the human error factor.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Coverage: Allows testing of more scenarios with large data sets.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Faster Feedback: Quick feedback on software performance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6806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0DE6-ECBC-4265-F307-0D977044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39AC4C-0089-EFFC-912E-98D3823E46F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5DB59A4-E5C9-9B9A-0CB1-321AD75887D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0A4F9B64-5524-313F-8B67-8BEF606B3CDA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4DE008-881B-A273-A416-FEA28AE4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Challenges of Automation Testing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Initial Setup Cost: Requires investment in tools and training.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Maintenance of Test Scripts: Automated test scripts require regular updates due to code changes.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Limited for Certain Tests: Some tests, such as usability testing, are difficult to automate.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Complexity: Setting up an automation environment and writing test scripts can be complex.</a:t>
            </a:r>
          </a:p>
        </p:txBody>
      </p:sp>
    </p:spTree>
    <p:extLst>
      <p:ext uri="{BB962C8B-B14F-4D97-AF65-F5344CB8AC3E}">
        <p14:creationId xmlns:p14="http://schemas.microsoft.com/office/powerpoint/2010/main" val="45429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FD7D-3575-CC5D-E5E5-0DF38267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268E3A-77BC-7CBE-724A-E27B179DFD9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06D1913-FD41-07DB-599D-91B892F2E8B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576A247-54CB-031C-C5B0-C2D43906AB57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AB27-F2CE-2E14-C25E-F4F4B97D3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Tests Suitable for Automation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 that are repetitive and time-consuming: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Regression testing, which checks that new code changes haven't broken existing functionality.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Smoke testing, to check basic functionality after a new build.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 that require large data sets: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testing and load testing to handle multiple users and stress conditions.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 that require high precision: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 tests for individual code components.</a:t>
            </a:r>
          </a:p>
        </p:txBody>
      </p:sp>
    </p:spTree>
    <p:extLst>
      <p:ext uri="{BB962C8B-B14F-4D97-AF65-F5344CB8AC3E}">
        <p14:creationId xmlns:p14="http://schemas.microsoft.com/office/powerpoint/2010/main" val="202538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AEA82-A31E-5DB7-ADB3-74570997C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C2C015-563C-C66B-55C1-2BEF7E3B1F23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07458125-5B6A-523E-8F83-97FC69954877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3345DA49-C327-2304-B689-B5623024622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B5EBB2-31A1-424E-633C-A257759C8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Scenarios Where Automation May Not Be Beneficial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One-Time Tests: Tests that are run once, such as ad-hoc or exploratory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 that Are Difficult to Automate: Usability or visual interface tests that require human judgment.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Rapidly Changing Applications: Frequent changes to the UI or functionality may make automated tests hard to maintain.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 Projects with Limited Budget: Small-scale applications or projects may not justify the initial cost of automation.</a:t>
            </a:r>
          </a:p>
        </p:txBody>
      </p:sp>
    </p:spTree>
    <p:extLst>
      <p:ext uri="{BB962C8B-B14F-4D97-AF65-F5344CB8AC3E}">
        <p14:creationId xmlns:p14="http://schemas.microsoft.com/office/powerpoint/2010/main" val="91399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C8EB1-000E-BFDD-5720-B411A287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52C79C-D0C9-B0B9-ED27-031A629A588A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9EA9C9F-BD2F-93C8-140C-6E5602F3F085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7673107-556F-94BB-199B-B5355953D986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FE0BD7-4A6C-09D8-A2B5-C9A1515D2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Scenarios Where Automation May Not Be Beneficial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One-Time Tests: Tests that are run once, such as ad-hoc or exploratory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Tests that Are Difficult to Automate: Usability or visual interface tests that require human judgment.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Rapidly Changing Applications: Frequent changes to the UI or functionality may make automated tests hard to maintain.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 Projects with Limited Budget: Small-scale applications or projects may not justify the initial cost of automation.</a:t>
            </a:r>
          </a:p>
        </p:txBody>
      </p:sp>
    </p:spTree>
    <p:extLst>
      <p:ext uri="{BB962C8B-B14F-4D97-AF65-F5344CB8AC3E}">
        <p14:creationId xmlns:p14="http://schemas.microsoft.com/office/powerpoint/2010/main" val="42885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8CAA-D804-7EF1-18B6-520B5397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A72E799-F720-C6D0-2348-7EC46E2DFBF5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BB263ED6-D94C-F6F8-DC05-8B989112AFF1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B1287760-3E9E-39E2-1546-4520B5971B7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CCF5E4-910B-EB5A-B476-4812C12D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of Automation Testing</a:t>
            </a:r>
          </a:p>
          <a:p>
            <a:pPr lvl="1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Automation Testing Life Cycle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Planning: Identifying which tests to automate.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Tool Selection: Choosing the appropriate tools based on the application and testing needs.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Script Development: Writing and developing automated test scripts.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Execution: Running the automated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Defect Reporting: Logging any issues or failures.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Maintenance: Updating the automation scripts to adapt to changes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9062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884C2-F55E-17F7-87E8-34D2A053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0CD9C5-4502-4E8D-B6F0-CB18523089E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AA4238D-3112-CB29-E7CF-50194917160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57EF71F6-73B1-4702-715B-353501766026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8FB9C0-3909-1AB7-6F92-CB0A635FC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Selenium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Selenium?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was invented in 2004 by Jason Huggins, a software engineer at ThoughtWorks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is an open-source framework for automating web applications.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provides a suite of tools to automate browsers across different platforms.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Components of Selenium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WebDriver: Interacts directly with the browser, simulating real user actions.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IDE: A browser extension for recording and playback of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Grid: Allows parallel execution of tests across multiple machines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5666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783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 Introduction to Automation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128</cp:revision>
  <dcterms:created xsi:type="dcterms:W3CDTF">2024-11-20T01:27:36Z</dcterms:created>
  <dcterms:modified xsi:type="dcterms:W3CDTF">2025-03-25T03:31:53Z</dcterms:modified>
</cp:coreProperties>
</file>