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6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69913-EAD9-403C-BDF6-9D5D62D51819}" type="datetimeFigureOut">
              <a:rPr lang="en-PH" smtClean="0"/>
              <a:t>3/25/2025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636E4-D92F-4690-8821-B30A0C0C320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63084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636E4-D92F-4690-8821-B30A0C0C320C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0788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50A2-72FA-E529-01BF-54B83332F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07867-8CC4-FEA5-B3A0-BA8F012BF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16200-EB7C-F9F6-E392-E9EBFDA7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A7164-C9A2-E730-7215-B5458799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2D7CE-7A0F-8F53-6A4E-E1FBB2F2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475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EA79-8551-63B1-8B3E-6FE7B0C2E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23566-9827-469D-E526-B60FDBF32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8047A-FBF0-835D-EDB2-EE633CAB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CE4F0-6567-4ED4-2D9C-606163D4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6D19-03CA-1876-7216-F183718C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4196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91A7E3-59E1-E395-BC7D-7C4482BAF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61612-0395-FBCD-9EB5-0EC30CDA6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6F6F5-6858-732A-BFFD-57860D7D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86DD3-4C04-D032-C605-053B4925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DBD4-DC7B-2A6C-362A-A799A315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596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2832-F808-D70D-5E0B-9EB808B0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E8323-2658-3296-AAF4-3EF687105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E2F17-E882-8232-AF80-FFD28F89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6489A-53D3-FEAE-5788-E0B5F421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CE009-D6BC-A762-25C1-23C69422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266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8F13-4985-B5C9-5BF2-77868927F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1D042-70CA-D010-2C74-9E96415FF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3C520-F1F0-FB75-2414-B8B0333B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4D7E1-09E5-6E6B-C579-1B88A2EB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325BF-94B8-CC12-2F98-FFB3FA58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504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55CAF-2A87-28BA-10B5-00B11B82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354F8-3BC1-E8C7-AEC5-ACE135E86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EE976-47EF-74B8-20AA-EB3B4C7BA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DC192-ABBD-7BA0-250B-112D64CD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3/25/2025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4905C-6F78-419A-EE90-D7B6B49A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CBE6A-FE93-6290-0ED7-745F0C96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244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4E0C-0CDB-B55D-B3FA-561735B26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3DD28-0DF7-0A10-D2FE-3FF0A78FA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7BEFC-3ADB-FBBA-5394-216B80B7F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E46E49-F6EB-81EA-455A-F1173A00E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0AC2F-5548-DDD6-0673-05CB8439A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274C6-B75D-1237-3F69-24E454BF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3/25/2025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024B5B-08CE-8ED7-3C00-8612926B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F3308D-0295-B1B5-8B75-B8FEA779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594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916BA-3179-A9BB-8B1D-78395DE5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6E7680-AAF0-B4BE-86CC-40A1402A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3/25/2025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E7792-4DC0-856E-9CA6-78BCDDA2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FAA9E-3995-C16C-9D27-C5770F7D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336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7EFD5-E8D3-965A-854B-973676F2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3/25/2025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96EEAF-B335-EA0F-CE9D-359197D5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9D1DC-A653-E9DA-02D6-9E171495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14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D5F1-BF7E-BF91-D3F5-983636DF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4D869-9E01-7707-D293-6B49F6C20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C21CC-5259-9EB7-69AD-46803108A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B2F7F-9A04-27B3-FF6C-001E46F5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3/25/2025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3859-A9D8-FE0A-A4F3-81019A93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4A7F1-6E53-F102-D4F3-D12A78B1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679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2D2E-553C-7D88-B538-69E4981F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2D9A0-75E7-A84B-F36B-01E9D25B6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910DA-175F-A620-C2EB-29D6D0C69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F8961-8F0A-A42F-29D7-63A5A6EA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3/25/2025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EC861-7FD9-B3AA-D716-587DD1C0C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F436F-0491-A98D-B461-CA6929AB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699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7B73A9-5FD3-803A-758F-5BFE6CD2B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80797-2777-20C0-014D-D88184B75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649A9-B7F2-0CC8-9FAD-0F0115CF1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D73FC-F40D-4ECD-9DA2-01ACAE0008EF}" type="datetimeFigureOut">
              <a:rPr lang="en-PH" smtClean="0"/>
              <a:t>3/25/2025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5CC3E-D734-2166-7519-A2EB75CC8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A26F6-760A-8D65-5EEF-AEECED122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437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download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download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saucedemo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4B63-58FF-1797-C5AE-6B72F3C6E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4699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Setting Up Your Automation Environment</a:t>
            </a:r>
            <a:endParaRPr lang="en-PH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B7DB6-FB42-82A6-5356-FDB9C71D5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4374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Module 2</a:t>
            </a:r>
            <a:endParaRPr lang="en-PH" sz="28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877415-C833-1584-69C3-55BFA25C5502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DF3E5FB5-F14E-3AF5-2F67-1835FEECB866}"/>
                </a:ext>
              </a:extLst>
            </p:cNvPr>
            <p:cNvPicPr/>
            <p:nvPr/>
          </p:nvPicPr>
          <p:blipFill>
            <a:blip r:embed="rId3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84D0D142-519F-04B6-2FC7-8A018DD21E07}"/>
                </a:ext>
              </a:extLst>
            </p:cNvPr>
            <p:cNvPicPr/>
            <p:nvPr/>
          </p:nvPicPr>
          <p:blipFill>
            <a:blip r:embed="rId3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</p:spTree>
    <p:extLst>
      <p:ext uri="{BB962C8B-B14F-4D97-AF65-F5344CB8AC3E}">
        <p14:creationId xmlns:p14="http://schemas.microsoft.com/office/powerpoint/2010/main" val="382638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7C752-B639-5F88-C27F-3D02E1664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80EB081-08B3-614B-5EAC-7C17C03CC87F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CF3B1303-111A-86A0-55E4-BBED1B9667B0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AB429491-3903-6A62-21A1-16C8AE6B31DB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E0D0557-72E4-742C-A857-EFF86807B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Installing Necessary Tools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Install Visual Studio (Community Edition)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/>
              </a:rPr>
              <a:t>https://visualstudio.microsoft.com/downloads/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Install .NET SDK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8E9E0-2AE3-17D3-A35C-C9D7A1D2B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626" y="2907570"/>
            <a:ext cx="6022909" cy="3028414"/>
          </a:xfrm>
          <a:prstGeom prst="rect">
            <a:avLst/>
          </a:prstGeom>
        </p:spPr>
      </p:pic>
      <p:pic>
        <p:nvPicPr>
          <p:cNvPr id="6" name="Picture 6" descr="Mouse cursor - Free interface icons">
            <a:extLst>
              <a:ext uri="{FF2B5EF4-FFF2-40B4-BE49-F238E27FC236}">
                <a16:creationId xmlns:a16="http://schemas.microsoft.com/office/drawing/2014/main" id="{8CEF6E10-D846-AFF6-B8C0-A9BEBCC84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424" y="3367843"/>
            <a:ext cx="408947" cy="40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28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8134F-BA33-C8C2-BC73-EB1F81809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BC3329A-4890-9F13-D0D7-8574CC1A0A1C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B661D1EA-0678-9BFF-4B0E-2D062B4718FE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EF501AF9-EB4B-4608-8FD3-03AF605BC9EE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71F88B2-A6E8-0DED-A793-1FF5454B0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Creating Your First C# Selenium Project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new Project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C5D1C5-3620-52B8-E185-0C154A707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323" y="2375169"/>
            <a:ext cx="5408000" cy="3600000"/>
          </a:xfrm>
          <a:prstGeom prst="rect">
            <a:avLst/>
          </a:prstGeom>
        </p:spPr>
      </p:pic>
      <p:pic>
        <p:nvPicPr>
          <p:cNvPr id="19" name="Picture 6" descr="Mouse cursor - Free interface icons">
            <a:extLst>
              <a:ext uri="{FF2B5EF4-FFF2-40B4-BE49-F238E27FC236}">
                <a16:creationId xmlns:a16="http://schemas.microsoft.com/office/drawing/2014/main" id="{D2A0CCF7-CEA7-813F-F295-4CE26C3E7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897" y="4362994"/>
            <a:ext cx="408947" cy="40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007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FF968-6D61-D8CA-BE93-4D0E516FE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02FB17-C8E6-1880-57B4-3807A9DEC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704" y="2441082"/>
            <a:ext cx="5408000" cy="3600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2DEB415-53A9-4E18-099E-46A27B56E70C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BBE3FC3E-2B1F-26B3-FEBB-303727F7AF63}"/>
                </a:ext>
              </a:extLst>
            </p:cNvPr>
            <p:cNvPicPr/>
            <p:nvPr/>
          </p:nvPicPr>
          <p:blipFill>
            <a:blip r:embed="rId3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DAC9B9CD-7D21-EF49-C72B-76010F6CE6A8}"/>
                </a:ext>
              </a:extLst>
            </p:cNvPr>
            <p:cNvPicPr/>
            <p:nvPr/>
          </p:nvPicPr>
          <p:blipFill>
            <a:blip r:embed="rId3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1343783-811B-7F63-79E6-959560E1C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Creating Your First C# Selenium Project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new Project</a:t>
            </a:r>
          </a:p>
        </p:txBody>
      </p:sp>
      <p:pic>
        <p:nvPicPr>
          <p:cNvPr id="19" name="Picture 6" descr="Mouse cursor - Free interface icons">
            <a:extLst>
              <a:ext uri="{FF2B5EF4-FFF2-40B4-BE49-F238E27FC236}">
                <a16:creationId xmlns:a16="http://schemas.microsoft.com/office/drawing/2014/main" id="{DB7A21C6-ECAA-33F6-977A-5CE53D04A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885" y="3390734"/>
            <a:ext cx="408947" cy="40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Mouse cursor - Free interface icons">
            <a:extLst>
              <a:ext uri="{FF2B5EF4-FFF2-40B4-BE49-F238E27FC236}">
                <a16:creationId xmlns:a16="http://schemas.microsoft.com/office/drawing/2014/main" id="{3469668F-DE42-EB3D-59DA-4D0211F9C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662" y="5768016"/>
            <a:ext cx="408947" cy="40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65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E5286-7129-A52A-5B71-7FCD69B4B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758DFC-6C8F-4CB4-7A2A-0D78717B3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892" y="2364563"/>
            <a:ext cx="5408000" cy="3600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E3B36F2-CD45-0C30-B942-455446D06750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4ADC4458-638A-DE24-B64D-0E0BD75F9FF3}"/>
                </a:ext>
              </a:extLst>
            </p:cNvPr>
            <p:cNvPicPr/>
            <p:nvPr/>
          </p:nvPicPr>
          <p:blipFill>
            <a:blip r:embed="rId3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AAAE02CE-30AD-AA06-F7A3-213FA6C9F4B0}"/>
                </a:ext>
              </a:extLst>
            </p:cNvPr>
            <p:cNvPicPr/>
            <p:nvPr/>
          </p:nvPicPr>
          <p:blipFill>
            <a:blip r:embed="rId3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2DE355C-3D3F-4369-49E0-217B372A7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Creating Your First C# Selenium Project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new Project</a:t>
            </a:r>
          </a:p>
        </p:txBody>
      </p:sp>
      <p:pic>
        <p:nvPicPr>
          <p:cNvPr id="19" name="Picture 6" descr="Mouse cursor - Free interface icons">
            <a:extLst>
              <a:ext uri="{FF2B5EF4-FFF2-40B4-BE49-F238E27FC236}">
                <a16:creationId xmlns:a16="http://schemas.microsoft.com/office/drawing/2014/main" id="{8CE78E0A-597C-A940-85AC-83998726B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928" y="3507239"/>
            <a:ext cx="408947" cy="40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Mouse cursor - Free interface icons">
            <a:extLst>
              <a:ext uri="{FF2B5EF4-FFF2-40B4-BE49-F238E27FC236}">
                <a16:creationId xmlns:a16="http://schemas.microsoft.com/office/drawing/2014/main" id="{3722694A-1541-FED8-2BA3-5B2AD4ACA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499" y="4082004"/>
            <a:ext cx="408947" cy="40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5458A184-D413-24F2-1045-E4A972123F9E}"/>
              </a:ext>
            </a:extLst>
          </p:cNvPr>
          <p:cNvSpPr/>
          <p:nvPr/>
        </p:nvSpPr>
        <p:spPr>
          <a:xfrm>
            <a:off x="4931648" y="2153190"/>
            <a:ext cx="3304483" cy="1141649"/>
          </a:xfrm>
          <a:prstGeom prst="wedgeRoundRectCallout">
            <a:avLst>
              <a:gd name="adj1" fmla="val -44794"/>
              <a:gd name="adj2" fmla="val 82000"/>
              <a:gd name="adj3" fmla="val 16667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Browse the location your cloned repository folder</a:t>
            </a:r>
          </a:p>
        </p:txBody>
      </p:sp>
      <p:pic>
        <p:nvPicPr>
          <p:cNvPr id="18" name="Picture 6" descr="Mouse cursor - Free interface icons">
            <a:extLst>
              <a:ext uri="{FF2B5EF4-FFF2-40B4-BE49-F238E27FC236}">
                <a16:creationId xmlns:a16="http://schemas.microsoft.com/office/drawing/2014/main" id="{72A81A90-433A-C679-EC0E-A1CB506E4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105" y="5669743"/>
            <a:ext cx="408947" cy="40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62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C79A4-D9A6-A3B7-12E8-C2A633A38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47A087-79D5-AB9D-415F-B4D88445F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795" y="2408628"/>
            <a:ext cx="6678621" cy="3600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8913BEB-AA27-75BB-37E0-8D69E9D5CBD6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4ABAC429-85BE-B513-59F3-22533419014C}"/>
                </a:ext>
              </a:extLst>
            </p:cNvPr>
            <p:cNvPicPr/>
            <p:nvPr/>
          </p:nvPicPr>
          <p:blipFill>
            <a:blip r:embed="rId3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1BF6470E-644F-6609-C533-FC749A102F20}"/>
                </a:ext>
              </a:extLst>
            </p:cNvPr>
            <p:cNvPicPr/>
            <p:nvPr/>
          </p:nvPicPr>
          <p:blipFill>
            <a:blip r:embed="rId3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6C0BD10-AEE5-EC1B-ED54-5A77BAB80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Creating Your First C# Selenium Project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Install Selenium</a:t>
            </a:r>
          </a:p>
        </p:txBody>
      </p:sp>
      <p:pic>
        <p:nvPicPr>
          <p:cNvPr id="19" name="Picture 6" descr="Mouse cursor - Free interface icons">
            <a:extLst>
              <a:ext uri="{FF2B5EF4-FFF2-40B4-BE49-F238E27FC236}">
                <a16:creationId xmlns:a16="http://schemas.microsoft.com/office/drawing/2014/main" id="{F51DA8CA-7F0B-53F3-2631-FFBAF2D2B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279" y="4004154"/>
            <a:ext cx="408947" cy="40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051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A72EE-BD4A-3DC2-9F16-A3EBB2314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4EAF30-4A0E-EEF1-4EA4-3AF521205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732" y="2408627"/>
            <a:ext cx="6678621" cy="3600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27D8CDF-2080-1A88-EF28-EA638C89D00C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ABB8E212-59A9-FAE3-4927-74D6604D1A3B}"/>
                </a:ext>
              </a:extLst>
            </p:cNvPr>
            <p:cNvPicPr/>
            <p:nvPr/>
          </p:nvPicPr>
          <p:blipFill>
            <a:blip r:embed="rId3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2ABF2B5E-BB6F-1A22-155E-57F260E60C3B}"/>
                </a:ext>
              </a:extLst>
            </p:cNvPr>
            <p:cNvPicPr/>
            <p:nvPr/>
          </p:nvPicPr>
          <p:blipFill>
            <a:blip r:embed="rId3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B2E0AE-3CE9-A6E7-27B8-8B6069AF0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Creating Your First C# Selenium Project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Install Selenium</a:t>
            </a:r>
          </a:p>
        </p:txBody>
      </p:sp>
      <p:pic>
        <p:nvPicPr>
          <p:cNvPr id="19" name="Picture 6" descr="Mouse cursor - Free interface icons">
            <a:extLst>
              <a:ext uri="{FF2B5EF4-FFF2-40B4-BE49-F238E27FC236}">
                <a16:creationId xmlns:a16="http://schemas.microsoft.com/office/drawing/2014/main" id="{F23BAD9C-D903-338C-AB20-378DFD62A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135" y="3292228"/>
            <a:ext cx="408947" cy="40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99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B009F-25EF-B426-A452-000A32570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CCA24D5-D265-627C-9656-DFFD1FB43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327" y="2402927"/>
            <a:ext cx="6678621" cy="3600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C2FA4DC-0604-74C5-E339-94104B95F5F8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23E818E0-F866-CF96-4688-B1B58E1536EE}"/>
                </a:ext>
              </a:extLst>
            </p:cNvPr>
            <p:cNvPicPr/>
            <p:nvPr/>
          </p:nvPicPr>
          <p:blipFill>
            <a:blip r:embed="rId3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684D334E-B06B-CF77-1438-304942576A8E}"/>
                </a:ext>
              </a:extLst>
            </p:cNvPr>
            <p:cNvPicPr/>
            <p:nvPr/>
          </p:nvPicPr>
          <p:blipFill>
            <a:blip r:embed="rId3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07FB246-26BC-9896-AEFC-97B1F3B84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Creating Your First C# Selenium Project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Write basic Selenium WebDriver script</a:t>
            </a:r>
          </a:p>
        </p:txBody>
      </p:sp>
      <p:pic>
        <p:nvPicPr>
          <p:cNvPr id="19" name="Picture 6" descr="Mouse cursor - Free interface icons">
            <a:extLst>
              <a:ext uri="{FF2B5EF4-FFF2-40B4-BE49-F238E27FC236}">
                <a16:creationId xmlns:a16="http://schemas.microsoft.com/office/drawing/2014/main" id="{D828D48E-4A98-B6A9-C7FC-24333AB02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792" y="2567239"/>
            <a:ext cx="408947" cy="40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532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E1585-8CBF-AAD1-563D-A991D5BE7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D9BAC1-97A6-9C0E-850C-6C7372B5F189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930CA56D-7C54-CEDB-7521-FE3E137BAC1D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21EEE221-3667-A210-1B2B-23CBD94CA96D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7EAE8FD-6157-44E8-242B-0A52C80D4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Hands-on Activity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Install Visual Studio (Community Edition)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/>
              </a:rPr>
              <a:t>https://visualstudio.microsoft.com/downloads/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Install .NET SDK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a console project named ‘Module2’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Write a selenium script that opens 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Chrome browser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Navigates to this </a:t>
            </a:r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URL </a:t>
            </a:r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4"/>
              </a:rPr>
              <a:t>https://www.saucedemo.com/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Then closes the browser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Push your code to your GitHub Repo using GitHub Desktop Application</a:t>
            </a:r>
          </a:p>
        </p:txBody>
      </p:sp>
    </p:spTree>
    <p:extLst>
      <p:ext uri="{BB962C8B-B14F-4D97-AF65-F5344CB8AC3E}">
        <p14:creationId xmlns:p14="http://schemas.microsoft.com/office/powerpoint/2010/main" val="83031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2227</TotalTime>
  <Words>166</Words>
  <Application>Microsoft Office PowerPoint</Application>
  <PresentationFormat>Widescreen</PresentationFormat>
  <Paragraphs>27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Office Theme</vt:lpstr>
      <vt:lpstr> Setting Up Your Automation Environment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ANYTIME EMPLOYEE</dc:creator>
  <cp:lastModifiedBy>Jason Joseph Eligio</cp:lastModifiedBy>
  <cp:revision>175</cp:revision>
  <dcterms:created xsi:type="dcterms:W3CDTF">2024-11-20T01:27:36Z</dcterms:created>
  <dcterms:modified xsi:type="dcterms:W3CDTF">2025-03-25T03:41:15Z</dcterms:modified>
</cp:coreProperties>
</file>