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0" r:id="rId4"/>
    <p:sldId id="266" r:id="rId5"/>
    <p:sldId id="267" r:id="rId6"/>
    <p:sldId id="272" r:id="rId7"/>
    <p:sldId id="274" r:id="rId8"/>
    <p:sldId id="275" r:id="rId9"/>
    <p:sldId id="276" r:id="rId10"/>
    <p:sldId id="268" r:id="rId11"/>
    <p:sldId id="270" r:id="rId12"/>
    <p:sldId id="269" r:id="rId13"/>
    <p:sldId id="271" r:id="rId14"/>
    <p:sldId id="277" r:id="rId15"/>
  </p:sldIdLst>
  <p:sldSz cx="12192000" cy="6858000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/SFBP9pynvHIuyc3n/5kUnwPt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9517399-E9B5-B70B-0C6D-DEA3B426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F64F398F-D928-E5EE-D797-DCB813B1E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DFD43D9B-0A56-7AEF-6AAC-C8D70ED61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E6BDE5CE-D0B8-E268-AA10-20A3D93C22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783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80ACEACA-BBA8-02ED-F3DE-04C9ABE2D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A2F3E947-7FC5-47D5-AAE2-08CD0453E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CF4EC016-E0D5-18D7-C07B-86C8E99148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296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120ED9B-B8E7-3598-D040-D605A4A3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7BFABD1F-1366-3DB4-2710-70376664A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F4A7C0F-72F7-EAE5-C9FC-72294B3DE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44405EAE-3623-6C23-9AAC-2D0797429E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4239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3731100-84FC-52C1-293D-77FC4D6B2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1811EBA-35F8-7F80-2A50-D17F73225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408860B5-39B7-AA38-C2A1-3BFE733D1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875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95141AB-C1EF-709C-196C-C872EC09D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405FF875-3598-D23C-44BB-55AAA2B8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3A760AB-B8CD-F155-424A-166AC87E04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613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3376E59-CC91-D102-2DA0-19D7553B2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264F2624-7E9E-C561-7D6A-D585FE806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074C942D-0476-9B3A-1153-CCBD7EF18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A16545CF-0647-8C2B-09B4-99691AD770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606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F60EB1D-09EF-B782-3167-4227A4CC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056B56BA-7DC0-33E9-BEDF-65A3D5BC1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F685F43B-8F50-A704-8444-97C1D8EB0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26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394C417D-A11B-7B52-3B67-4894B556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17AE10A6-D5E6-8BD8-B7D9-B65BB96F1F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BB510F3D-A3E1-9FCE-26F0-E44027464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1EAA1335-F902-4FAB-3146-4795817E5C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0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322A06AC-1856-5873-3380-966B1E0B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ADCA9D3A-72CB-209C-8C3A-D04C56816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93C00946-8181-9393-FC0F-2D6B4A7F4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64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235B77C4-1E33-1F5B-5F23-2253A58C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DB471363-199A-771B-1D4B-512337E6F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B28109DB-65D2-878C-381C-6CA907AF69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582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3F16C4EF-9D32-3BE6-5130-729DCCF1F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9F3AB627-B5C0-6EF1-E135-18B736772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78B8A8AE-3D9B-57B6-17FE-6B635EE74F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59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5931626E-397C-5725-2D7D-DD220807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404B9322-6F71-D9AE-81CE-61353CB5D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64CEE8EE-611F-8BD4-F8C7-849448991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00D4CC24-7966-A461-72FF-F8213CF09A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2585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07D9CC46-9E91-F279-3CF3-4178229D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>
            <a:extLst>
              <a:ext uri="{FF2B5EF4-FFF2-40B4-BE49-F238E27FC236}">
                <a16:creationId xmlns:a16="http://schemas.microsoft.com/office/drawing/2014/main" id="{1786ECEA-1613-799F-288C-63E3DB609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>
            <a:extLst>
              <a:ext uri="{FF2B5EF4-FFF2-40B4-BE49-F238E27FC236}">
                <a16:creationId xmlns:a16="http://schemas.microsoft.com/office/drawing/2014/main" id="{69B1CFF6-FF55-7CF3-C04C-55AD49BE4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31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2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gfkTfcpWqAY" TargetMode="External"/><Relationship Id="rId4" Type="http://schemas.openxmlformats.org/officeDocument/2006/relationships/hyperlink" Target="https://www.youtube.com/watch?v=GhQdlIFylQ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C# Selenium Test Automation Bootcamp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PH" sz="2800" dirty="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Basic to Intermediate</a:t>
            </a:r>
          </a:p>
        </p:txBody>
      </p:sp>
      <p:grpSp>
        <p:nvGrpSpPr>
          <p:cNvPr id="91" name="Google Shape;91;p1"/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2979061-71B4-178C-50DC-EDC4A249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144B32B7-45AB-FD53-F386-C5A466FD62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Rating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C6AB460A-A91E-2CE2-7E1B-B5FAB76A6B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99139B2D-93C1-33D9-6042-46BC157CDB9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D1E8EB08-FAEF-489E-F628-CA6B6B3608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4258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32217ED-6CBE-1D65-64EF-A4AA76E86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E755641C-2EB8-82CC-FC47-663BD1F6C8C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3E59B4B4-2678-0DA2-198E-CB31D8D50B0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673E4F98-CA00-0CB5-56D0-16D29EE6FA5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A3E684-4A05-F6C2-BBC9-8CA020B35A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4368455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C813A64-BF8E-EB85-A69F-D4AA50213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972067"/>
              </p:ext>
            </p:extLst>
          </p:nvPr>
        </p:nvGraphicFramePr>
        <p:xfrm>
          <a:off x="1457325" y="2051050"/>
          <a:ext cx="4624388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695353" imgH="1552595" progId="Excel.Sheet.12">
                  <p:embed/>
                </p:oleObj>
              </mc:Choice>
              <mc:Fallback>
                <p:oleObj name="Worksheet" r:id="rId4" imgW="2695353" imgH="15525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7325" y="2051050"/>
                        <a:ext cx="4624388" cy="266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87B31A2-A844-F94F-09B4-000091847C6C}"/>
              </a:ext>
            </a:extLst>
          </p:cNvPr>
          <p:cNvSpPr txBox="1">
            <a:spLocks/>
          </p:cNvSpPr>
          <p:nvPr/>
        </p:nvSpPr>
        <p:spPr>
          <a:xfrm>
            <a:off x="5918545" y="1307144"/>
            <a:ext cx="5025680" cy="520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Bonuses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E9F74DB-7D10-8533-C2A2-5D3D21ABB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188938"/>
              </p:ext>
            </p:extLst>
          </p:nvPr>
        </p:nvGraphicFramePr>
        <p:xfrm>
          <a:off x="6432550" y="2051050"/>
          <a:ext cx="390207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238153" imgH="990521" progId="Excel.Sheet.12">
                  <p:embed/>
                </p:oleObj>
              </mc:Choice>
              <mc:Fallback>
                <p:oleObj name="Worksheet" r:id="rId6" imgW="2238153" imgH="9905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32550" y="2051050"/>
                        <a:ext cx="3902075" cy="172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56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26D725F7-B708-862F-2AED-7632A484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95B959F0-1A4B-892B-91AC-1AB90475EEC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Scheduling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E9716D32-CD07-9B1E-E774-2AF107A44B1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3A4E3901-B42B-B8AA-46ED-413692C9673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E15C8B76-92D6-EA19-3FBB-40360B503F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2085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165A9C8-11F5-B857-180A-CF7FD655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1A9C7EA7-176C-63FC-EA3D-9DEE261B790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606AAB70-8A7D-A898-A553-B601FE882D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01B7DAA6-69C4-87DE-82DC-A42341E11A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143DF-ED77-2DB0-1E86-E2063CEB72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Estimated Duration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701A694-D458-8060-BC9C-4564DCA52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820878"/>
              </p:ext>
            </p:extLst>
          </p:nvPr>
        </p:nvGraphicFramePr>
        <p:xfrm>
          <a:off x="8947028" y="2198401"/>
          <a:ext cx="2492116" cy="117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076539" imgH="980977" progId="Excel.Sheet.12">
                  <p:embed/>
                </p:oleObj>
              </mc:Choice>
              <mc:Fallback>
                <p:oleObj name="Worksheet" r:id="rId4" imgW="2076539" imgH="9809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47028" y="2198401"/>
                        <a:ext cx="2492116" cy="117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B1F1C63-267C-8BF4-4DE5-68C554F8C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82628"/>
              </p:ext>
            </p:extLst>
          </p:nvPr>
        </p:nvGraphicFramePr>
        <p:xfrm>
          <a:off x="1346209" y="1967866"/>
          <a:ext cx="7400325" cy="372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6143492" imgH="3095645" progId="Excel.Sheet.12">
                  <p:embed/>
                </p:oleObj>
              </mc:Choice>
              <mc:Fallback>
                <p:oleObj name="Worksheet" r:id="rId6" imgW="6143492" imgH="309564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46209" y="1967866"/>
                        <a:ext cx="7400325" cy="372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164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B4EFD7C-761F-AFF6-F4F8-795A7282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F7E54216-0F24-176B-9A4A-2514888A191D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91A9CBD6-B076-A34D-2866-CC88CC154F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ECCA368F-7132-2FCB-DB7A-7D01BC0D05E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5A0EA3-8232-9516-201D-D7268A40143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Calendar</a:t>
            </a:r>
          </a:p>
          <a:p>
            <a:pPr>
              <a:lnSpc>
                <a:spcPct val="150000"/>
              </a:lnSpc>
            </a:pPr>
            <a:endParaRPr lang="en-PH" sz="18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734865-2691-5479-8F61-A5B61B0E3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64" y="1431598"/>
            <a:ext cx="10232136" cy="34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2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B201EFC-3EF8-EF86-9D36-31F64305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BDF1BF96-F8F8-8244-F995-BC0AC815C1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18E2FF04-C47F-541E-144F-0CC3249E15D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E95CAC21-3615-B030-C2C0-ECF3BB73D5E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76359795-EDB1-A008-B781-62356CEDAF4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64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0311977-28C9-3900-E867-930E55BD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F1B8907F-9C67-013A-4FD9-C56236636ADE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1F24A085-E1B0-6D74-F98D-3D954AB0A75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55F2E850-1CA1-0305-087C-BE17DDDC99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608A43-E79F-CBEC-7628-167992614B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Modules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Automation Testing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 Up Your Automation Environment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 Basics - Interactions &amp; Locators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Working with Waits &amp; Synchronization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Organizing Tests and Assertions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 WebDriver Techniques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Data-Driven Testing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Page Object Model (POM) Design Pattern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Dynamic Elements &amp; Advanced Locators</a:t>
            </a:r>
          </a:p>
          <a:p>
            <a:pPr marL="628650" indent="-400050">
              <a:buFont typeface="+mj-lt"/>
              <a:buAutoNum type="romanUcPeriod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Running Selenium Tests in Parallel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Integrating with CI/CD Pipeline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Reporting &amp; Debugging</a:t>
            </a:r>
          </a:p>
          <a:p>
            <a:pPr marL="628650" indent="-400050">
              <a:buFont typeface="+mj-lt"/>
              <a:buAutoNum type="romanUcPeriod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 Practices &amp; Final Project</a:t>
            </a:r>
          </a:p>
          <a:p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4257F6D-6D2D-06D9-45A1-56FF544F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1872CC56-2228-7761-D4B3-9E36821C116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Pre-requisites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1DA537EC-4F92-2CE5-73E4-B307F12023C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DC3038BD-AC46-9AC5-701F-A165797B22D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C2CADAA5-7C1D-FDF2-5080-6CCAB2804FE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9482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AE58848C-1AD9-ACFF-B84E-E0591D26A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B9B1719B-A7CE-EE85-D6BD-EC825279C84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36FB5942-5DF9-68FC-AB34-72D1E73E873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877AA381-E389-64E6-AECB-93B98D4D9AE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05AF8D-7665-B04B-4B7E-62FBC1950DE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Skills</a:t>
            </a:r>
            <a:endParaRPr lang="en-PH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Basic knowledge of C# and OOP concepts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  Commands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79F834-4994-B3E4-9816-A110CB5A6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006226"/>
              </p:ext>
            </p:extLst>
          </p:nvPr>
        </p:nvGraphicFramePr>
        <p:xfrm>
          <a:off x="1654830" y="2485502"/>
          <a:ext cx="8685406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2703">
                  <a:extLst>
                    <a:ext uri="{9D8B030D-6E8A-4147-A177-3AD203B41FA5}">
                      <a16:colId xmlns:a16="http://schemas.microsoft.com/office/drawing/2014/main" val="2780055947"/>
                    </a:ext>
                  </a:extLst>
                </a:gridCol>
                <a:gridCol w="4342703">
                  <a:extLst>
                    <a:ext uri="{9D8B030D-6E8A-4147-A177-3AD203B41FA5}">
                      <a16:colId xmlns:a16="http://schemas.microsoft.com/office/drawing/2014/main" val="329315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Properties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 Types (int, char, bool,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Access Modifiers (public, private, protected, internal)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85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Conditional Statements (if, else, switch)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Collections (array, list, dictionary)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454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Loops (for, foreach, do, 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Exception Handling</a:t>
                      </a:r>
                      <a:endParaRPr lang="en-PH" sz="140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0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PH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Classes and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7561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C55200-589B-7167-D490-805F4CDFE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2568"/>
              </p:ext>
            </p:extLst>
          </p:nvPr>
        </p:nvGraphicFramePr>
        <p:xfrm>
          <a:off x="1654830" y="5422042"/>
          <a:ext cx="8685406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42703">
                  <a:extLst>
                    <a:ext uri="{9D8B030D-6E8A-4147-A177-3AD203B41FA5}">
                      <a16:colId xmlns:a16="http://schemas.microsoft.com/office/drawing/2014/main" val="2780055947"/>
                    </a:ext>
                  </a:extLst>
                </a:gridCol>
                <a:gridCol w="4342703">
                  <a:extLst>
                    <a:ext uri="{9D8B030D-6E8A-4147-A177-3AD203B41FA5}">
                      <a16:colId xmlns:a16="http://schemas.microsoft.com/office/drawing/2014/main" val="3293151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2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87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62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2D6DAF03-5BDB-FC15-5B8A-977ABA05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CF1A24C3-7F12-8BBA-A430-C0A8BFFD0E3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7677C0D8-A825-EB90-86DE-0908871792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BEAE153B-5121-4D02-E4AE-22A365134D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5B65CE-3807-9F8E-6BBF-CD346EDBF41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Self Study Materials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https://www.youtube.com/watch?v=GhQdlIFylQ8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https://www.youtube.com/watch?v=gfkTfcpWqAY</a:t>
            </a: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2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13C347E9-66DE-BFC0-4D89-AC015BE3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664C9E7B-F7B1-25E0-4031-D7976971B98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16789FAE-4A62-17E4-AD11-57D7009DD6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219F8B5B-AF57-5FB4-1042-FC1D7A1EAC8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5097C4-68D7-0CFD-9101-5E5A472078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PC users, use Visual Studio Community Edition 2022 or latest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MAC users, use Visual Studio Code with the following plugins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C# Plugin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C# Dev Kit Plugin</a:t>
            </a:r>
          </a:p>
          <a:p>
            <a:pPr marL="9715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IntelliCode for C# Dev Kit Plugin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Personal GitHub Account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61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AF67807-0FF5-2D1B-7FA3-B7A53DD5B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C6DF9F92-3B3E-EC37-9F85-D075289039D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br>
              <a:rPr lang="en-PH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  <a:endParaRPr lang="en-PH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1">
            <a:extLst>
              <a:ext uri="{FF2B5EF4-FFF2-40B4-BE49-F238E27FC236}">
                <a16:creationId xmlns:a16="http://schemas.microsoft.com/office/drawing/2014/main" id="{A566EF60-9177-E00E-C0C6-DFCDEB7A1863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92" name="Google Shape;92;p1">
              <a:extLst>
                <a:ext uri="{FF2B5EF4-FFF2-40B4-BE49-F238E27FC236}">
                  <a16:creationId xmlns:a16="http://schemas.microsoft.com/office/drawing/2014/main" id="{947241A5-C708-B905-D98F-E25DD97E4D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>
              <a:extLst>
                <a:ext uri="{FF2B5EF4-FFF2-40B4-BE49-F238E27FC236}">
                  <a16:creationId xmlns:a16="http://schemas.microsoft.com/office/drawing/2014/main" id="{C2A77CF9-6FED-36D8-69B0-C47AF536032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143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D5DF55FC-C69B-EC06-FD0C-03EA3031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>
            <a:extLst>
              <a:ext uri="{FF2B5EF4-FFF2-40B4-BE49-F238E27FC236}">
                <a16:creationId xmlns:a16="http://schemas.microsoft.com/office/drawing/2014/main" id="{D2ABE210-EC55-CD0C-D0B2-FBB5B61D181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107" name="Google Shape;107;p3">
              <a:extLst>
                <a:ext uri="{FF2B5EF4-FFF2-40B4-BE49-F238E27FC236}">
                  <a16:creationId xmlns:a16="http://schemas.microsoft.com/office/drawing/2014/main" id="{DBA252D4-7134-B61E-9966-F9758FEF8F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>
              <a:extLst>
                <a:ext uri="{FF2B5EF4-FFF2-40B4-BE49-F238E27FC236}">
                  <a16:creationId xmlns:a16="http://schemas.microsoft.com/office/drawing/2014/main" id="{2AD02BFF-B01B-C78A-BF2A-BE4CC44D4A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74798" r="17642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AD2A5-A48C-D406-24ED-A81305F4F3D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32220" y="1307144"/>
            <a:ext cx="9702586" cy="52001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PH" sz="18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Guidelines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Everyone should utilize GitHub Co-pilot and/or ChatGPT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Presentation material, recording and demo codes will be available after each sessions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Questions and clarification can be raised anytime during and after sessions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all hands-on activity codes and final project to personal GitHub Repos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H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Overall results will send after completion of all requirements </a:t>
            </a:r>
          </a:p>
          <a:p>
            <a:pPr marL="5143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PH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297</Words>
  <Application>Microsoft Office PowerPoint</Application>
  <PresentationFormat>Widescreen</PresentationFormat>
  <Paragraphs>71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</vt:lpstr>
      <vt:lpstr>Arial</vt:lpstr>
      <vt:lpstr>Calibri</vt:lpstr>
      <vt:lpstr>Office Theme</vt:lpstr>
      <vt:lpstr>Worksheet</vt:lpstr>
      <vt:lpstr> C# Selenium Test Automation Bootcamp</vt:lpstr>
      <vt:lpstr> Modules</vt:lpstr>
      <vt:lpstr>PowerPoint Presentation</vt:lpstr>
      <vt:lpstr> Pre-requisites</vt:lpstr>
      <vt:lpstr>PowerPoint Presentation</vt:lpstr>
      <vt:lpstr>PowerPoint Presentation</vt:lpstr>
      <vt:lpstr>PowerPoint Presentation</vt:lpstr>
      <vt:lpstr> Guidelines</vt:lpstr>
      <vt:lpstr>PowerPoint Presentation</vt:lpstr>
      <vt:lpstr> Rating</vt:lpstr>
      <vt:lpstr>PowerPoint Presentation</vt:lpstr>
      <vt:lpstr> Scheduling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ANYTIME EMPLOYEE</dc:creator>
  <cp:lastModifiedBy>Jason Joseph Eligio</cp:lastModifiedBy>
  <cp:revision>240</cp:revision>
  <dcterms:created xsi:type="dcterms:W3CDTF">2024-11-20T01:27:36Z</dcterms:created>
  <dcterms:modified xsi:type="dcterms:W3CDTF">2025-03-25T04:23:07Z</dcterms:modified>
</cp:coreProperties>
</file>