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  <p:sldId id="259" r:id="rId7"/>
    <p:sldId id="260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9807687" cy="4268965"/>
          </a:xfrm>
        </p:spPr>
        <p:txBody>
          <a:bodyPr/>
          <a:lstStyle/>
          <a:p>
            <a:r>
              <a:rPr lang="en-US" dirty="0" err="1" smtClean="0"/>
              <a:t>Dota</a:t>
            </a:r>
            <a:r>
              <a:rPr lang="en-US" dirty="0" smtClean="0"/>
              <a:t> 2 Shopkeeper’s Quiz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362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667" y="585078"/>
            <a:ext cx="7785100" cy="799222"/>
          </a:xfrm>
        </p:spPr>
        <p:txBody>
          <a:bodyPr/>
          <a:lstStyle/>
          <a:p>
            <a:pPr algn="ctr"/>
            <a:r>
              <a:rPr lang="en-US" dirty="0" smtClean="0"/>
              <a:t>Get medal</a:t>
            </a:r>
            <a:endParaRPr lang="en-P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17361" r="2361" b="9205"/>
          <a:stretch/>
        </p:blipFill>
        <p:spPr>
          <a:xfrm>
            <a:off x="959767" y="1524000"/>
            <a:ext cx="10248900" cy="4559300"/>
          </a:xfrm>
        </p:spPr>
      </p:pic>
    </p:spTree>
    <p:extLst>
      <p:ext uri="{BB962C8B-B14F-4D97-AF65-F5344CB8AC3E}">
        <p14:creationId xmlns:p14="http://schemas.microsoft.com/office/powerpoint/2010/main" val="416484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435" y="458078"/>
            <a:ext cx="7785100" cy="799222"/>
          </a:xfrm>
        </p:spPr>
        <p:txBody>
          <a:bodyPr/>
          <a:lstStyle/>
          <a:p>
            <a:pPr algn="ctr"/>
            <a:r>
              <a:rPr lang="en-US" dirty="0" smtClean="0"/>
              <a:t>Declare Items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0" t="15457" r="1489" b="22834"/>
          <a:stretch/>
        </p:blipFill>
        <p:spPr>
          <a:xfrm>
            <a:off x="1373435" y="1587501"/>
            <a:ext cx="9421565" cy="4496170"/>
          </a:xfrm>
        </p:spPr>
      </p:pic>
    </p:spTree>
    <p:extLst>
      <p:ext uri="{BB962C8B-B14F-4D97-AF65-F5344CB8AC3E}">
        <p14:creationId xmlns:p14="http://schemas.microsoft.com/office/powerpoint/2010/main" val="57614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667" y="585078"/>
            <a:ext cx="7785100" cy="799222"/>
          </a:xfrm>
        </p:spPr>
        <p:txBody>
          <a:bodyPr/>
          <a:lstStyle/>
          <a:p>
            <a:pPr algn="ctr"/>
            <a:r>
              <a:rPr lang="en-US" dirty="0" smtClean="0"/>
              <a:t>Set Question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" t="46684" b="13542"/>
          <a:stretch/>
        </p:blipFill>
        <p:spPr>
          <a:xfrm>
            <a:off x="788317" y="2082799"/>
            <a:ext cx="10414000" cy="2476501"/>
          </a:xfrm>
        </p:spPr>
      </p:pic>
    </p:spTree>
    <p:extLst>
      <p:ext uri="{BB962C8B-B14F-4D97-AF65-F5344CB8AC3E}">
        <p14:creationId xmlns:p14="http://schemas.microsoft.com/office/powerpoint/2010/main" val="179517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667" y="585078"/>
            <a:ext cx="7785100" cy="799222"/>
          </a:xfrm>
        </p:spPr>
        <p:txBody>
          <a:bodyPr/>
          <a:lstStyle/>
          <a:p>
            <a:pPr algn="ctr"/>
            <a:r>
              <a:rPr lang="en-US" dirty="0" smtClean="0"/>
              <a:t>Random Choices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" t="17031" b="8911"/>
          <a:stretch/>
        </p:blipFill>
        <p:spPr>
          <a:xfrm>
            <a:off x="673100" y="1524000"/>
            <a:ext cx="10185400" cy="4521200"/>
          </a:xfrm>
        </p:spPr>
      </p:pic>
    </p:spTree>
    <p:extLst>
      <p:ext uri="{BB962C8B-B14F-4D97-AF65-F5344CB8AC3E}">
        <p14:creationId xmlns:p14="http://schemas.microsoft.com/office/powerpoint/2010/main" val="379685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667" y="585078"/>
            <a:ext cx="7785100" cy="799222"/>
          </a:xfrm>
        </p:spPr>
        <p:txBody>
          <a:bodyPr/>
          <a:lstStyle/>
          <a:p>
            <a:pPr algn="ctr"/>
            <a:r>
              <a:rPr lang="en-US" dirty="0" smtClean="0"/>
              <a:t>Choices</a:t>
            </a:r>
            <a:endParaRPr lang="en-P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5" t="15697" r="3557" b="25952"/>
          <a:stretch/>
        </p:blipFill>
        <p:spPr>
          <a:xfrm>
            <a:off x="1351456" y="1701800"/>
            <a:ext cx="8795844" cy="4140199"/>
          </a:xfrm>
        </p:spPr>
      </p:pic>
    </p:spTree>
    <p:extLst>
      <p:ext uri="{BB962C8B-B14F-4D97-AF65-F5344CB8AC3E}">
        <p14:creationId xmlns:p14="http://schemas.microsoft.com/office/powerpoint/2010/main" val="334483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700" y="546978"/>
            <a:ext cx="7785100" cy="799222"/>
          </a:xfrm>
        </p:spPr>
        <p:txBody>
          <a:bodyPr/>
          <a:lstStyle/>
          <a:p>
            <a:pPr algn="ctr"/>
            <a:r>
              <a:rPr lang="en-US" dirty="0" smtClean="0"/>
              <a:t>Check Answers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" t="16325" r="1148" b="12458"/>
          <a:stretch/>
        </p:blipFill>
        <p:spPr>
          <a:xfrm>
            <a:off x="774700" y="1676400"/>
            <a:ext cx="10325100" cy="4432300"/>
          </a:xfrm>
        </p:spPr>
      </p:pic>
    </p:spTree>
    <p:extLst>
      <p:ext uri="{BB962C8B-B14F-4D97-AF65-F5344CB8AC3E}">
        <p14:creationId xmlns:p14="http://schemas.microsoft.com/office/powerpoint/2010/main" val="12505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667" y="585078"/>
            <a:ext cx="7785100" cy="799222"/>
          </a:xfrm>
        </p:spPr>
        <p:txBody>
          <a:bodyPr/>
          <a:lstStyle/>
          <a:p>
            <a:pPr algn="ctr"/>
            <a:r>
              <a:rPr lang="en-US" dirty="0" smtClean="0"/>
              <a:t>Check Answers</a:t>
            </a:r>
            <a:endParaRPr lang="en-P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" t="15505" r="7049" b="12746"/>
          <a:stretch/>
        </p:blipFill>
        <p:spPr>
          <a:xfrm>
            <a:off x="1505867" y="1498600"/>
            <a:ext cx="9359900" cy="4432300"/>
          </a:xfrm>
        </p:spPr>
      </p:pic>
    </p:spTree>
    <p:extLst>
      <p:ext uri="{BB962C8B-B14F-4D97-AF65-F5344CB8AC3E}">
        <p14:creationId xmlns:p14="http://schemas.microsoft.com/office/powerpoint/2010/main" val="222797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667" y="585078"/>
            <a:ext cx="7785100" cy="799222"/>
          </a:xfrm>
        </p:spPr>
        <p:txBody>
          <a:bodyPr/>
          <a:lstStyle/>
          <a:p>
            <a:pPr algn="ctr"/>
            <a:r>
              <a:rPr lang="en-US" dirty="0" smtClean="0"/>
              <a:t>Add Time/Subtract Time</a:t>
            </a:r>
            <a:endParaRPr lang="en-P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2" t="16866" b="12959"/>
          <a:stretch/>
        </p:blipFill>
        <p:spPr>
          <a:xfrm>
            <a:off x="609600" y="1473200"/>
            <a:ext cx="10604500" cy="4597400"/>
          </a:xfrm>
        </p:spPr>
      </p:pic>
    </p:spTree>
    <p:extLst>
      <p:ext uri="{BB962C8B-B14F-4D97-AF65-F5344CB8AC3E}">
        <p14:creationId xmlns:p14="http://schemas.microsoft.com/office/powerpoint/2010/main" val="241740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667" y="585078"/>
            <a:ext cx="7785100" cy="799222"/>
          </a:xfrm>
        </p:spPr>
        <p:txBody>
          <a:bodyPr/>
          <a:lstStyle/>
          <a:p>
            <a:pPr algn="ctr"/>
            <a:r>
              <a:rPr lang="en-US" dirty="0" smtClean="0"/>
              <a:t>Get High Score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5986" b="14141"/>
          <a:stretch/>
        </p:blipFill>
        <p:spPr>
          <a:xfrm>
            <a:off x="774700" y="1549400"/>
            <a:ext cx="10122817" cy="4267200"/>
          </a:xfrm>
        </p:spPr>
      </p:pic>
    </p:spTree>
    <p:extLst>
      <p:ext uri="{BB962C8B-B14F-4D97-AF65-F5344CB8AC3E}">
        <p14:creationId xmlns:p14="http://schemas.microsoft.com/office/powerpoint/2010/main" val="265673892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38</TotalTime>
  <Words>23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Corbel</vt:lpstr>
      <vt:lpstr>Headlines</vt:lpstr>
      <vt:lpstr>Dota 2 Shopkeeper’s Quiz</vt:lpstr>
      <vt:lpstr>Declare Items</vt:lpstr>
      <vt:lpstr>Set Question</vt:lpstr>
      <vt:lpstr>Random Choices</vt:lpstr>
      <vt:lpstr>Choices</vt:lpstr>
      <vt:lpstr>Check Answers</vt:lpstr>
      <vt:lpstr>Check Answers</vt:lpstr>
      <vt:lpstr>Add Time/Subtract Time</vt:lpstr>
      <vt:lpstr>Get High Score</vt:lpstr>
      <vt:lpstr>Get medal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 2 Shopkeeper’s Quiz</dc:title>
  <dc:creator>jhay Bauyon</dc:creator>
  <cp:lastModifiedBy>jhay Bauyon</cp:lastModifiedBy>
  <cp:revision>3</cp:revision>
  <dcterms:created xsi:type="dcterms:W3CDTF">2019-04-30T02:01:09Z</dcterms:created>
  <dcterms:modified xsi:type="dcterms:W3CDTF">2019-04-30T02:39:33Z</dcterms:modified>
</cp:coreProperties>
</file>