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7" r:id="rId2"/>
    <p:sldId id="261" r:id="rId3"/>
    <p:sldId id="266" r:id="rId4"/>
    <p:sldId id="268" r:id="rId5"/>
    <p:sldId id="267" r:id="rId6"/>
    <p:sldId id="269" r:id="rId7"/>
    <p:sldId id="270" r:id="rId8"/>
    <p:sldId id="271" r:id="rId9"/>
    <p:sldId id="272" r:id="rId10"/>
    <p:sldId id="273" r:id="rId11"/>
    <p:sldId id="274" r:id="rId12"/>
    <p:sldId id="275" r:id="rId13"/>
    <p:sldId id="27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340" autoAdjust="0"/>
    <p:restoredTop sz="94660"/>
  </p:normalViewPr>
  <p:slideViewPr>
    <p:cSldViewPr snapToGrid="0">
      <p:cViewPr varScale="1">
        <p:scale>
          <a:sx n="72" d="100"/>
          <a:sy n="72" d="100"/>
        </p:scale>
        <p:origin x="81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1E8A5A-54E2-4033-A3C0-450ACCCCCBD8}" type="datetimeFigureOut">
              <a:rPr lang="en-US" smtClean="0"/>
              <a:t>23-May-22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60E102-B3CF-4848-BE47-FB4097FE3CFE}" type="slidenum">
              <a:rPr lang="en-US" smtClean="0"/>
              <a:t>‹#›</a:t>
            </a:fld>
            <a:endParaRPr lang="en-US"/>
          </a:p>
        </p:txBody>
      </p:sp>
    </p:spTree>
    <p:extLst>
      <p:ext uri="{BB962C8B-B14F-4D97-AF65-F5344CB8AC3E}">
        <p14:creationId xmlns:p14="http://schemas.microsoft.com/office/powerpoint/2010/main" val="40143594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 name="Google Shape;4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13719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63605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81634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0952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59240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23379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58796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92385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20454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54755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7802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914400" y="2655751"/>
            <a:ext cx="10363200" cy="15464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8000"/>
            </a:lvl1pPr>
            <a:lvl2pPr lvl="1" algn="ctr">
              <a:spcBef>
                <a:spcPts val="0"/>
              </a:spcBef>
              <a:spcAft>
                <a:spcPts val="0"/>
              </a:spcAft>
              <a:buSzPts val="6000"/>
              <a:buNone/>
              <a:defRPr sz="8000"/>
            </a:lvl2pPr>
            <a:lvl3pPr lvl="2" algn="ctr">
              <a:spcBef>
                <a:spcPts val="0"/>
              </a:spcBef>
              <a:spcAft>
                <a:spcPts val="0"/>
              </a:spcAft>
              <a:buSzPts val="6000"/>
              <a:buNone/>
              <a:defRPr sz="8000"/>
            </a:lvl3pPr>
            <a:lvl4pPr lvl="3" algn="ctr">
              <a:spcBef>
                <a:spcPts val="0"/>
              </a:spcBef>
              <a:spcAft>
                <a:spcPts val="0"/>
              </a:spcAft>
              <a:buSzPts val="6000"/>
              <a:buNone/>
              <a:defRPr sz="8000"/>
            </a:lvl4pPr>
            <a:lvl5pPr lvl="4" algn="ctr">
              <a:spcBef>
                <a:spcPts val="0"/>
              </a:spcBef>
              <a:spcAft>
                <a:spcPts val="0"/>
              </a:spcAft>
              <a:buSzPts val="6000"/>
              <a:buNone/>
              <a:defRPr sz="8000"/>
            </a:lvl5pPr>
            <a:lvl6pPr lvl="5" algn="ctr">
              <a:spcBef>
                <a:spcPts val="0"/>
              </a:spcBef>
              <a:spcAft>
                <a:spcPts val="0"/>
              </a:spcAft>
              <a:buSzPts val="6000"/>
              <a:buNone/>
              <a:defRPr sz="8000"/>
            </a:lvl6pPr>
            <a:lvl7pPr lvl="6" algn="ctr">
              <a:spcBef>
                <a:spcPts val="0"/>
              </a:spcBef>
              <a:spcAft>
                <a:spcPts val="0"/>
              </a:spcAft>
              <a:buSzPts val="6000"/>
              <a:buNone/>
              <a:defRPr sz="8000"/>
            </a:lvl7pPr>
            <a:lvl8pPr lvl="7" algn="ctr">
              <a:spcBef>
                <a:spcPts val="0"/>
              </a:spcBef>
              <a:spcAft>
                <a:spcPts val="0"/>
              </a:spcAft>
              <a:buSzPts val="6000"/>
              <a:buNone/>
              <a:defRPr sz="8000"/>
            </a:lvl8pPr>
            <a:lvl9pPr lvl="8" algn="ctr">
              <a:spcBef>
                <a:spcPts val="0"/>
              </a:spcBef>
              <a:spcAft>
                <a:spcPts val="0"/>
              </a:spcAft>
              <a:buSzPts val="6000"/>
              <a:buNone/>
              <a:defRPr sz="8000"/>
            </a:lvl9pPr>
          </a:lstStyle>
          <a:p>
            <a:endParaRPr/>
          </a:p>
        </p:txBody>
      </p:sp>
    </p:spTree>
    <p:extLst>
      <p:ext uri="{BB962C8B-B14F-4D97-AF65-F5344CB8AC3E}">
        <p14:creationId xmlns:p14="http://schemas.microsoft.com/office/powerpoint/2010/main" val="369856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914400" y="2619123"/>
            <a:ext cx="10363200" cy="1546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6400"/>
            </a:lvl1pPr>
            <a:lvl2pPr lvl="1" algn="ctr" rtl="0">
              <a:spcBef>
                <a:spcPts val="0"/>
              </a:spcBef>
              <a:spcAft>
                <a:spcPts val="0"/>
              </a:spcAft>
              <a:buSzPts val="4800"/>
              <a:buNone/>
              <a:defRPr sz="6400"/>
            </a:lvl2pPr>
            <a:lvl3pPr lvl="2" algn="ctr" rtl="0">
              <a:spcBef>
                <a:spcPts val="0"/>
              </a:spcBef>
              <a:spcAft>
                <a:spcPts val="0"/>
              </a:spcAft>
              <a:buSzPts val="4800"/>
              <a:buNone/>
              <a:defRPr sz="6400"/>
            </a:lvl3pPr>
            <a:lvl4pPr lvl="3" algn="ctr" rtl="0">
              <a:spcBef>
                <a:spcPts val="0"/>
              </a:spcBef>
              <a:spcAft>
                <a:spcPts val="0"/>
              </a:spcAft>
              <a:buSzPts val="4800"/>
              <a:buNone/>
              <a:defRPr sz="6400"/>
            </a:lvl4pPr>
            <a:lvl5pPr lvl="4" algn="ctr" rtl="0">
              <a:spcBef>
                <a:spcPts val="0"/>
              </a:spcBef>
              <a:spcAft>
                <a:spcPts val="0"/>
              </a:spcAft>
              <a:buSzPts val="4800"/>
              <a:buNone/>
              <a:defRPr sz="6400"/>
            </a:lvl5pPr>
            <a:lvl6pPr lvl="5" algn="ctr" rtl="0">
              <a:spcBef>
                <a:spcPts val="0"/>
              </a:spcBef>
              <a:spcAft>
                <a:spcPts val="0"/>
              </a:spcAft>
              <a:buSzPts val="4800"/>
              <a:buNone/>
              <a:defRPr sz="6400"/>
            </a:lvl6pPr>
            <a:lvl7pPr lvl="6" algn="ctr" rtl="0">
              <a:spcBef>
                <a:spcPts val="0"/>
              </a:spcBef>
              <a:spcAft>
                <a:spcPts val="0"/>
              </a:spcAft>
              <a:buSzPts val="4800"/>
              <a:buNone/>
              <a:defRPr sz="6400"/>
            </a:lvl7pPr>
            <a:lvl8pPr lvl="7" algn="ctr" rtl="0">
              <a:spcBef>
                <a:spcPts val="0"/>
              </a:spcBef>
              <a:spcAft>
                <a:spcPts val="0"/>
              </a:spcAft>
              <a:buSzPts val="4800"/>
              <a:buNone/>
              <a:defRPr sz="6400"/>
            </a:lvl8pPr>
            <a:lvl9pPr lvl="8" algn="ctr" rtl="0">
              <a:spcBef>
                <a:spcPts val="0"/>
              </a:spcBef>
              <a:spcAft>
                <a:spcPts val="0"/>
              </a:spcAft>
              <a:buSzPts val="4800"/>
              <a:buNone/>
              <a:defRPr sz="6400"/>
            </a:lvl9pPr>
          </a:lstStyle>
          <a:p>
            <a:endParaRPr/>
          </a:p>
        </p:txBody>
      </p:sp>
      <p:sp>
        <p:nvSpPr>
          <p:cNvPr id="13" name="Google Shape;13;p3"/>
          <p:cNvSpPr txBox="1">
            <a:spLocks noGrp="1"/>
          </p:cNvSpPr>
          <p:nvPr>
            <p:ph type="subTitle" idx="1"/>
          </p:nvPr>
        </p:nvSpPr>
        <p:spPr>
          <a:xfrm>
            <a:off x="914400" y="4193137"/>
            <a:ext cx="10363200" cy="1046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None/>
              <a:defRPr/>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endParaRPr/>
          </a:p>
        </p:txBody>
      </p:sp>
      <p:sp>
        <p:nvSpPr>
          <p:cNvPr id="14" name="Google Shape;14;p3"/>
          <p:cNvSpPr txBox="1">
            <a:spLocks noGrp="1"/>
          </p:cNvSpPr>
          <p:nvPr>
            <p:ph type="sldNum" idx="12"/>
          </p:nvPr>
        </p:nvSpPr>
        <p:spPr>
          <a:xfrm>
            <a:off x="5730200" y="6443967"/>
            <a:ext cx="731600" cy="414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324534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2267900" y="1866400"/>
            <a:ext cx="7656400" cy="1093200"/>
          </a:xfrm>
          <a:prstGeom prst="rect">
            <a:avLst/>
          </a:prstGeom>
        </p:spPr>
        <p:txBody>
          <a:bodyPr spcFirstLastPara="1" wrap="square" lIns="91425" tIns="91425" rIns="91425" bIns="91425" anchor="t" anchorCtr="0">
            <a:noAutofit/>
          </a:bodyPr>
          <a:lstStyle>
            <a:lvl1pPr marL="609585" lvl="0" indent="-558786" algn="ctr" rtl="0">
              <a:spcBef>
                <a:spcPts val="800"/>
              </a:spcBef>
              <a:spcAft>
                <a:spcPts val="0"/>
              </a:spcAft>
              <a:buSzPts val="3000"/>
              <a:buChar char="✘"/>
              <a:defRPr sz="4000"/>
            </a:lvl1pPr>
            <a:lvl2pPr marL="1219170" lvl="1" indent="-558786" algn="ctr" rtl="0">
              <a:spcBef>
                <a:spcPts val="0"/>
              </a:spcBef>
              <a:spcAft>
                <a:spcPts val="0"/>
              </a:spcAft>
              <a:buSzPts val="3000"/>
              <a:buChar char="○"/>
              <a:defRPr sz="4000"/>
            </a:lvl2pPr>
            <a:lvl3pPr marL="1828754" lvl="2" indent="-558786" algn="ctr" rtl="0">
              <a:spcBef>
                <a:spcPts val="0"/>
              </a:spcBef>
              <a:spcAft>
                <a:spcPts val="0"/>
              </a:spcAft>
              <a:buSzPts val="3000"/>
              <a:buChar char="■"/>
              <a:defRPr sz="4000"/>
            </a:lvl3pPr>
            <a:lvl4pPr marL="2438339" lvl="3" indent="-558786" algn="ctr" rtl="0">
              <a:spcBef>
                <a:spcPts val="0"/>
              </a:spcBef>
              <a:spcAft>
                <a:spcPts val="0"/>
              </a:spcAft>
              <a:buSzPts val="3000"/>
              <a:buChar char="●"/>
              <a:defRPr sz="4000"/>
            </a:lvl4pPr>
            <a:lvl5pPr marL="3047924" lvl="4" indent="-558786" algn="ctr" rtl="0">
              <a:spcBef>
                <a:spcPts val="0"/>
              </a:spcBef>
              <a:spcAft>
                <a:spcPts val="0"/>
              </a:spcAft>
              <a:buSzPts val="3000"/>
              <a:buChar char="○"/>
              <a:defRPr sz="4000"/>
            </a:lvl5pPr>
            <a:lvl6pPr marL="3657509" lvl="5" indent="-558786" algn="ctr" rtl="0">
              <a:spcBef>
                <a:spcPts val="0"/>
              </a:spcBef>
              <a:spcAft>
                <a:spcPts val="0"/>
              </a:spcAft>
              <a:buSzPts val="3000"/>
              <a:buChar char="■"/>
              <a:defRPr sz="4000"/>
            </a:lvl6pPr>
            <a:lvl7pPr marL="4267093" lvl="6" indent="-558786" algn="ctr" rtl="0">
              <a:spcBef>
                <a:spcPts val="0"/>
              </a:spcBef>
              <a:spcAft>
                <a:spcPts val="0"/>
              </a:spcAft>
              <a:buSzPts val="3000"/>
              <a:buChar char="●"/>
              <a:defRPr sz="4000"/>
            </a:lvl7pPr>
            <a:lvl8pPr marL="4876678" lvl="7" indent="-558786" algn="ctr" rtl="0">
              <a:spcBef>
                <a:spcPts val="0"/>
              </a:spcBef>
              <a:spcAft>
                <a:spcPts val="0"/>
              </a:spcAft>
              <a:buSzPts val="3000"/>
              <a:buChar char="○"/>
              <a:defRPr sz="4000"/>
            </a:lvl8pPr>
            <a:lvl9pPr marL="5486263" lvl="8" indent="-558786" algn="ctr">
              <a:spcBef>
                <a:spcPts val="0"/>
              </a:spcBef>
              <a:spcAft>
                <a:spcPts val="0"/>
              </a:spcAft>
              <a:buSzPts val="3000"/>
              <a:buChar char="■"/>
              <a:defRPr sz="4000"/>
            </a:lvl9pPr>
          </a:lstStyle>
          <a:p>
            <a:endParaRPr/>
          </a:p>
        </p:txBody>
      </p:sp>
      <p:sp>
        <p:nvSpPr>
          <p:cNvPr id="17" name="Google Shape;17;p4"/>
          <p:cNvSpPr txBox="1"/>
          <p:nvPr/>
        </p:nvSpPr>
        <p:spPr>
          <a:xfrm>
            <a:off x="4791200" y="1143425"/>
            <a:ext cx="2609600" cy="8716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 sz="12800">
                <a:solidFill>
                  <a:srgbClr val="FFFFFF"/>
                </a:solidFill>
                <a:latin typeface="Walter Turncoat"/>
                <a:ea typeface="Walter Turncoat"/>
                <a:cs typeface="Walter Turncoat"/>
                <a:sym typeface="Walter Turncoat"/>
              </a:rPr>
              <a:t>“</a:t>
            </a:r>
            <a:endParaRPr sz="12800">
              <a:solidFill>
                <a:srgbClr val="FFFFFF"/>
              </a:solidFill>
              <a:latin typeface="Walter Turncoat"/>
              <a:ea typeface="Walter Turncoat"/>
              <a:cs typeface="Walter Turncoat"/>
              <a:sym typeface="Walter Turncoat"/>
            </a:endParaRPr>
          </a:p>
        </p:txBody>
      </p:sp>
      <p:sp>
        <p:nvSpPr>
          <p:cNvPr id="18" name="Google Shape;18;p4"/>
          <p:cNvSpPr/>
          <p:nvPr/>
        </p:nvSpPr>
        <p:spPr>
          <a:xfrm>
            <a:off x="5504200" y="734200"/>
            <a:ext cx="1183615" cy="1132213"/>
          </a:xfrm>
          <a:custGeom>
            <a:avLst/>
            <a:gdLst/>
            <a:ahLst/>
            <a:cxnLst/>
            <a:rect l="l" t="t" r="r" b="b"/>
            <a:pathLst>
              <a:path w="65189" h="62358" extrusionOk="0">
                <a:moveTo>
                  <a:pt x="40283" y="1525"/>
                </a:moveTo>
                <a:lnTo>
                  <a:pt x="40000" y="1541"/>
                </a:lnTo>
                <a:lnTo>
                  <a:pt x="40000" y="1541"/>
                </a:lnTo>
                <a:lnTo>
                  <a:pt x="39811" y="1604"/>
                </a:lnTo>
                <a:lnTo>
                  <a:pt x="40283" y="1525"/>
                </a:lnTo>
                <a:close/>
                <a:moveTo>
                  <a:pt x="22547" y="1793"/>
                </a:moveTo>
                <a:lnTo>
                  <a:pt x="22359" y="1887"/>
                </a:lnTo>
                <a:lnTo>
                  <a:pt x="21981" y="2359"/>
                </a:lnTo>
                <a:lnTo>
                  <a:pt x="24057" y="1981"/>
                </a:lnTo>
                <a:lnTo>
                  <a:pt x="23208" y="2076"/>
                </a:lnTo>
                <a:lnTo>
                  <a:pt x="22925" y="1981"/>
                </a:lnTo>
                <a:lnTo>
                  <a:pt x="22642" y="1887"/>
                </a:lnTo>
                <a:lnTo>
                  <a:pt x="22642" y="1793"/>
                </a:lnTo>
                <a:close/>
                <a:moveTo>
                  <a:pt x="64528" y="13585"/>
                </a:moveTo>
                <a:lnTo>
                  <a:pt x="64528" y="13679"/>
                </a:lnTo>
                <a:lnTo>
                  <a:pt x="64551" y="13679"/>
                </a:lnTo>
                <a:lnTo>
                  <a:pt x="64528" y="13585"/>
                </a:lnTo>
                <a:close/>
                <a:moveTo>
                  <a:pt x="33868" y="58678"/>
                </a:moveTo>
                <a:lnTo>
                  <a:pt x="34057" y="58772"/>
                </a:lnTo>
                <a:lnTo>
                  <a:pt x="34057" y="58772"/>
                </a:lnTo>
                <a:lnTo>
                  <a:pt x="33962" y="58678"/>
                </a:lnTo>
                <a:close/>
                <a:moveTo>
                  <a:pt x="30849" y="58678"/>
                </a:moveTo>
                <a:lnTo>
                  <a:pt x="30943" y="58772"/>
                </a:lnTo>
                <a:lnTo>
                  <a:pt x="30283" y="58867"/>
                </a:lnTo>
                <a:lnTo>
                  <a:pt x="30472" y="58772"/>
                </a:lnTo>
                <a:lnTo>
                  <a:pt x="30849" y="58678"/>
                </a:lnTo>
                <a:close/>
                <a:moveTo>
                  <a:pt x="32264" y="59056"/>
                </a:moveTo>
                <a:lnTo>
                  <a:pt x="33113" y="59244"/>
                </a:lnTo>
                <a:lnTo>
                  <a:pt x="31698" y="59339"/>
                </a:lnTo>
                <a:lnTo>
                  <a:pt x="31415" y="59339"/>
                </a:lnTo>
                <a:lnTo>
                  <a:pt x="32264" y="59056"/>
                </a:lnTo>
                <a:close/>
                <a:moveTo>
                  <a:pt x="60849" y="0"/>
                </a:moveTo>
                <a:lnTo>
                  <a:pt x="58679" y="95"/>
                </a:lnTo>
                <a:lnTo>
                  <a:pt x="56792" y="189"/>
                </a:lnTo>
                <a:lnTo>
                  <a:pt x="58584" y="378"/>
                </a:lnTo>
                <a:lnTo>
                  <a:pt x="58301" y="189"/>
                </a:lnTo>
                <a:lnTo>
                  <a:pt x="59151" y="378"/>
                </a:lnTo>
                <a:lnTo>
                  <a:pt x="58679" y="472"/>
                </a:lnTo>
                <a:lnTo>
                  <a:pt x="58018" y="472"/>
                </a:lnTo>
                <a:lnTo>
                  <a:pt x="56792" y="283"/>
                </a:lnTo>
                <a:lnTo>
                  <a:pt x="55943" y="283"/>
                </a:lnTo>
                <a:lnTo>
                  <a:pt x="54528" y="378"/>
                </a:lnTo>
                <a:lnTo>
                  <a:pt x="50660" y="378"/>
                </a:lnTo>
                <a:lnTo>
                  <a:pt x="48585" y="472"/>
                </a:lnTo>
                <a:lnTo>
                  <a:pt x="46226" y="472"/>
                </a:lnTo>
                <a:lnTo>
                  <a:pt x="43868" y="283"/>
                </a:lnTo>
                <a:lnTo>
                  <a:pt x="44056" y="472"/>
                </a:lnTo>
                <a:lnTo>
                  <a:pt x="44339" y="472"/>
                </a:lnTo>
                <a:lnTo>
                  <a:pt x="43396" y="661"/>
                </a:lnTo>
                <a:lnTo>
                  <a:pt x="42170" y="849"/>
                </a:lnTo>
                <a:lnTo>
                  <a:pt x="40849" y="755"/>
                </a:lnTo>
                <a:lnTo>
                  <a:pt x="40377" y="661"/>
                </a:lnTo>
                <a:lnTo>
                  <a:pt x="39906" y="566"/>
                </a:lnTo>
                <a:lnTo>
                  <a:pt x="39717" y="566"/>
                </a:lnTo>
                <a:lnTo>
                  <a:pt x="38207" y="661"/>
                </a:lnTo>
                <a:lnTo>
                  <a:pt x="36509" y="944"/>
                </a:lnTo>
                <a:lnTo>
                  <a:pt x="34906" y="1132"/>
                </a:lnTo>
                <a:lnTo>
                  <a:pt x="33585" y="1132"/>
                </a:lnTo>
                <a:lnTo>
                  <a:pt x="33962" y="1038"/>
                </a:lnTo>
                <a:lnTo>
                  <a:pt x="33774" y="944"/>
                </a:lnTo>
                <a:lnTo>
                  <a:pt x="33396" y="944"/>
                </a:lnTo>
                <a:lnTo>
                  <a:pt x="32453" y="1038"/>
                </a:lnTo>
                <a:lnTo>
                  <a:pt x="30283" y="1321"/>
                </a:lnTo>
                <a:lnTo>
                  <a:pt x="30472" y="1415"/>
                </a:lnTo>
                <a:lnTo>
                  <a:pt x="30566" y="1510"/>
                </a:lnTo>
                <a:lnTo>
                  <a:pt x="29151" y="1604"/>
                </a:lnTo>
                <a:lnTo>
                  <a:pt x="29057" y="1698"/>
                </a:lnTo>
                <a:lnTo>
                  <a:pt x="29717" y="1698"/>
                </a:lnTo>
                <a:lnTo>
                  <a:pt x="28208" y="1793"/>
                </a:lnTo>
                <a:lnTo>
                  <a:pt x="27547" y="1793"/>
                </a:lnTo>
                <a:lnTo>
                  <a:pt x="27642" y="1698"/>
                </a:lnTo>
                <a:lnTo>
                  <a:pt x="28585" y="1510"/>
                </a:lnTo>
                <a:lnTo>
                  <a:pt x="27736" y="1604"/>
                </a:lnTo>
                <a:lnTo>
                  <a:pt x="26887" y="1698"/>
                </a:lnTo>
                <a:lnTo>
                  <a:pt x="26038" y="1698"/>
                </a:lnTo>
                <a:lnTo>
                  <a:pt x="25189" y="1793"/>
                </a:lnTo>
                <a:lnTo>
                  <a:pt x="25189" y="1793"/>
                </a:lnTo>
                <a:lnTo>
                  <a:pt x="25755" y="1698"/>
                </a:lnTo>
                <a:lnTo>
                  <a:pt x="24906" y="1793"/>
                </a:lnTo>
                <a:lnTo>
                  <a:pt x="24057" y="1981"/>
                </a:lnTo>
                <a:lnTo>
                  <a:pt x="25094" y="1887"/>
                </a:lnTo>
                <a:lnTo>
                  <a:pt x="26132" y="1981"/>
                </a:lnTo>
                <a:lnTo>
                  <a:pt x="24906" y="2264"/>
                </a:lnTo>
                <a:lnTo>
                  <a:pt x="23585" y="2359"/>
                </a:lnTo>
                <a:lnTo>
                  <a:pt x="23585" y="2453"/>
                </a:lnTo>
                <a:lnTo>
                  <a:pt x="23585" y="2547"/>
                </a:lnTo>
                <a:lnTo>
                  <a:pt x="25566" y="2359"/>
                </a:lnTo>
                <a:lnTo>
                  <a:pt x="27547" y="2264"/>
                </a:lnTo>
                <a:lnTo>
                  <a:pt x="29434" y="1981"/>
                </a:lnTo>
                <a:lnTo>
                  <a:pt x="30377" y="1793"/>
                </a:lnTo>
                <a:lnTo>
                  <a:pt x="31321" y="1604"/>
                </a:lnTo>
                <a:lnTo>
                  <a:pt x="30472" y="1887"/>
                </a:lnTo>
                <a:lnTo>
                  <a:pt x="30660" y="1981"/>
                </a:lnTo>
                <a:lnTo>
                  <a:pt x="31038" y="2076"/>
                </a:lnTo>
                <a:lnTo>
                  <a:pt x="31981" y="2170"/>
                </a:lnTo>
                <a:lnTo>
                  <a:pt x="33302" y="2170"/>
                </a:lnTo>
                <a:lnTo>
                  <a:pt x="34717" y="2076"/>
                </a:lnTo>
                <a:lnTo>
                  <a:pt x="37075" y="1887"/>
                </a:lnTo>
                <a:lnTo>
                  <a:pt x="37830" y="1793"/>
                </a:lnTo>
                <a:lnTo>
                  <a:pt x="37924" y="1698"/>
                </a:lnTo>
                <a:lnTo>
                  <a:pt x="38868" y="1604"/>
                </a:lnTo>
                <a:lnTo>
                  <a:pt x="38962" y="1510"/>
                </a:lnTo>
                <a:lnTo>
                  <a:pt x="38868" y="1510"/>
                </a:lnTo>
                <a:lnTo>
                  <a:pt x="38113" y="1415"/>
                </a:lnTo>
                <a:lnTo>
                  <a:pt x="40000" y="1510"/>
                </a:lnTo>
                <a:lnTo>
                  <a:pt x="38868" y="1604"/>
                </a:lnTo>
                <a:lnTo>
                  <a:pt x="40000" y="1541"/>
                </a:lnTo>
                <a:lnTo>
                  <a:pt x="40000" y="1541"/>
                </a:lnTo>
                <a:lnTo>
                  <a:pt x="40094" y="1510"/>
                </a:lnTo>
                <a:lnTo>
                  <a:pt x="40377" y="1510"/>
                </a:lnTo>
                <a:lnTo>
                  <a:pt x="40283" y="1525"/>
                </a:lnTo>
                <a:lnTo>
                  <a:pt x="40283" y="1525"/>
                </a:lnTo>
                <a:lnTo>
                  <a:pt x="40566" y="1510"/>
                </a:lnTo>
                <a:lnTo>
                  <a:pt x="41509" y="1604"/>
                </a:lnTo>
                <a:lnTo>
                  <a:pt x="44151" y="1415"/>
                </a:lnTo>
                <a:lnTo>
                  <a:pt x="45000" y="1321"/>
                </a:lnTo>
                <a:lnTo>
                  <a:pt x="44434" y="1321"/>
                </a:lnTo>
                <a:lnTo>
                  <a:pt x="45188" y="1132"/>
                </a:lnTo>
                <a:lnTo>
                  <a:pt x="45660" y="1227"/>
                </a:lnTo>
                <a:lnTo>
                  <a:pt x="45755" y="1227"/>
                </a:lnTo>
                <a:lnTo>
                  <a:pt x="45755" y="1321"/>
                </a:lnTo>
                <a:lnTo>
                  <a:pt x="45377" y="1321"/>
                </a:lnTo>
                <a:lnTo>
                  <a:pt x="46038" y="1415"/>
                </a:lnTo>
                <a:lnTo>
                  <a:pt x="46792" y="1321"/>
                </a:lnTo>
                <a:lnTo>
                  <a:pt x="46792" y="1227"/>
                </a:lnTo>
                <a:lnTo>
                  <a:pt x="46981" y="1321"/>
                </a:lnTo>
                <a:lnTo>
                  <a:pt x="47547" y="1321"/>
                </a:lnTo>
                <a:lnTo>
                  <a:pt x="47358" y="1510"/>
                </a:lnTo>
                <a:lnTo>
                  <a:pt x="46981" y="1510"/>
                </a:lnTo>
                <a:lnTo>
                  <a:pt x="46792" y="1415"/>
                </a:lnTo>
                <a:lnTo>
                  <a:pt x="43868" y="1698"/>
                </a:lnTo>
                <a:lnTo>
                  <a:pt x="45566" y="1698"/>
                </a:lnTo>
                <a:lnTo>
                  <a:pt x="47264" y="1604"/>
                </a:lnTo>
                <a:lnTo>
                  <a:pt x="50566" y="1321"/>
                </a:lnTo>
                <a:lnTo>
                  <a:pt x="52169" y="1227"/>
                </a:lnTo>
                <a:lnTo>
                  <a:pt x="55471" y="1227"/>
                </a:lnTo>
                <a:lnTo>
                  <a:pt x="57075" y="1415"/>
                </a:lnTo>
                <a:lnTo>
                  <a:pt x="56603" y="1321"/>
                </a:lnTo>
                <a:lnTo>
                  <a:pt x="56509" y="1227"/>
                </a:lnTo>
                <a:lnTo>
                  <a:pt x="57264" y="1132"/>
                </a:lnTo>
                <a:lnTo>
                  <a:pt x="58396" y="1227"/>
                </a:lnTo>
                <a:lnTo>
                  <a:pt x="58773" y="1227"/>
                </a:lnTo>
                <a:lnTo>
                  <a:pt x="58962" y="1321"/>
                </a:lnTo>
                <a:lnTo>
                  <a:pt x="59905" y="1321"/>
                </a:lnTo>
                <a:lnTo>
                  <a:pt x="61037" y="1510"/>
                </a:lnTo>
                <a:lnTo>
                  <a:pt x="61603" y="1698"/>
                </a:lnTo>
                <a:lnTo>
                  <a:pt x="62075" y="1887"/>
                </a:lnTo>
                <a:lnTo>
                  <a:pt x="62452" y="2076"/>
                </a:lnTo>
                <a:lnTo>
                  <a:pt x="62547" y="2359"/>
                </a:lnTo>
                <a:lnTo>
                  <a:pt x="62641" y="4528"/>
                </a:lnTo>
                <a:lnTo>
                  <a:pt x="62641" y="8113"/>
                </a:lnTo>
                <a:lnTo>
                  <a:pt x="62547" y="17547"/>
                </a:lnTo>
                <a:lnTo>
                  <a:pt x="62547" y="22547"/>
                </a:lnTo>
                <a:lnTo>
                  <a:pt x="62641" y="27075"/>
                </a:lnTo>
                <a:lnTo>
                  <a:pt x="62830" y="30849"/>
                </a:lnTo>
                <a:lnTo>
                  <a:pt x="62924" y="32169"/>
                </a:lnTo>
                <a:lnTo>
                  <a:pt x="63113" y="33207"/>
                </a:lnTo>
                <a:lnTo>
                  <a:pt x="63113" y="34528"/>
                </a:lnTo>
                <a:lnTo>
                  <a:pt x="63207" y="35943"/>
                </a:lnTo>
                <a:lnTo>
                  <a:pt x="63207" y="36886"/>
                </a:lnTo>
                <a:lnTo>
                  <a:pt x="63113" y="38396"/>
                </a:lnTo>
                <a:lnTo>
                  <a:pt x="62830" y="42358"/>
                </a:lnTo>
                <a:lnTo>
                  <a:pt x="62547" y="46509"/>
                </a:lnTo>
                <a:lnTo>
                  <a:pt x="62452" y="48207"/>
                </a:lnTo>
                <a:lnTo>
                  <a:pt x="62547" y="49527"/>
                </a:lnTo>
                <a:lnTo>
                  <a:pt x="62547" y="51131"/>
                </a:lnTo>
                <a:lnTo>
                  <a:pt x="62547" y="52735"/>
                </a:lnTo>
                <a:lnTo>
                  <a:pt x="62358" y="53584"/>
                </a:lnTo>
                <a:lnTo>
                  <a:pt x="62264" y="54339"/>
                </a:lnTo>
                <a:lnTo>
                  <a:pt x="61981" y="55093"/>
                </a:lnTo>
                <a:lnTo>
                  <a:pt x="61603" y="55754"/>
                </a:lnTo>
                <a:lnTo>
                  <a:pt x="61792" y="55754"/>
                </a:lnTo>
                <a:lnTo>
                  <a:pt x="61886" y="55565"/>
                </a:lnTo>
                <a:lnTo>
                  <a:pt x="62169" y="55376"/>
                </a:lnTo>
                <a:lnTo>
                  <a:pt x="62264" y="55565"/>
                </a:lnTo>
                <a:lnTo>
                  <a:pt x="62169" y="55754"/>
                </a:lnTo>
                <a:lnTo>
                  <a:pt x="61981" y="56225"/>
                </a:lnTo>
                <a:lnTo>
                  <a:pt x="61792" y="56037"/>
                </a:lnTo>
                <a:lnTo>
                  <a:pt x="61509" y="55754"/>
                </a:lnTo>
                <a:lnTo>
                  <a:pt x="61603" y="55942"/>
                </a:lnTo>
                <a:lnTo>
                  <a:pt x="61509" y="55942"/>
                </a:lnTo>
                <a:lnTo>
                  <a:pt x="61603" y="56037"/>
                </a:lnTo>
                <a:lnTo>
                  <a:pt x="60094" y="56320"/>
                </a:lnTo>
                <a:lnTo>
                  <a:pt x="58773" y="56414"/>
                </a:lnTo>
                <a:lnTo>
                  <a:pt x="57547" y="56508"/>
                </a:lnTo>
                <a:lnTo>
                  <a:pt x="56415" y="56508"/>
                </a:lnTo>
                <a:lnTo>
                  <a:pt x="56698" y="56320"/>
                </a:lnTo>
                <a:lnTo>
                  <a:pt x="56698" y="56320"/>
                </a:lnTo>
                <a:lnTo>
                  <a:pt x="56037" y="56508"/>
                </a:lnTo>
                <a:lnTo>
                  <a:pt x="54811" y="56886"/>
                </a:lnTo>
                <a:lnTo>
                  <a:pt x="53679" y="57074"/>
                </a:lnTo>
                <a:lnTo>
                  <a:pt x="53868" y="56791"/>
                </a:lnTo>
                <a:lnTo>
                  <a:pt x="54245" y="56697"/>
                </a:lnTo>
                <a:lnTo>
                  <a:pt x="53019" y="56886"/>
                </a:lnTo>
                <a:lnTo>
                  <a:pt x="51698" y="56980"/>
                </a:lnTo>
                <a:lnTo>
                  <a:pt x="50943" y="57074"/>
                </a:lnTo>
                <a:lnTo>
                  <a:pt x="51132" y="57169"/>
                </a:lnTo>
                <a:lnTo>
                  <a:pt x="48962" y="57452"/>
                </a:lnTo>
                <a:lnTo>
                  <a:pt x="48962" y="57357"/>
                </a:lnTo>
                <a:lnTo>
                  <a:pt x="48019" y="57452"/>
                </a:lnTo>
                <a:lnTo>
                  <a:pt x="47641" y="57452"/>
                </a:lnTo>
                <a:lnTo>
                  <a:pt x="46604" y="57546"/>
                </a:lnTo>
                <a:lnTo>
                  <a:pt x="44717" y="57546"/>
                </a:lnTo>
                <a:lnTo>
                  <a:pt x="44339" y="57452"/>
                </a:lnTo>
                <a:lnTo>
                  <a:pt x="45000" y="57263"/>
                </a:lnTo>
                <a:lnTo>
                  <a:pt x="40000" y="57829"/>
                </a:lnTo>
                <a:lnTo>
                  <a:pt x="38019" y="58206"/>
                </a:lnTo>
                <a:lnTo>
                  <a:pt x="37547" y="58018"/>
                </a:lnTo>
                <a:lnTo>
                  <a:pt x="37075" y="58018"/>
                </a:lnTo>
                <a:lnTo>
                  <a:pt x="36698" y="58112"/>
                </a:lnTo>
                <a:lnTo>
                  <a:pt x="36415" y="58301"/>
                </a:lnTo>
                <a:lnTo>
                  <a:pt x="36038" y="58301"/>
                </a:lnTo>
                <a:lnTo>
                  <a:pt x="36038" y="58395"/>
                </a:lnTo>
                <a:lnTo>
                  <a:pt x="36321" y="58395"/>
                </a:lnTo>
                <a:lnTo>
                  <a:pt x="36132" y="58678"/>
                </a:lnTo>
                <a:lnTo>
                  <a:pt x="37075" y="58678"/>
                </a:lnTo>
                <a:lnTo>
                  <a:pt x="37830" y="58584"/>
                </a:lnTo>
                <a:lnTo>
                  <a:pt x="38585" y="58489"/>
                </a:lnTo>
                <a:lnTo>
                  <a:pt x="39434" y="58489"/>
                </a:lnTo>
                <a:lnTo>
                  <a:pt x="38585" y="58867"/>
                </a:lnTo>
                <a:lnTo>
                  <a:pt x="37358" y="59244"/>
                </a:lnTo>
                <a:lnTo>
                  <a:pt x="36792" y="59339"/>
                </a:lnTo>
                <a:lnTo>
                  <a:pt x="36226" y="59339"/>
                </a:lnTo>
                <a:lnTo>
                  <a:pt x="35755" y="59244"/>
                </a:lnTo>
                <a:lnTo>
                  <a:pt x="35566" y="59056"/>
                </a:lnTo>
                <a:lnTo>
                  <a:pt x="35472" y="58867"/>
                </a:lnTo>
                <a:lnTo>
                  <a:pt x="36509" y="58772"/>
                </a:lnTo>
                <a:lnTo>
                  <a:pt x="35377" y="58678"/>
                </a:lnTo>
                <a:lnTo>
                  <a:pt x="34151" y="58772"/>
                </a:lnTo>
                <a:lnTo>
                  <a:pt x="34057" y="58772"/>
                </a:lnTo>
                <a:lnTo>
                  <a:pt x="33208" y="58961"/>
                </a:lnTo>
                <a:lnTo>
                  <a:pt x="32264" y="59056"/>
                </a:lnTo>
                <a:lnTo>
                  <a:pt x="32264" y="59056"/>
                </a:lnTo>
                <a:lnTo>
                  <a:pt x="33113" y="58867"/>
                </a:lnTo>
                <a:lnTo>
                  <a:pt x="31887" y="58489"/>
                </a:lnTo>
                <a:lnTo>
                  <a:pt x="31132" y="58395"/>
                </a:lnTo>
                <a:lnTo>
                  <a:pt x="31038" y="58301"/>
                </a:lnTo>
                <a:lnTo>
                  <a:pt x="31132" y="58301"/>
                </a:lnTo>
                <a:lnTo>
                  <a:pt x="31509" y="58206"/>
                </a:lnTo>
                <a:lnTo>
                  <a:pt x="30660" y="58206"/>
                </a:lnTo>
                <a:lnTo>
                  <a:pt x="30283" y="58301"/>
                </a:lnTo>
                <a:lnTo>
                  <a:pt x="29906" y="58489"/>
                </a:lnTo>
                <a:lnTo>
                  <a:pt x="29151" y="58678"/>
                </a:lnTo>
                <a:lnTo>
                  <a:pt x="29340" y="58584"/>
                </a:lnTo>
                <a:lnTo>
                  <a:pt x="29434" y="58395"/>
                </a:lnTo>
                <a:lnTo>
                  <a:pt x="29434" y="58395"/>
                </a:lnTo>
                <a:lnTo>
                  <a:pt x="28585" y="58489"/>
                </a:lnTo>
                <a:lnTo>
                  <a:pt x="28491" y="58584"/>
                </a:lnTo>
                <a:lnTo>
                  <a:pt x="28396" y="58678"/>
                </a:lnTo>
                <a:lnTo>
                  <a:pt x="27736" y="58867"/>
                </a:lnTo>
                <a:lnTo>
                  <a:pt x="25660" y="59150"/>
                </a:lnTo>
                <a:lnTo>
                  <a:pt x="22170" y="59622"/>
                </a:lnTo>
                <a:lnTo>
                  <a:pt x="22359" y="59527"/>
                </a:lnTo>
                <a:lnTo>
                  <a:pt x="22359" y="59433"/>
                </a:lnTo>
                <a:lnTo>
                  <a:pt x="22264" y="59433"/>
                </a:lnTo>
                <a:lnTo>
                  <a:pt x="22453" y="59244"/>
                </a:lnTo>
                <a:lnTo>
                  <a:pt x="22453" y="59056"/>
                </a:lnTo>
                <a:lnTo>
                  <a:pt x="21132" y="59339"/>
                </a:lnTo>
                <a:lnTo>
                  <a:pt x="19246" y="59716"/>
                </a:lnTo>
                <a:lnTo>
                  <a:pt x="18208" y="59810"/>
                </a:lnTo>
                <a:lnTo>
                  <a:pt x="17264" y="59905"/>
                </a:lnTo>
                <a:lnTo>
                  <a:pt x="16415" y="59905"/>
                </a:lnTo>
                <a:lnTo>
                  <a:pt x="15849" y="59810"/>
                </a:lnTo>
                <a:lnTo>
                  <a:pt x="14246" y="59810"/>
                </a:lnTo>
                <a:lnTo>
                  <a:pt x="11981" y="59999"/>
                </a:lnTo>
                <a:lnTo>
                  <a:pt x="11981" y="59999"/>
                </a:lnTo>
                <a:lnTo>
                  <a:pt x="12359" y="59905"/>
                </a:lnTo>
                <a:lnTo>
                  <a:pt x="12736" y="59716"/>
                </a:lnTo>
                <a:lnTo>
                  <a:pt x="11415" y="59905"/>
                </a:lnTo>
                <a:lnTo>
                  <a:pt x="10000" y="60093"/>
                </a:lnTo>
                <a:lnTo>
                  <a:pt x="7076" y="60188"/>
                </a:lnTo>
                <a:lnTo>
                  <a:pt x="4151" y="60376"/>
                </a:lnTo>
                <a:lnTo>
                  <a:pt x="2831" y="60471"/>
                </a:lnTo>
                <a:lnTo>
                  <a:pt x="1604" y="60659"/>
                </a:lnTo>
                <a:lnTo>
                  <a:pt x="1227" y="59244"/>
                </a:lnTo>
                <a:lnTo>
                  <a:pt x="1038" y="57735"/>
                </a:lnTo>
                <a:lnTo>
                  <a:pt x="850" y="56131"/>
                </a:lnTo>
                <a:lnTo>
                  <a:pt x="755" y="54433"/>
                </a:lnTo>
                <a:lnTo>
                  <a:pt x="755" y="52735"/>
                </a:lnTo>
                <a:lnTo>
                  <a:pt x="755" y="50942"/>
                </a:lnTo>
                <a:lnTo>
                  <a:pt x="1038" y="47263"/>
                </a:lnTo>
                <a:lnTo>
                  <a:pt x="1321" y="43678"/>
                </a:lnTo>
                <a:lnTo>
                  <a:pt x="1699" y="39999"/>
                </a:lnTo>
                <a:lnTo>
                  <a:pt x="2453" y="33301"/>
                </a:lnTo>
                <a:lnTo>
                  <a:pt x="2548" y="33962"/>
                </a:lnTo>
                <a:lnTo>
                  <a:pt x="2642" y="34622"/>
                </a:lnTo>
                <a:lnTo>
                  <a:pt x="2642" y="33018"/>
                </a:lnTo>
                <a:lnTo>
                  <a:pt x="2551" y="32287"/>
                </a:lnTo>
                <a:lnTo>
                  <a:pt x="2642" y="30000"/>
                </a:lnTo>
                <a:lnTo>
                  <a:pt x="2453" y="30377"/>
                </a:lnTo>
                <a:lnTo>
                  <a:pt x="2453" y="29245"/>
                </a:lnTo>
                <a:lnTo>
                  <a:pt x="2453" y="27830"/>
                </a:lnTo>
                <a:lnTo>
                  <a:pt x="2642" y="28301"/>
                </a:lnTo>
                <a:lnTo>
                  <a:pt x="2736" y="28018"/>
                </a:lnTo>
                <a:lnTo>
                  <a:pt x="2831" y="28018"/>
                </a:lnTo>
                <a:lnTo>
                  <a:pt x="2925" y="28207"/>
                </a:lnTo>
                <a:lnTo>
                  <a:pt x="3019" y="26415"/>
                </a:lnTo>
                <a:lnTo>
                  <a:pt x="3019" y="24811"/>
                </a:lnTo>
                <a:lnTo>
                  <a:pt x="3019" y="23113"/>
                </a:lnTo>
                <a:lnTo>
                  <a:pt x="3019" y="22170"/>
                </a:lnTo>
                <a:lnTo>
                  <a:pt x="3208" y="21320"/>
                </a:lnTo>
                <a:lnTo>
                  <a:pt x="3302" y="19528"/>
                </a:lnTo>
                <a:lnTo>
                  <a:pt x="3302" y="17641"/>
                </a:lnTo>
                <a:lnTo>
                  <a:pt x="3302" y="16887"/>
                </a:lnTo>
                <a:lnTo>
                  <a:pt x="3208" y="16321"/>
                </a:lnTo>
                <a:lnTo>
                  <a:pt x="3397" y="16415"/>
                </a:lnTo>
                <a:lnTo>
                  <a:pt x="3585" y="11981"/>
                </a:lnTo>
                <a:lnTo>
                  <a:pt x="3680" y="11415"/>
                </a:lnTo>
                <a:lnTo>
                  <a:pt x="3680" y="11698"/>
                </a:lnTo>
                <a:lnTo>
                  <a:pt x="3774" y="11132"/>
                </a:lnTo>
                <a:lnTo>
                  <a:pt x="3868" y="10660"/>
                </a:lnTo>
                <a:lnTo>
                  <a:pt x="3774" y="10094"/>
                </a:lnTo>
                <a:lnTo>
                  <a:pt x="3680" y="9623"/>
                </a:lnTo>
                <a:lnTo>
                  <a:pt x="3774" y="9434"/>
                </a:lnTo>
                <a:lnTo>
                  <a:pt x="3868" y="9245"/>
                </a:lnTo>
                <a:lnTo>
                  <a:pt x="4057" y="8491"/>
                </a:lnTo>
                <a:lnTo>
                  <a:pt x="4340" y="6321"/>
                </a:lnTo>
                <a:lnTo>
                  <a:pt x="4623" y="2264"/>
                </a:lnTo>
                <a:lnTo>
                  <a:pt x="3491" y="7170"/>
                </a:lnTo>
                <a:lnTo>
                  <a:pt x="2925" y="9906"/>
                </a:lnTo>
                <a:lnTo>
                  <a:pt x="2359" y="12736"/>
                </a:lnTo>
                <a:lnTo>
                  <a:pt x="1982" y="15377"/>
                </a:lnTo>
                <a:lnTo>
                  <a:pt x="1699" y="17830"/>
                </a:lnTo>
                <a:lnTo>
                  <a:pt x="1510" y="19905"/>
                </a:lnTo>
                <a:lnTo>
                  <a:pt x="1604" y="20754"/>
                </a:lnTo>
                <a:lnTo>
                  <a:pt x="1699" y="21509"/>
                </a:lnTo>
                <a:lnTo>
                  <a:pt x="1321" y="22453"/>
                </a:lnTo>
                <a:lnTo>
                  <a:pt x="1133" y="23585"/>
                </a:lnTo>
                <a:lnTo>
                  <a:pt x="1038" y="24905"/>
                </a:lnTo>
                <a:lnTo>
                  <a:pt x="1038" y="26226"/>
                </a:lnTo>
                <a:lnTo>
                  <a:pt x="1038" y="28962"/>
                </a:lnTo>
                <a:lnTo>
                  <a:pt x="1038" y="31415"/>
                </a:lnTo>
                <a:lnTo>
                  <a:pt x="661" y="40188"/>
                </a:lnTo>
                <a:lnTo>
                  <a:pt x="472" y="44999"/>
                </a:lnTo>
                <a:lnTo>
                  <a:pt x="378" y="49622"/>
                </a:lnTo>
                <a:lnTo>
                  <a:pt x="472" y="51603"/>
                </a:lnTo>
                <a:lnTo>
                  <a:pt x="378" y="53961"/>
                </a:lnTo>
                <a:lnTo>
                  <a:pt x="189" y="53301"/>
                </a:lnTo>
                <a:lnTo>
                  <a:pt x="95" y="52641"/>
                </a:lnTo>
                <a:lnTo>
                  <a:pt x="189" y="53867"/>
                </a:lnTo>
                <a:lnTo>
                  <a:pt x="189" y="55093"/>
                </a:lnTo>
                <a:lnTo>
                  <a:pt x="378" y="55188"/>
                </a:lnTo>
                <a:lnTo>
                  <a:pt x="284" y="56508"/>
                </a:lnTo>
                <a:lnTo>
                  <a:pt x="95" y="54905"/>
                </a:lnTo>
                <a:lnTo>
                  <a:pt x="1" y="58489"/>
                </a:lnTo>
                <a:lnTo>
                  <a:pt x="1" y="62357"/>
                </a:lnTo>
                <a:lnTo>
                  <a:pt x="6038" y="61886"/>
                </a:lnTo>
                <a:lnTo>
                  <a:pt x="8963" y="61697"/>
                </a:lnTo>
                <a:lnTo>
                  <a:pt x="11698" y="61603"/>
                </a:lnTo>
                <a:lnTo>
                  <a:pt x="11698" y="61414"/>
                </a:lnTo>
                <a:lnTo>
                  <a:pt x="11887" y="61225"/>
                </a:lnTo>
                <a:lnTo>
                  <a:pt x="12264" y="61225"/>
                </a:lnTo>
                <a:lnTo>
                  <a:pt x="12548" y="61320"/>
                </a:lnTo>
                <a:lnTo>
                  <a:pt x="12736" y="61414"/>
                </a:lnTo>
                <a:lnTo>
                  <a:pt x="12642" y="61320"/>
                </a:lnTo>
                <a:lnTo>
                  <a:pt x="13302" y="61508"/>
                </a:lnTo>
                <a:lnTo>
                  <a:pt x="13302" y="61508"/>
                </a:lnTo>
                <a:lnTo>
                  <a:pt x="12736" y="61414"/>
                </a:lnTo>
                <a:lnTo>
                  <a:pt x="13019" y="61508"/>
                </a:lnTo>
                <a:lnTo>
                  <a:pt x="12736" y="61603"/>
                </a:lnTo>
                <a:lnTo>
                  <a:pt x="12831" y="61697"/>
                </a:lnTo>
                <a:lnTo>
                  <a:pt x="14246" y="61508"/>
                </a:lnTo>
                <a:lnTo>
                  <a:pt x="13491" y="61508"/>
                </a:lnTo>
                <a:lnTo>
                  <a:pt x="14717" y="61225"/>
                </a:lnTo>
                <a:lnTo>
                  <a:pt x="16038" y="61131"/>
                </a:lnTo>
                <a:lnTo>
                  <a:pt x="18962" y="61131"/>
                </a:lnTo>
                <a:lnTo>
                  <a:pt x="19151" y="61225"/>
                </a:lnTo>
                <a:lnTo>
                  <a:pt x="19623" y="61320"/>
                </a:lnTo>
                <a:lnTo>
                  <a:pt x="21227" y="61320"/>
                </a:lnTo>
                <a:lnTo>
                  <a:pt x="23302" y="61225"/>
                </a:lnTo>
                <a:lnTo>
                  <a:pt x="24245" y="61131"/>
                </a:lnTo>
                <a:lnTo>
                  <a:pt x="25094" y="60942"/>
                </a:lnTo>
                <a:lnTo>
                  <a:pt x="28868" y="60848"/>
                </a:lnTo>
                <a:lnTo>
                  <a:pt x="32642" y="60659"/>
                </a:lnTo>
                <a:lnTo>
                  <a:pt x="36415" y="60376"/>
                </a:lnTo>
                <a:lnTo>
                  <a:pt x="40283" y="60093"/>
                </a:lnTo>
                <a:lnTo>
                  <a:pt x="47830" y="59339"/>
                </a:lnTo>
                <a:lnTo>
                  <a:pt x="55377" y="58678"/>
                </a:lnTo>
                <a:lnTo>
                  <a:pt x="61037" y="58678"/>
                </a:lnTo>
                <a:lnTo>
                  <a:pt x="62264" y="58584"/>
                </a:lnTo>
                <a:lnTo>
                  <a:pt x="63207" y="58395"/>
                </a:lnTo>
                <a:lnTo>
                  <a:pt x="63490" y="58206"/>
                </a:lnTo>
                <a:lnTo>
                  <a:pt x="63773" y="58018"/>
                </a:lnTo>
                <a:lnTo>
                  <a:pt x="63962" y="57735"/>
                </a:lnTo>
                <a:lnTo>
                  <a:pt x="64150" y="57357"/>
                </a:lnTo>
                <a:lnTo>
                  <a:pt x="64339" y="56225"/>
                </a:lnTo>
                <a:lnTo>
                  <a:pt x="64528" y="54716"/>
                </a:lnTo>
                <a:lnTo>
                  <a:pt x="64528" y="53018"/>
                </a:lnTo>
                <a:lnTo>
                  <a:pt x="64622" y="49810"/>
                </a:lnTo>
                <a:lnTo>
                  <a:pt x="64622" y="47546"/>
                </a:lnTo>
                <a:lnTo>
                  <a:pt x="64905" y="40848"/>
                </a:lnTo>
                <a:lnTo>
                  <a:pt x="64999" y="36320"/>
                </a:lnTo>
                <a:lnTo>
                  <a:pt x="65094" y="33301"/>
                </a:lnTo>
                <a:lnTo>
                  <a:pt x="65188" y="33396"/>
                </a:lnTo>
                <a:lnTo>
                  <a:pt x="65188" y="31603"/>
                </a:lnTo>
                <a:lnTo>
                  <a:pt x="65188" y="29811"/>
                </a:lnTo>
                <a:lnTo>
                  <a:pt x="65094" y="30660"/>
                </a:lnTo>
                <a:lnTo>
                  <a:pt x="64905" y="28301"/>
                </a:lnTo>
                <a:lnTo>
                  <a:pt x="64811" y="25849"/>
                </a:lnTo>
                <a:lnTo>
                  <a:pt x="64716" y="23302"/>
                </a:lnTo>
                <a:lnTo>
                  <a:pt x="64622" y="20849"/>
                </a:lnTo>
                <a:lnTo>
                  <a:pt x="64811" y="22075"/>
                </a:lnTo>
                <a:lnTo>
                  <a:pt x="64811" y="20754"/>
                </a:lnTo>
                <a:lnTo>
                  <a:pt x="64811" y="18962"/>
                </a:lnTo>
                <a:lnTo>
                  <a:pt x="64811" y="18868"/>
                </a:lnTo>
                <a:lnTo>
                  <a:pt x="64716" y="17358"/>
                </a:lnTo>
                <a:lnTo>
                  <a:pt x="64811" y="18113"/>
                </a:lnTo>
                <a:lnTo>
                  <a:pt x="64999" y="16981"/>
                </a:lnTo>
                <a:lnTo>
                  <a:pt x="64905" y="15755"/>
                </a:lnTo>
                <a:lnTo>
                  <a:pt x="64811" y="14528"/>
                </a:lnTo>
                <a:lnTo>
                  <a:pt x="64716" y="13396"/>
                </a:lnTo>
                <a:lnTo>
                  <a:pt x="64622" y="13679"/>
                </a:lnTo>
                <a:lnTo>
                  <a:pt x="64551" y="13679"/>
                </a:lnTo>
                <a:lnTo>
                  <a:pt x="64622" y="13962"/>
                </a:lnTo>
                <a:lnTo>
                  <a:pt x="64716" y="15000"/>
                </a:lnTo>
                <a:lnTo>
                  <a:pt x="64528" y="14623"/>
                </a:lnTo>
                <a:lnTo>
                  <a:pt x="64528" y="15094"/>
                </a:lnTo>
                <a:lnTo>
                  <a:pt x="64339" y="12736"/>
                </a:lnTo>
                <a:lnTo>
                  <a:pt x="64150" y="11698"/>
                </a:lnTo>
                <a:lnTo>
                  <a:pt x="64056" y="11604"/>
                </a:lnTo>
                <a:lnTo>
                  <a:pt x="64056" y="11226"/>
                </a:lnTo>
                <a:lnTo>
                  <a:pt x="64245" y="10566"/>
                </a:lnTo>
                <a:lnTo>
                  <a:pt x="64245" y="9811"/>
                </a:lnTo>
                <a:lnTo>
                  <a:pt x="64245" y="9560"/>
                </a:lnTo>
                <a:lnTo>
                  <a:pt x="64433" y="10189"/>
                </a:lnTo>
                <a:lnTo>
                  <a:pt x="64622" y="11604"/>
                </a:lnTo>
                <a:lnTo>
                  <a:pt x="64811" y="13019"/>
                </a:lnTo>
                <a:lnTo>
                  <a:pt x="64905" y="14151"/>
                </a:lnTo>
                <a:lnTo>
                  <a:pt x="64905" y="12830"/>
                </a:lnTo>
                <a:lnTo>
                  <a:pt x="64811" y="11698"/>
                </a:lnTo>
                <a:lnTo>
                  <a:pt x="64528" y="9340"/>
                </a:lnTo>
                <a:lnTo>
                  <a:pt x="64433" y="9528"/>
                </a:lnTo>
                <a:lnTo>
                  <a:pt x="64433" y="9340"/>
                </a:lnTo>
                <a:lnTo>
                  <a:pt x="64245" y="8585"/>
                </a:lnTo>
                <a:lnTo>
                  <a:pt x="64150" y="7264"/>
                </a:lnTo>
                <a:lnTo>
                  <a:pt x="64056" y="9434"/>
                </a:lnTo>
                <a:lnTo>
                  <a:pt x="63773" y="8868"/>
                </a:lnTo>
                <a:lnTo>
                  <a:pt x="63679" y="7925"/>
                </a:lnTo>
                <a:lnTo>
                  <a:pt x="63584" y="6792"/>
                </a:lnTo>
                <a:lnTo>
                  <a:pt x="63490" y="5566"/>
                </a:lnTo>
                <a:lnTo>
                  <a:pt x="63490" y="1227"/>
                </a:lnTo>
                <a:lnTo>
                  <a:pt x="63490" y="661"/>
                </a:lnTo>
                <a:lnTo>
                  <a:pt x="63396" y="566"/>
                </a:lnTo>
                <a:lnTo>
                  <a:pt x="63207" y="378"/>
                </a:lnTo>
                <a:lnTo>
                  <a:pt x="62641" y="189"/>
                </a:lnTo>
                <a:lnTo>
                  <a:pt x="61792" y="95"/>
                </a:lnTo>
                <a:lnTo>
                  <a:pt x="60849" y="0"/>
                </a:lnTo>
                <a:close/>
              </a:path>
            </a:pathLst>
          </a:cu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 name="Google Shape;19;p4"/>
          <p:cNvSpPr txBox="1">
            <a:spLocks noGrp="1"/>
          </p:cNvSpPr>
          <p:nvPr>
            <p:ph type="sldNum" idx="12"/>
          </p:nvPr>
        </p:nvSpPr>
        <p:spPr>
          <a:xfrm>
            <a:off x="5730200" y="6443967"/>
            <a:ext cx="731600" cy="414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784049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8033" y="1290633"/>
            <a:ext cx="12208000" cy="11432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22" name="Google Shape;22;p5"/>
          <p:cNvSpPr txBox="1">
            <a:spLocks noGrp="1"/>
          </p:cNvSpPr>
          <p:nvPr>
            <p:ph type="body" idx="1"/>
          </p:nvPr>
        </p:nvSpPr>
        <p:spPr>
          <a:xfrm>
            <a:off x="609600" y="2084533"/>
            <a:ext cx="10972800" cy="33376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a:lvl1pPr>
            <a:lvl2pPr marL="1219170" lvl="1" indent="-474121">
              <a:spcBef>
                <a:spcPts val="0"/>
              </a:spcBef>
              <a:spcAft>
                <a:spcPts val="0"/>
              </a:spcAft>
              <a:buSzPts val="2000"/>
              <a:buChar char="○"/>
              <a:defRPr/>
            </a:lvl2pPr>
            <a:lvl3pPr marL="1828754" lvl="2" indent="-474121">
              <a:spcBef>
                <a:spcPts val="0"/>
              </a:spcBef>
              <a:spcAft>
                <a:spcPts val="0"/>
              </a:spcAft>
              <a:buSzPts val="2000"/>
              <a:buChar char="■"/>
              <a:defRPr/>
            </a:lvl3pPr>
            <a:lvl4pPr marL="2438339" lvl="3" indent="-474121">
              <a:spcBef>
                <a:spcPts val="0"/>
              </a:spcBef>
              <a:spcAft>
                <a:spcPts val="0"/>
              </a:spcAft>
              <a:buSzPts val="2000"/>
              <a:buChar char="●"/>
              <a:defRPr/>
            </a:lvl4pPr>
            <a:lvl5pPr marL="3047924" lvl="4" indent="-474121">
              <a:spcBef>
                <a:spcPts val="0"/>
              </a:spcBef>
              <a:spcAft>
                <a:spcPts val="0"/>
              </a:spcAft>
              <a:buSzPts val="2000"/>
              <a:buChar char="○"/>
              <a:defRPr/>
            </a:lvl5pPr>
            <a:lvl6pPr marL="3657509" lvl="5" indent="-474121">
              <a:spcBef>
                <a:spcPts val="0"/>
              </a:spcBef>
              <a:spcAft>
                <a:spcPts val="0"/>
              </a:spcAft>
              <a:buSzPts val="2000"/>
              <a:buChar char="■"/>
              <a:defRPr/>
            </a:lvl6pPr>
            <a:lvl7pPr marL="4267093" lvl="6" indent="-474121">
              <a:spcBef>
                <a:spcPts val="0"/>
              </a:spcBef>
              <a:spcAft>
                <a:spcPts val="0"/>
              </a:spcAft>
              <a:buSzPts val="2000"/>
              <a:buChar char="●"/>
              <a:defRPr/>
            </a:lvl7pPr>
            <a:lvl8pPr marL="4876678" lvl="7" indent="-474121">
              <a:spcBef>
                <a:spcPts val="0"/>
              </a:spcBef>
              <a:spcAft>
                <a:spcPts val="0"/>
              </a:spcAft>
              <a:buSzPts val="2000"/>
              <a:buChar char="○"/>
              <a:defRPr/>
            </a:lvl8pPr>
            <a:lvl9pPr marL="5486263" lvl="8" indent="-474121">
              <a:spcBef>
                <a:spcPts val="0"/>
              </a:spcBef>
              <a:spcAft>
                <a:spcPts val="0"/>
              </a:spcAft>
              <a:buSzPts val="2000"/>
              <a:buChar char="■"/>
              <a:defRPr/>
            </a:lvl9pPr>
          </a:lstStyle>
          <a:p>
            <a:endParaRPr/>
          </a:p>
        </p:txBody>
      </p:sp>
      <p:sp>
        <p:nvSpPr>
          <p:cNvPr id="23" name="Google Shape;23;p5"/>
          <p:cNvSpPr txBox="1">
            <a:spLocks noGrp="1"/>
          </p:cNvSpPr>
          <p:nvPr>
            <p:ph type="sldNum" idx="12"/>
          </p:nvPr>
        </p:nvSpPr>
        <p:spPr>
          <a:xfrm>
            <a:off x="5730200" y="6443967"/>
            <a:ext cx="731600" cy="414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243790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8033" y="1290633"/>
            <a:ext cx="12208000" cy="11432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26" name="Google Shape;26;p6"/>
          <p:cNvSpPr txBox="1">
            <a:spLocks noGrp="1"/>
          </p:cNvSpPr>
          <p:nvPr>
            <p:ph type="body" idx="1"/>
          </p:nvPr>
        </p:nvSpPr>
        <p:spPr>
          <a:xfrm>
            <a:off x="609600" y="2010567"/>
            <a:ext cx="5326000" cy="4557200"/>
          </a:xfrm>
          <a:prstGeom prst="rect">
            <a:avLst/>
          </a:prstGeom>
        </p:spPr>
        <p:txBody>
          <a:bodyPr spcFirstLastPara="1" wrap="square" lIns="91425" tIns="91425" rIns="91425" bIns="91425" anchor="t" anchorCtr="0">
            <a:noAutofit/>
          </a:bodyPr>
          <a:lstStyle>
            <a:lvl1pPr marL="609585" lvl="0" indent="-440256">
              <a:spcBef>
                <a:spcPts val="800"/>
              </a:spcBef>
              <a:spcAft>
                <a:spcPts val="0"/>
              </a:spcAft>
              <a:buSzPts val="1600"/>
              <a:buChar char="✘"/>
              <a:defRPr sz="2133"/>
            </a:lvl1pPr>
            <a:lvl2pPr marL="1219170" lvl="1" indent="-440256">
              <a:spcBef>
                <a:spcPts val="0"/>
              </a:spcBef>
              <a:spcAft>
                <a:spcPts val="0"/>
              </a:spcAft>
              <a:buSzPts val="1600"/>
              <a:buChar char="○"/>
              <a:defRPr sz="2133"/>
            </a:lvl2pPr>
            <a:lvl3pPr marL="1828754" lvl="2" indent="-440256">
              <a:spcBef>
                <a:spcPts val="0"/>
              </a:spcBef>
              <a:spcAft>
                <a:spcPts val="0"/>
              </a:spcAft>
              <a:buSzPts val="1600"/>
              <a:buChar char="■"/>
              <a:defRPr sz="2133"/>
            </a:lvl3pPr>
            <a:lvl4pPr marL="2438339" lvl="3" indent="-440256">
              <a:spcBef>
                <a:spcPts val="0"/>
              </a:spcBef>
              <a:spcAft>
                <a:spcPts val="0"/>
              </a:spcAft>
              <a:buSzPts val="1600"/>
              <a:buChar char="●"/>
              <a:defRPr sz="2133"/>
            </a:lvl4pPr>
            <a:lvl5pPr marL="3047924" lvl="4" indent="-440256">
              <a:spcBef>
                <a:spcPts val="0"/>
              </a:spcBef>
              <a:spcAft>
                <a:spcPts val="0"/>
              </a:spcAft>
              <a:buSzPts val="1600"/>
              <a:buChar char="○"/>
              <a:defRPr sz="2133"/>
            </a:lvl5pPr>
            <a:lvl6pPr marL="3657509" lvl="5" indent="-440256">
              <a:spcBef>
                <a:spcPts val="0"/>
              </a:spcBef>
              <a:spcAft>
                <a:spcPts val="0"/>
              </a:spcAft>
              <a:buSzPts val="1600"/>
              <a:buChar char="■"/>
              <a:defRPr sz="2133"/>
            </a:lvl6pPr>
            <a:lvl7pPr marL="4267093" lvl="6" indent="-440256">
              <a:spcBef>
                <a:spcPts val="0"/>
              </a:spcBef>
              <a:spcAft>
                <a:spcPts val="0"/>
              </a:spcAft>
              <a:buSzPts val="1600"/>
              <a:buChar char="●"/>
              <a:defRPr sz="2133"/>
            </a:lvl7pPr>
            <a:lvl8pPr marL="4876678" lvl="7" indent="-440256">
              <a:spcBef>
                <a:spcPts val="0"/>
              </a:spcBef>
              <a:spcAft>
                <a:spcPts val="0"/>
              </a:spcAft>
              <a:buSzPts val="1600"/>
              <a:buChar char="○"/>
              <a:defRPr sz="2133"/>
            </a:lvl8pPr>
            <a:lvl9pPr marL="5486263" lvl="8" indent="-440256">
              <a:spcBef>
                <a:spcPts val="0"/>
              </a:spcBef>
              <a:spcAft>
                <a:spcPts val="0"/>
              </a:spcAft>
              <a:buSzPts val="1600"/>
              <a:buChar char="■"/>
              <a:defRPr sz="2133"/>
            </a:lvl9pPr>
          </a:lstStyle>
          <a:p>
            <a:endParaRPr/>
          </a:p>
        </p:txBody>
      </p:sp>
      <p:sp>
        <p:nvSpPr>
          <p:cNvPr id="27" name="Google Shape;27;p6"/>
          <p:cNvSpPr txBox="1">
            <a:spLocks noGrp="1"/>
          </p:cNvSpPr>
          <p:nvPr>
            <p:ph type="body" idx="2"/>
          </p:nvPr>
        </p:nvSpPr>
        <p:spPr>
          <a:xfrm>
            <a:off x="6256367" y="2010567"/>
            <a:ext cx="5326000" cy="4557200"/>
          </a:xfrm>
          <a:prstGeom prst="rect">
            <a:avLst/>
          </a:prstGeom>
        </p:spPr>
        <p:txBody>
          <a:bodyPr spcFirstLastPara="1" wrap="square" lIns="91425" tIns="91425" rIns="91425" bIns="91425" anchor="t" anchorCtr="0">
            <a:noAutofit/>
          </a:bodyPr>
          <a:lstStyle>
            <a:lvl1pPr marL="609585" lvl="0" indent="-440256">
              <a:spcBef>
                <a:spcPts val="800"/>
              </a:spcBef>
              <a:spcAft>
                <a:spcPts val="0"/>
              </a:spcAft>
              <a:buSzPts val="1600"/>
              <a:buChar char="✘"/>
              <a:defRPr sz="2133"/>
            </a:lvl1pPr>
            <a:lvl2pPr marL="1219170" lvl="1" indent="-440256">
              <a:spcBef>
                <a:spcPts val="0"/>
              </a:spcBef>
              <a:spcAft>
                <a:spcPts val="0"/>
              </a:spcAft>
              <a:buSzPts val="1600"/>
              <a:buChar char="○"/>
              <a:defRPr sz="2133"/>
            </a:lvl2pPr>
            <a:lvl3pPr marL="1828754" lvl="2" indent="-440256">
              <a:spcBef>
                <a:spcPts val="0"/>
              </a:spcBef>
              <a:spcAft>
                <a:spcPts val="0"/>
              </a:spcAft>
              <a:buSzPts val="1600"/>
              <a:buChar char="■"/>
              <a:defRPr sz="2133"/>
            </a:lvl3pPr>
            <a:lvl4pPr marL="2438339" lvl="3" indent="-440256">
              <a:spcBef>
                <a:spcPts val="0"/>
              </a:spcBef>
              <a:spcAft>
                <a:spcPts val="0"/>
              </a:spcAft>
              <a:buSzPts val="1600"/>
              <a:buChar char="●"/>
              <a:defRPr sz="2133"/>
            </a:lvl4pPr>
            <a:lvl5pPr marL="3047924" lvl="4" indent="-440256">
              <a:spcBef>
                <a:spcPts val="0"/>
              </a:spcBef>
              <a:spcAft>
                <a:spcPts val="0"/>
              </a:spcAft>
              <a:buSzPts val="1600"/>
              <a:buChar char="○"/>
              <a:defRPr sz="2133"/>
            </a:lvl5pPr>
            <a:lvl6pPr marL="3657509" lvl="5" indent="-440256">
              <a:spcBef>
                <a:spcPts val="0"/>
              </a:spcBef>
              <a:spcAft>
                <a:spcPts val="0"/>
              </a:spcAft>
              <a:buSzPts val="1600"/>
              <a:buChar char="■"/>
              <a:defRPr sz="2133"/>
            </a:lvl6pPr>
            <a:lvl7pPr marL="4267093" lvl="6" indent="-440256">
              <a:spcBef>
                <a:spcPts val="0"/>
              </a:spcBef>
              <a:spcAft>
                <a:spcPts val="0"/>
              </a:spcAft>
              <a:buSzPts val="1600"/>
              <a:buChar char="●"/>
              <a:defRPr sz="2133"/>
            </a:lvl7pPr>
            <a:lvl8pPr marL="4876678" lvl="7" indent="-440256">
              <a:spcBef>
                <a:spcPts val="0"/>
              </a:spcBef>
              <a:spcAft>
                <a:spcPts val="0"/>
              </a:spcAft>
              <a:buSzPts val="1600"/>
              <a:buChar char="○"/>
              <a:defRPr sz="2133"/>
            </a:lvl8pPr>
            <a:lvl9pPr marL="5486263" lvl="8" indent="-440256">
              <a:spcBef>
                <a:spcPts val="0"/>
              </a:spcBef>
              <a:spcAft>
                <a:spcPts val="0"/>
              </a:spcAft>
              <a:buSzPts val="1600"/>
              <a:buChar char="■"/>
              <a:defRPr sz="2133"/>
            </a:lvl9pPr>
          </a:lstStyle>
          <a:p>
            <a:endParaRPr/>
          </a:p>
        </p:txBody>
      </p:sp>
      <p:sp>
        <p:nvSpPr>
          <p:cNvPr id="28" name="Google Shape;28;p6"/>
          <p:cNvSpPr txBox="1">
            <a:spLocks noGrp="1"/>
          </p:cNvSpPr>
          <p:nvPr>
            <p:ph type="sldNum" idx="12"/>
          </p:nvPr>
        </p:nvSpPr>
        <p:spPr>
          <a:xfrm>
            <a:off x="5730200" y="6443967"/>
            <a:ext cx="731600" cy="414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534375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8033" y="1290633"/>
            <a:ext cx="12208000" cy="11432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31" name="Google Shape;31;p7"/>
          <p:cNvSpPr txBox="1">
            <a:spLocks noGrp="1"/>
          </p:cNvSpPr>
          <p:nvPr>
            <p:ph type="body" idx="1"/>
          </p:nvPr>
        </p:nvSpPr>
        <p:spPr>
          <a:xfrm>
            <a:off x="609600" y="2010567"/>
            <a:ext cx="3509200" cy="4557200"/>
          </a:xfrm>
          <a:prstGeom prst="rect">
            <a:avLst/>
          </a:prstGeom>
        </p:spPr>
        <p:txBody>
          <a:bodyPr spcFirstLastPara="1" wrap="square" lIns="91425" tIns="91425" rIns="91425" bIns="91425" anchor="t" anchorCtr="0">
            <a:noAutofit/>
          </a:bodyPr>
          <a:lstStyle>
            <a:lvl1pPr marL="609585" lvl="0" indent="-423323" rtl="0">
              <a:spcBef>
                <a:spcPts val="800"/>
              </a:spcBef>
              <a:spcAft>
                <a:spcPts val="0"/>
              </a:spcAft>
              <a:buSzPts val="1400"/>
              <a:buChar char="✘"/>
              <a:defRPr sz="1867"/>
            </a:lvl1pPr>
            <a:lvl2pPr marL="1219170" lvl="1" indent="-423323" rtl="0">
              <a:spcBef>
                <a:spcPts val="0"/>
              </a:spcBef>
              <a:spcAft>
                <a:spcPts val="0"/>
              </a:spcAft>
              <a:buSzPts val="1400"/>
              <a:buChar char="○"/>
              <a:defRPr sz="1867"/>
            </a:lvl2pPr>
            <a:lvl3pPr marL="1828754" lvl="2" indent="-423323" rtl="0">
              <a:spcBef>
                <a:spcPts val="0"/>
              </a:spcBef>
              <a:spcAft>
                <a:spcPts val="0"/>
              </a:spcAft>
              <a:buSzPts val="1400"/>
              <a:buChar char="■"/>
              <a:defRPr sz="1867"/>
            </a:lvl3pPr>
            <a:lvl4pPr marL="2438339" lvl="3" indent="-423323" rtl="0">
              <a:spcBef>
                <a:spcPts val="0"/>
              </a:spcBef>
              <a:spcAft>
                <a:spcPts val="0"/>
              </a:spcAft>
              <a:buSzPts val="1400"/>
              <a:buChar char="●"/>
              <a:defRPr sz="1867"/>
            </a:lvl4pPr>
            <a:lvl5pPr marL="3047924" lvl="4" indent="-423323" rtl="0">
              <a:spcBef>
                <a:spcPts val="0"/>
              </a:spcBef>
              <a:spcAft>
                <a:spcPts val="0"/>
              </a:spcAft>
              <a:buSzPts val="1400"/>
              <a:buChar char="○"/>
              <a:defRPr sz="1867"/>
            </a:lvl5pPr>
            <a:lvl6pPr marL="3657509" lvl="5" indent="-423323" rtl="0">
              <a:spcBef>
                <a:spcPts val="0"/>
              </a:spcBef>
              <a:spcAft>
                <a:spcPts val="0"/>
              </a:spcAft>
              <a:buSzPts val="1400"/>
              <a:buChar char="■"/>
              <a:defRPr sz="1867"/>
            </a:lvl6pPr>
            <a:lvl7pPr marL="4267093" lvl="6" indent="-423323" rtl="0">
              <a:spcBef>
                <a:spcPts val="0"/>
              </a:spcBef>
              <a:spcAft>
                <a:spcPts val="0"/>
              </a:spcAft>
              <a:buSzPts val="1400"/>
              <a:buChar char="●"/>
              <a:defRPr sz="1867"/>
            </a:lvl7pPr>
            <a:lvl8pPr marL="4876678" lvl="7" indent="-423323" rtl="0">
              <a:spcBef>
                <a:spcPts val="0"/>
              </a:spcBef>
              <a:spcAft>
                <a:spcPts val="0"/>
              </a:spcAft>
              <a:buSzPts val="1400"/>
              <a:buChar char="○"/>
              <a:defRPr sz="1867"/>
            </a:lvl8pPr>
            <a:lvl9pPr marL="5486263" lvl="8" indent="-423323" rtl="0">
              <a:spcBef>
                <a:spcPts val="0"/>
              </a:spcBef>
              <a:spcAft>
                <a:spcPts val="0"/>
              </a:spcAft>
              <a:buSzPts val="1400"/>
              <a:buChar char="■"/>
              <a:defRPr sz="1867"/>
            </a:lvl9pPr>
          </a:lstStyle>
          <a:p>
            <a:endParaRPr/>
          </a:p>
        </p:txBody>
      </p:sp>
      <p:sp>
        <p:nvSpPr>
          <p:cNvPr id="32" name="Google Shape;32;p7"/>
          <p:cNvSpPr txBox="1">
            <a:spLocks noGrp="1"/>
          </p:cNvSpPr>
          <p:nvPr>
            <p:ph type="body" idx="2"/>
          </p:nvPr>
        </p:nvSpPr>
        <p:spPr>
          <a:xfrm>
            <a:off x="4298619" y="2010567"/>
            <a:ext cx="3509200" cy="4557200"/>
          </a:xfrm>
          <a:prstGeom prst="rect">
            <a:avLst/>
          </a:prstGeom>
        </p:spPr>
        <p:txBody>
          <a:bodyPr spcFirstLastPara="1" wrap="square" lIns="91425" tIns="91425" rIns="91425" bIns="91425" anchor="t" anchorCtr="0">
            <a:noAutofit/>
          </a:bodyPr>
          <a:lstStyle>
            <a:lvl1pPr marL="609585" lvl="0" indent="-423323" rtl="0">
              <a:spcBef>
                <a:spcPts val="800"/>
              </a:spcBef>
              <a:spcAft>
                <a:spcPts val="0"/>
              </a:spcAft>
              <a:buSzPts val="1400"/>
              <a:buChar char="✘"/>
              <a:defRPr sz="1867"/>
            </a:lvl1pPr>
            <a:lvl2pPr marL="1219170" lvl="1" indent="-423323" rtl="0">
              <a:spcBef>
                <a:spcPts val="0"/>
              </a:spcBef>
              <a:spcAft>
                <a:spcPts val="0"/>
              </a:spcAft>
              <a:buSzPts val="1400"/>
              <a:buChar char="○"/>
              <a:defRPr sz="1867"/>
            </a:lvl2pPr>
            <a:lvl3pPr marL="1828754" lvl="2" indent="-423323" rtl="0">
              <a:spcBef>
                <a:spcPts val="0"/>
              </a:spcBef>
              <a:spcAft>
                <a:spcPts val="0"/>
              </a:spcAft>
              <a:buSzPts val="1400"/>
              <a:buChar char="■"/>
              <a:defRPr sz="1867"/>
            </a:lvl3pPr>
            <a:lvl4pPr marL="2438339" lvl="3" indent="-423323" rtl="0">
              <a:spcBef>
                <a:spcPts val="0"/>
              </a:spcBef>
              <a:spcAft>
                <a:spcPts val="0"/>
              </a:spcAft>
              <a:buSzPts val="1400"/>
              <a:buChar char="●"/>
              <a:defRPr sz="1867"/>
            </a:lvl4pPr>
            <a:lvl5pPr marL="3047924" lvl="4" indent="-423323" rtl="0">
              <a:spcBef>
                <a:spcPts val="0"/>
              </a:spcBef>
              <a:spcAft>
                <a:spcPts val="0"/>
              </a:spcAft>
              <a:buSzPts val="1400"/>
              <a:buChar char="○"/>
              <a:defRPr sz="1867"/>
            </a:lvl5pPr>
            <a:lvl6pPr marL="3657509" lvl="5" indent="-423323" rtl="0">
              <a:spcBef>
                <a:spcPts val="0"/>
              </a:spcBef>
              <a:spcAft>
                <a:spcPts val="0"/>
              </a:spcAft>
              <a:buSzPts val="1400"/>
              <a:buChar char="■"/>
              <a:defRPr sz="1867"/>
            </a:lvl6pPr>
            <a:lvl7pPr marL="4267093" lvl="6" indent="-423323" rtl="0">
              <a:spcBef>
                <a:spcPts val="0"/>
              </a:spcBef>
              <a:spcAft>
                <a:spcPts val="0"/>
              </a:spcAft>
              <a:buSzPts val="1400"/>
              <a:buChar char="●"/>
              <a:defRPr sz="1867"/>
            </a:lvl7pPr>
            <a:lvl8pPr marL="4876678" lvl="7" indent="-423323" rtl="0">
              <a:spcBef>
                <a:spcPts val="0"/>
              </a:spcBef>
              <a:spcAft>
                <a:spcPts val="0"/>
              </a:spcAft>
              <a:buSzPts val="1400"/>
              <a:buChar char="○"/>
              <a:defRPr sz="1867"/>
            </a:lvl8pPr>
            <a:lvl9pPr marL="5486263" lvl="8" indent="-423323" rtl="0">
              <a:spcBef>
                <a:spcPts val="0"/>
              </a:spcBef>
              <a:spcAft>
                <a:spcPts val="0"/>
              </a:spcAft>
              <a:buSzPts val="1400"/>
              <a:buChar char="■"/>
              <a:defRPr sz="1867"/>
            </a:lvl9pPr>
          </a:lstStyle>
          <a:p>
            <a:endParaRPr/>
          </a:p>
        </p:txBody>
      </p:sp>
      <p:sp>
        <p:nvSpPr>
          <p:cNvPr id="33" name="Google Shape;33;p7"/>
          <p:cNvSpPr txBox="1">
            <a:spLocks noGrp="1"/>
          </p:cNvSpPr>
          <p:nvPr>
            <p:ph type="body" idx="3"/>
          </p:nvPr>
        </p:nvSpPr>
        <p:spPr>
          <a:xfrm>
            <a:off x="7987636" y="2010567"/>
            <a:ext cx="3509200" cy="4557200"/>
          </a:xfrm>
          <a:prstGeom prst="rect">
            <a:avLst/>
          </a:prstGeom>
        </p:spPr>
        <p:txBody>
          <a:bodyPr spcFirstLastPara="1" wrap="square" lIns="91425" tIns="91425" rIns="91425" bIns="91425" anchor="t" anchorCtr="0">
            <a:noAutofit/>
          </a:bodyPr>
          <a:lstStyle>
            <a:lvl1pPr marL="609585" lvl="0" indent="-423323" rtl="0">
              <a:spcBef>
                <a:spcPts val="800"/>
              </a:spcBef>
              <a:spcAft>
                <a:spcPts val="0"/>
              </a:spcAft>
              <a:buSzPts val="1400"/>
              <a:buChar char="✘"/>
              <a:defRPr sz="1867"/>
            </a:lvl1pPr>
            <a:lvl2pPr marL="1219170" lvl="1" indent="-423323" rtl="0">
              <a:spcBef>
                <a:spcPts val="0"/>
              </a:spcBef>
              <a:spcAft>
                <a:spcPts val="0"/>
              </a:spcAft>
              <a:buSzPts val="1400"/>
              <a:buChar char="○"/>
              <a:defRPr sz="1867"/>
            </a:lvl2pPr>
            <a:lvl3pPr marL="1828754" lvl="2" indent="-423323" rtl="0">
              <a:spcBef>
                <a:spcPts val="0"/>
              </a:spcBef>
              <a:spcAft>
                <a:spcPts val="0"/>
              </a:spcAft>
              <a:buSzPts val="1400"/>
              <a:buChar char="■"/>
              <a:defRPr sz="1867"/>
            </a:lvl3pPr>
            <a:lvl4pPr marL="2438339" lvl="3" indent="-423323" rtl="0">
              <a:spcBef>
                <a:spcPts val="0"/>
              </a:spcBef>
              <a:spcAft>
                <a:spcPts val="0"/>
              </a:spcAft>
              <a:buSzPts val="1400"/>
              <a:buChar char="●"/>
              <a:defRPr sz="1867"/>
            </a:lvl4pPr>
            <a:lvl5pPr marL="3047924" lvl="4" indent="-423323" rtl="0">
              <a:spcBef>
                <a:spcPts val="0"/>
              </a:spcBef>
              <a:spcAft>
                <a:spcPts val="0"/>
              </a:spcAft>
              <a:buSzPts val="1400"/>
              <a:buChar char="○"/>
              <a:defRPr sz="1867"/>
            </a:lvl5pPr>
            <a:lvl6pPr marL="3657509" lvl="5" indent="-423323" rtl="0">
              <a:spcBef>
                <a:spcPts val="0"/>
              </a:spcBef>
              <a:spcAft>
                <a:spcPts val="0"/>
              </a:spcAft>
              <a:buSzPts val="1400"/>
              <a:buChar char="■"/>
              <a:defRPr sz="1867"/>
            </a:lvl6pPr>
            <a:lvl7pPr marL="4267093" lvl="6" indent="-423323" rtl="0">
              <a:spcBef>
                <a:spcPts val="0"/>
              </a:spcBef>
              <a:spcAft>
                <a:spcPts val="0"/>
              </a:spcAft>
              <a:buSzPts val="1400"/>
              <a:buChar char="●"/>
              <a:defRPr sz="1867"/>
            </a:lvl7pPr>
            <a:lvl8pPr marL="4876678" lvl="7" indent="-423323" rtl="0">
              <a:spcBef>
                <a:spcPts val="0"/>
              </a:spcBef>
              <a:spcAft>
                <a:spcPts val="0"/>
              </a:spcAft>
              <a:buSzPts val="1400"/>
              <a:buChar char="○"/>
              <a:defRPr sz="1867"/>
            </a:lvl8pPr>
            <a:lvl9pPr marL="5486263" lvl="8" indent="-423323" rtl="0">
              <a:spcBef>
                <a:spcPts val="0"/>
              </a:spcBef>
              <a:spcAft>
                <a:spcPts val="0"/>
              </a:spcAft>
              <a:buSzPts val="1400"/>
              <a:buChar char="■"/>
              <a:defRPr sz="1867"/>
            </a:lvl9pPr>
          </a:lstStyle>
          <a:p>
            <a:endParaRPr/>
          </a:p>
        </p:txBody>
      </p:sp>
      <p:sp>
        <p:nvSpPr>
          <p:cNvPr id="34" name="Google Shape;34;p7"/>
          <p:cNvSpPr txBox="1">
            <a:spLocks noGrp="1"/>
          </p:cNvSpPr>
          <p:nvPr>
            <p:ph type="sldNum" idx="12"/>
          </p:nvPr>
        </p:nvSpPr>
        <p:spPr>
          <a:xfrm>
            <a:off x="5730200" y="6443967"/>
            <a:ext cx="731600" cy="414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180201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8033" y="1290633"/>
            <a:ext cx="12208000" cy="11432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37" name="Google Shape;37;p8"/>
          <p:cNvSpPr txBox="1">
            <a:spLocks noGrp="1"/>
          </p:cNvSpPr>
          <p:nvPr>
            <p:ph type="sldNum" idx="12"/>
          </p:nvPr>
        </p:nvSpPr>
        <p:spPr>
          <a:xfrm>
            <a:off x="5730200" y="6443967"/>
            <a:ext cx="731600" cy="414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65619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38"/>
        <p:cNvGrpSpPr/>
        <p:nvPr/>
      </p:nvGrpSpPr>
      <p:grpSpPr>
        <a:xfrm>
          <a:off x="0" y="0"/>
          <a:ext cx="0" cy="0"/>
          <a:chOff x="0" y="0"/>
          <a:chExt cx="0" cy="0"/>
        </a:xfrm>
      </p:grpSpPr>
      <p:sp>
        <p:nvSpPr>
          <p:cNvPr id="39" name="Google Shape;39;p9"/>
          <p:cNvSpPr txBox="1">
            <a:spLocks noGrp="1"/>
          </p:cNvSpPr>
          <p:nvPr>
            <p:ph type="body" idx="1"/>
          </p:nvPr>
        </p:nvSpPr>
        <p:spPr>
          <a:xfrm>
            <a:off x="609600" y="5875079"/>
            <a:ext cx="10972800" cy="692800"/>
          </a:xfrm>
          <a:prstGeom prst="rect">
            <a:avLst/>
          </a:prstGeom>
        </p:spPr>
        <p:txBody>
          <a:bodyPr spcFirstLastPara="1" wrap="square" lIns="91425" tIns="91425" rIns="91425" bIns="91425" anchor="t" anchorCtr="0">
            <a:noAutofit/>
          </a:bodyPr>
          <a:lstStyle>
            <a:lvl1pPr marL="609585" lvl="0" indent="-304792" algn="ctr">
              <a:spcBef>
                <a:spcPts val="480"/>
              </a:spcBef>
              <a:spcAft>
                <a:spcPts val="0"/>
              </a:spcAft>
              <a:buSzPts val="1800"/>
              <a:buNone/>
              <a:defRPr sz="2400"/>
            </a:lvl1pPr>
          </a:lstStyle>
          <a:p>
            <a:endParaRPr/>
          </a:p>
        </p:txBody>
      </p:sp>
      <p:sp>
        <p:nvSpPr>
          <p:cNvPr id="40" name="Google Shape;40;p9"/>
          <p:cNvSpPr txBox="1">
            <a:spLocks noGrp="1"/>
          </p:cNvSpPr>
          <p:nvPr>
            <p:ph type="sldNum" idx="12"/>
          </p:nvPr>
        </p:nvSpPr>
        <p:spPr>
          <a:xfrm>
            <a:off x="5730200" y="6443967"/>
            <a:ext cx="731600" cy="414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563587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1"/>
        <p:cNvGrpSpPr/>
        <p:nvPr/>
      </p:nvGrpSpPr>
      <p:grpSpPr>
        <a:xfrm>
          <a:off x="0" y="0"/>
          <a:ext cx="0" cy="0"/>
          <a:chOff x="0" y="0"/>
          <a:chExt cx="0" cy="0"/>
        </a:xfrm>
      </p:grpSpPr>
      <p:sp>
        <p:nvSpPr>
          <p:cNvPr id="42" name="Google Shape;42;p10"/>
          <p:cNvSpPr txBox="1">
            <a:spLocks noGrp="1"/>
          </p:cNvSpPr>
          <p:nvPr>
            <p:ph type="sldNum" idx="12"/>
          </p:nvPr>
        </p:nvSpPr>
        <p:spPr>
          <a:xfrm>
            <a:off x="5730200" y="6443967"/>
            <a:ext cx="731600" cy="414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297548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1">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033" y="1290633"/>
            <a:ext cx="12208000" cy="11432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1pPr>
            <a:lvl2pPr lvl="1"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2pPr>
            <a:lvl3pPr lvl="2"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3pPr>
            <a:lvl4pPr lvl="3"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4pPr>
            <a:lvl5pPr lvl="4"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5pPr>
            <a:lvl6pPr lvl="5"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6pPr>
            <a:lvl7pPr lvl="6"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7pPr>
            <a:lvl8pPr lvl="7"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8pPr>
            <a:lvl9pPr lvl="8"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9pPr>
          </a:lstStyle>
          <a:p>
            <a:endParaRPr/>
          </a:p>
        </p:txBody>
      </p:sp>
      <p:sp>
        <p:nvSpPr>
          <p:cNvPr id="7" name="Google Shape;7;p1"/>
          <p:cNvSpPr txBox="1">
            <a:spLocks noGrp="1"/>
          </p:cNvSpPr>
          <p:nvPr>
            <p:ph type="body" idx="1"/>
          </p:nvPr>
        </p:nvSpPr>
        <p:spPr>
          <a:xfrm>
            <a:off x="609600" y="2084533"/>
            <a:ext cx="10972800" cy="33376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lt1"/>
              </a:buClr>
              <a:buSzPts val="2000"/>
              <a:buFont typeface="Sniglet"/>
              <a:buChar char="✘"/>
              <a:defRPr sz="2000">
                <a:solidFill>
                  <a:schemeClr val="lt1"/>
                </a:solidFill>
                <a:latin typeface="Sniglet"/>
                <a:ea typeface="Sniglet"/>
                <a:cs typeface="Sniglet"/>
                <a:sym typeface="Sniglet"/>
              </a:defRPr>
            </a:lvl1pPr>
            <a:lvl2pPr marL="914400" lvl="1"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2pPr>
            <a:lvl3pPr marL="1371600" lvl="2"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3pPr>
            <a:lvl4pPr marL="1828800" lvl="3"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4pPr>
            <a:lvl5pPr marL="2286000" lvl="4"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5pPr>
            <a:lvl6pPr marL="2743200" lvl="5"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6pPr>
            <a:lvl7pPr marL="3200400" lvl="6"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7pPr>
            <a:lvl8pPr marL="3657600" lvl="7"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8pPr>
            <a:lvl9pPr marL="4114800" lvl="8"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9pPr>
          </a:lstStyle>
          <a:p>
            <a:endParaRPr/>
          </a:p>
        </p:txBody>
      </p:sp>
      <p:sp>
        <p:nvSpPr>
          <p:cNvPr id="8" name="Google Shape;8;p1"/>
          <p:cNvSpPr txBox="1">
            <a:spLocks noGrp="1"/>
          </p:cNvSpPr>
          <p:nvPr>
            <p:ph type="sldNum" idx="12"/>
          </p:nvPr>
        </p:nvSpPr>
        <p:spPr>
          <a:xfrm>
            <a:off x="5730200" y="6443967"/>
            <a:ext cx="731600" cy="414000"/>
          </a:xfrm>
          <a:prstGeom prst="rect">
            <a:avLst/>
          </a:prstGeom>
          <a:noFill/>
          <a:ln>
            <a:noFill/>
          </a:ln>
        </p:spPr>
        <p:txBody>
          <a:bodyPr spcFirstLastPara="1" wrap="square" lIns="91425" tIns="91425" rIns="91425" bIns="91425" anchor="t" anchorCtr="0">
            <a:noAutofit/>
          </a:bodyPr>
          <a:lstStyle>
            <a:lvl1pPr lvl="0" algn="ctr">
              <a:buNone/>
              <a:defRPr sz="1333">
                <a:solidFill>
                  <a:schemeClr val="lt1"/>
                </a:solidFill>
                <a:latin typeface="Sniglet"/>
                <a:ea typeface="Sniglet"/>
                <a:cs typeface="Sniglet"/>
                <a:sym typeface="Sniglet"/>
              </a:defRPr>
            </a:lvl1pPr>
            <a:lvl2pPr lvl="1" algn="ctr">
              <a:buNone/>
              <a:defRPr sz="1333">
                <a:solidFill>
                  <a:schemeClr val="lt1"/>
                </a:solidFill>
                <a:latin typeface="Sniglet"/>
                <a:ea typeface="Sniglet"/>
                <a:cs typeface="Sniglet"/>
                <a:sym typeface="Sniglet"/>
              </a:defRPr>
            </a:lvl2pPr>
            <a:lvl3pPr lvl="2" algn="ctr">
              <a:buNone/>
              <a:defRPr sz="1333">
                <a:solidFill>
                  <a:schemeClr val="lt1"/>
                </a:solidFill>
                <a:latin typeface="Sniglet"/>
                <a:ea typeface="Sniglet"/>
                <a:cs typeface="Sniglet"/>
                <a:sym typeface="Sniglet"/>
              </a:defRPr>
            </a:lvl3pPr>
            <a:lvl4pPr lvl="3" algn="ctr">
              <a:buNone/>
              <a:defRPr sz="1333">
                <a:solidFill>
                  <a:schemeClr val="lt1"/>
                </a:solidFill>
                <a:latin typeface="Sniglet"/>
                <a:ea typeface="Sniglet"/>
                <a:cs typeface="Sniglet"/>
                <a:sym typeface="Sniglet"/>
              </a:defRPr>
            </a:lvl4pPr>
            <a:lvl5pPr lvl="4" algn="ctr">
              <a:buNone/>
              <a:defRPr sz="1333">
                <a:solidFill>
                  <a:schemeClr val="lt1"/>
                </a:solidFill>
                <a:latin typeface="Sniglet"/>
                <a:ea typeface="Sniglet"/>
                <a:cs typeface="Sniglet"/>
                <a:sym typeface="Sniglet"/>
              </a:defRPr>
            </a:lvl5pPr>
            <a:lvl6pPr lvl="5" algn="ctr">
              <a:buNone/>
              <a:defRPr sz="1333">
                <a:solidFill>
                  <a:schemeClr val="lt1"/>
                </a:solidFill>
                <a:latin typeface="Sniglet"/>
                <a:ea typeface="Sniglet"/>
                <a:cs typeface="Sniglet"/>
                <a:sym typeface="Sniglet"/>
              </a:defRPr>
            </a:lvl6pPr>
            <a:lvl7pPr lvl="6" algn="ctr">
              <a:buNone/>
              <a:defRPr sz="1333">
                <a:solidFill>
                  <a:schemeClr val="lt1"/>
                </a:solidFill>
                <a:latin typeface="Sniglet"/>
                <a:ea typeface="Sniglet"/>
                <a:cs typeface="Sniglet"/>
                <a:sym typeface="Sniglet"/>
              </a:defRPr>
            </a:lvl7pPr>
            <a:lvl8pPr lvl="7" algn="ctr">
              <a:buNone/>
              <a:defRPr sz="1333">
                <a:solidFill>
                  <a:schemeClr val="lt1"/>
                </a:solidFill>
                <a:latin typeface="Sniglet"/>
                <a:ea typeface="Sniglet"/>
                <a:cs typeface="Sniglet"/>
                <a:sym typeface="Sniglet"/>
              </a:defRPr>
            </a:lvl8pPr>
            <a:lvl9pPr lvl="8" algn="ctr">
              <a:buNone/>
              <a:defRPr sz="1333">
                <a:solidFill>
                  <a:schemeClr val="lt1"/>
                </a:solidFill>
                <a:latin typeface="Sniglet"/>
                <a:ea typeface="Sniglet"/>
                <a:cs typeface="Sniglet"/>
                <a:sym typeface="Sniglet"/>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087467561"/>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www.apachefriends.org/index.html"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11"/>
          <p:cNvSpPr txBox="1">
            <a:spLocks noGrp="1"/>
          </p:cNvSpPr>
          <p:nvPr>
            <p:ph type="ctrTitle"/>
          </p:nvPr>
        </p:nvSpPr>
        <p:spPr>
          <a:xfrm>
            <a:off x="233823" y="2117335"/>
            <a:ext cx="11000014" cy="1432074"/>
          </a:xfrm>
          <a:prstGeom prst="rect">
            <a:avLst/>
          </a:prstGeom>
        </p:spPr>
        <p:txBody>
          <a:bodyPr spcFirstLastPara="1" wrap="square" lIns="121900" tIns="121900" rIns="121900" bIns="121900" anchor="ctr" anchorCtr="0">
            <a:noAutofit/>
          </a:bodyPr>
          <a:lstStyle/>
          <a:p>
            <a:r>
              <a:rPr lang="en-US" sz="4800" i="1" dirty="0"/>
              <a:t>		INTRODUCTION</a:t>
            </a:r>
            <a:endParaRPr lang="en-US" sz="6600" b="1" i="1" dirty="0">
              <a:solidFill>
                <a:schemeClr val="bg1"/>
              </a:solidFill>
            </a:endParaRPr>
          </a:p>
        </p:txBody>
      </p:sp>
      <p:grpSp>
        <p:nvGrpSpPr>
          <p:cNvPr id="48" name="Google Shape;48;p11"/>
          <p:cNvGrpSpPr/>
          <p:nvPr/>
        </p:nvGrpSpPr>
        <p:grpSpPr>
          <a:xfrm rot="2194107">
            <a:off x="2160575" y="5447323"/>
            <a:ext cx="1352647" cy="856912"/>
            <a:chOff x="238125" y="1918825"/>
            <a:chExt cx="1042450" cy="660400"/>
          </a:xfrm>
        </p:grpSpPr>
        <p:sp>
          <p:nvSpPr>
            <p:cNvPr id="49" name="Google Shape;49;p11"/>
            <p:cNvSpPr/>
            <p:nvPr/>
          </p:nvSpPr>
          <p:spPr>
            <a:xfrm>
              <a:off x="238125" y="1918825"/>
              <a:ext cx="966975" cy="660400"/>
            </a:xfrm>
            <a:custGeom>
              <a:avLst/>
              <a:gdLst/>
              <a:ahLst/>
              <a:cxnLst/>
              <a:rect l="l" t="t" r="r" b="b"/>
              <a:pathLst>
                <a:path w="38679" h="26416" extrusionOk="0">
                  <a:moveTo>
                    <a:pt x="377" y="7642"/>
                  </a:moveTo>
                  <a:lnTo>
                    <a:pt x="377" y="7925"/>
                  </a:lnTo>
                  <a:lnTo>
                    <a:pt x="472" y="7642"/>
                  </a:lnTo>
                  <a:close/>
                  <a:moveTo>
                    <a:pt x="33584" y="19246"/>
                  </a:moveTo>
                  <a:lnTo>
                    <a:pt x="33396" y="19434"/>
                  </a:lnTo>
                  <a:lnTo>
                    <a:pt x="33396" y="19623"/>
                  </a:lnTo>
                  <a:lnTo>
                    <a:pt x="33584" y="19246"/>
                  </a:lnTo>
                  <a:close/>
                  <a:moveTo>
                    <a:pt x="24434" y="24151"/>
                  </a:moveTo>
                  <a:lnTo>
                    <a:pt x="24339" y="24245"/>
                  </a:lnTo>
                  <a:lnTo>
                    <a:pt x="24434" y="24340"/>
                  </a:lnTo>
                  <a:lnTo>
                    <a:pt x="24434" y="24245"/>
                  </a:lnTo>
                  <a:lnTo>
                    <a:pt x="24434" y="24151"/>
                  </a:lnTo>
                  <a:close/>
                  <a:moveTo>
                    <a:pt x="14717" y="24434"/>
                  </a:moveTo>
                  <a:lnTo>
                    <a:pt x="14764" y="24481"/>
                  </a:lnTo>
                  <a:lnTo>
                    <a:pt x="14764" y="24481"/>
                  </a:lnTo>
                  <a:lnTo>
                    <a:pt x="14811" y="24434"/>
                  </a:lnTo>
                  <a:close/>
                  <a:moveTo>
                    <a:pt x="2924" y="1"/>
                  </a:moveTo>
                  <a:lnTo>
                    <a:pt x="2641" y="95"/>
                  </a:lnTo>
                  <a:lnTo>
                    <a:pt x="2547" y="378"/>
                  </a:lnTo>
                  <a:lnTo>
                    <a:pt x="2547" y="189"/>
                  </a:lnTo>
                  <a:lnTo>
                    <a:pt x="2453" y="378"/>
                  </a:lnTo>
                  <a:lnTo>
                    <a:pt x="2358" y="567"/>
                  </a:lnTo>
                  <a:lnTo>
                    <a:pt x="2453" y="944"/>
                  </a:lnTo>
                  <a:lnTo>
                    <a:pt x="2358" y="850"/>
                  </a:lnTo>
                  <a:lnTo>
                    <a:pt x="2170" y="944"/>
                  </a:lnTo>
                  <a:lnTo>
                    <a:pt x="2358" y="944"/>
                  </a:lnTo>
                  <a:lnTo>
                    <a:pt x="2453" y="1133"/>
                  </a:lnTo>
                  <a:lnTo>
                    <a:pt x="2264" y="1227"/>
                  </a:lnTo>
                  <a:lnTo>
                    <a:pt x="2170" y="1227"/>
                  </a:lnTo>
                  <a:lnTo>
                    <a:pt x="2170" y="1604"/>
                  </a:lnTo>
                  <a:lnTo>
                    <a:pt x="2075" y="1887"/>
                  </a:lnTo>
                  <a:lnTo>
                    <a:pt x="1792" y="2453"/>
                  </a:lnTo>
                  <a:lnTo>
                    <a:pt x="1415" y="3019"/>
                  </a:lnTo>
                  <a:lnTo>
                    <a:pt x="1321" y="3397"/>
                  </a:lnTo>
                  <a:lnTo>
                    <a:pt x="1321" y="3680"/>
                  </a:lnTo>
                  <a:lnTo>
                    <a:pt x="1226" y="3774"/>
                  </a:lnTo>
                  <a:lnTo>
                    <a:pt x="1226" y="3963"/>
                  </a:lnTo>
                  <a:lnTo>
                    <a:pt x="1321" y="4529"/>
                  </a:lnTo>
                  <a:lnTo>
                    <a:pt x="1226" y="4529"/>
                  </a:lnTo>
                  <a:lnTo>
                    <a:pt x="1132" y="4435"/>
                  </a:lnTo>
                  <a:lnTo>
                    <a:pt x="1038" y="4340"/>
                  </a:lnTo>
                  <a:lnTo>
                    <a:pt x="943" y="4340"/>
                  </a:lnTo>
                  <a:lnTo>
                    <a:pt x="1038" y="4435"/>
                  </a:lnTo>
                  <a:lnTo>
                    <a:pt x="1132" y="4623"/>
                  </a:lnTo>
                  <a:lnTo>
                    <a:pt x="1038" y="4812"/>
                  </a:lnTo>
                  <a:lnTo>
                    <a:pt x="849" y="4906"/>
                  </a:lnTo>
                  <a:lnTo>
                    <a:pt x="943" y="4906"/>
                  </a:lnTo>
                  <a:lnTo>
                    <a:pt x="943" y="5001"/>
                  </a:lnTo>
                  <a:lnTo>
                    <a:pt x="943" y="5189"/>
                  </a:lnTo>
                  <a:lnTo>
                    <a:pt x="755" y="5284"/>
                  </a:lnTo>
                  <a:lnTo>
                    <a:pt x="566" y="5378"/>
                  </a:lnTo>
                  <a:lnTo>
                    <a:pt x="566" y="5472"/>
                  </a:lnTo>
                  <a:lnTo>
                    <a:pt x="755" y="5567"/>
                  </a:lnTo>
                  <a:lnTo>
                    <a:pt x="849" y="5661"/>
                  </a:lnTo>
                  <a:lnTo>
                    <a:pt x="755" y="5755"/>
                  </a:lnTo>
                  <a:lnTo>
                    <a:pt x="472" y="5755"/>
                  </a:lnTo>
                  <a:lnTo>
                    <a:pt x="566" y="6604"/>
                  </a:lnTo>
                  <a:lnTo>
                    <a:pt x="566" y="7076"/>
                  </a:lnTo>
                  <a:lnTo>
                    <a:pt x="566" y="7265"/>
                  </a:lnTo>
                  <a:lnTo>
                    <a:pt x="755" y="7265"/>
                  </a:lnTo>
                  <a:lnTo>
                    <a:pt x="849" y="7359"/>
                  </a:lnTo>
                  <a:lnTo>
                    <a:pt x="849" y="7453"/>
                  </a:lnTo>
                  <a:lnTo>
                    <a:pt x="755" y="7548"/>
                  </a:lnTo>
                  <a:lnTo>
                    <a:pt x="566" y="7453"/>
                  </a:lnTo>
                  <a:lnTo>
                    <a:pt x="566" y="7736"/>
                  </a:lnTo>
                  <a:lnTo>
                    <a:pt x="566" y="8114"/>
                  </a:lnTo>
                  <a:lnTo>
                    <a:pt x="472" y="8019"/>
                  </a:lnTo>
                  <a:lnTo>
                    <a:pt x="472" y="7925"/>
                  </a:lnTo>
                  <a:lnTo>
                    <a:pt x="472" y="7831"/>
                  </a:lnTo>
                  <a:lnTo>
                    <a:pt x="377" y="7925"/>
                  </a:lnTo>
                  <a:lnTo>
                    <a:pt x="377" y="8680"/>
                  </a:lnTo>
                  <a:lnTo>
                    <a:pt x="283" y="8868"/>
                  </a:lnTo>
                  <a:lnTo>
                    <a:pt x="189" y="8963"/>
                  </a:lnTo>
                  <a:lnTo>
                    <a:pt x="94" y="8963"/>
                  </a:lnTo>
                  <a:lnTo>
                    <a:pt x="0" y="9151"/>
                  </a:lnTo>
                  <a:lnTo>
                    <a:pt x="94" y="9340"/>
                  </a:lnTo>
                  <a:lnTo>
                    <a:pt x="189" y="9434"/>
                  </a:lnTo>
                  <a:lnTo>
                    <a:pt x="283" y="9623"/>
                  </a:lnTo>
                  <a:lnTo>
                    <a:pt x="283" y="9812"/>
                  </a:lnTo>
                  <a:lnTo>
                    <a:pt x="94" y="9717"/>
                  </a:lnTo>
                  <a:lnTo>
                    <a:pt x="94" y="9906"/>
                  </a:lnTo>
                  <a:lnTo>
                    <a:pt x="189" y="10000"/>
                  </a:lnTo>
                  <a:lnTo>
                    <a:pt x="283" y="10095"/>
                  </a:lnTo>
                  <a:lnTo>
                    <a:pt x="283" y="10378"/>
                  </a:lnTo>
                  <a:lnTo>
                    <a:pt x="94" y="10095"/>
                  </a:lnTo>
                  <a:lnTo>
                    <a:pt x="94" y="10283"/>
                  </a:lnTo>
                  <a:lnTo>
                    <a:pt x="94" y="10566"/>
                  </a:lnTo>
                  <a:lnTo>
                    <a:pt x="94" y="11510"/>
                  </a:lnTo>
                  <a:lnTo>
                    <a:pt x="189" y="12453"/>
                  </a:lnTo>
                  <a:lnTo>
                    <a:pt x="377" y="13208"/>
                  </a:lnTo>
                  <a:lnTo>
                    <a:pt x="566" y="13680"/>
                  </a:lnTo>
                  <a:lnTo>
                    <a:pt x="849" y="14340"/>
                  </a:lnTo>
                  <a:lnTo>
                    <a:pt x="1132" y="14906"/>
                  </a:lnTo>
                  <a:lnTo>
                    <a:pt x="1226" y="15189"/>
                  </a:lnTo>
                  <a:lnTo>
                    <a:pt x="1132" y="15378"/>
                  </a:lnTo>
                  <a:lnTo>
                    <a:pt x="1321" y="15944"/>
                  </a:lnTo>
                  <a:lnTo>
                    <a:pt x="1698" y="16510"/>
                  </a:lnTo>
                  <a:lnTo>
                    <a:pt x="2453" y="17736"/>
                  </a:lnTo>
                  <a:lnTo>
                    <a:pt x="3019" y="18491"/>
                  </a:lnTo>
                  <a:lnTo>
                    <a:pt x="3679" y="19057"/>
                  </a:lnTo>
                  <a:lnTo>
                    <a:pt x="3491" y="19246"/>
                  </a:lnTo>
                  <a:lnTo>
                    <a:pt x="3774" y="19434"/>
                  </a:lnTo>
                  <a:lnTo>
                    <a:pt x="3868" y="19434"/>
                  </a:lnTo>
                  <a:lnTo>
                    <a:pt x="4151" y="19623"/>
                  </a:lnTo>
                  <a:lnTo>
                    <a:pt x="4245" y="19906"/>
                  </a:lnTo>
                  <a:lnTo>
                    <a:pt x="4434" y="20189"/>
                  </a:lnTo>
                  <a:lnTo>
                    <a:pt x="4717" y="20378"/>
                  </a:lnTo>
                  <a:lnTo>
                    <a:pt x="4623" y="20472"/>
                  </a:lnTo>
                  <a:lnTo>
                    <a:pt x="4717" y="20472"/>
                  </a:lnTo>
                  <a:lnTo>
                    <a:pt x="4811" y="20566"/>
                  </a:lnTo>
                  <a:lnTo>
                    <a:pt x="5566" y="21321"/>
                  </a:lnTo>
                  <a:lnTo>
                    <a:pt x="5849" y="21604"/>
                  </a:lnTo>
                  <a:lnTo>
                    <a:pt x="6415" y="22076"/>
                  </a:lnTo>
                  <a:lnTo>
                    <a:pt x="6415" y="21887"/>
                  </a:lnTo>
                  <a:lnTo>
                    <a:pt x="6604" y="21793"/>
                  </a:lnTo>
                  <a:lnTo>
                    <a:pt x="6604" y="21793"/>
                  </a:lnTo>
                  <a:lnTo>
                    <a:pt x="6509" y="21981"/>
                  </a:lnTo>
                  <a:lnTo>
                    <a:pt x="6604" y="21887"/>
                  </a:lnTo>
                  <a:lnTo>
                    <a:pt x="6698" y="21887"/>
                  </a:lnTo>
                  <a:lnTo>
                    <a:pt x="6698" y="22076"/>
                  </a:lnTo>
                  <a:lnTo>
                    <a:pt x="6509" y="22076"/>
                  </a:lnTo>
                  <a:lnTo>
                    <a:pt x="7075" y="22547"/>
                  </a:lnTo>
                  <a:lnTo>
                    <a:pt x="7924" y="23113"/>
                  </a:lnTo>
                  <a:lnTo>
                    <a:pt x="8773" y="23585"/>
                  </a:lnTo>
                  <a:lnTo>
                    <a:pt x="9245" y="23679"/>
                  </a:lnTo>
                  <a:lnTo>
                    <a:pt x="9622" y="23679"/>
                  </a:lnTo>
                  <a:lnTo>
                    <a:pt x="9528" y="23868"/>
                  </a:lnTo>
                  <a:lnTo>
                    <a:pt x="9622" y="23962"/>
                  </a:lnTo>
                  <a:lnTo>
                    <a:pt x="10094" y="24151"/>
                  </a:lnTo>
                  <a:lnTo>
                    <a:pt x="10660" y="24151"/>
                  </a:lnTo>
                  <a:lnTo>
                    <a:pt x="11226" y="24340"/>
                  </a:lnTo>
                  <a:lnTo>
                    <a:pt x="11981" y="24811"/>
                  </a:lnTo>
                  <a:lnTo>
                    <a:pt x="13113" y="25377"/>
                  </a:lnTo>
                  <a:lnTo>
                    <a:pt x="13490" y="25377"/>
                  </a:lnTo>
                  <a:lnTo>
                    <a:pt x="13868" y="25472"/>
                  </a:lnTo>
                  <a:lnTo>
                    <a:pt x="14811" y="25660"/>
                  </a:lnTo>
                  <a:lnTo>
                    <a:pt x="16320" y="26226"/>
                  </a:lnTo>
                  <a:lnTo>
                    <a:pt x="16415" y="26132"/>
                  </a:lnTo>
                  <a:lnTo>
                    <a:pt x="16604" y="26038"/>
                  </a:lnTo>
                  <a:lnTo>
                    <a:pt x="17264" y="26132"/>
                  </a:lnTo>
                  <a:lnTo>
                    <a:pt x="18490" y="26321"/>
                  </a:lnTo>
                  <a:lnTo>
                    <a:pt x="19056" y="26415"/>
                  </a:lnTo>
                  <a:lnTo>
                    <a:pt x="19811" y="26415"/>
                  </a:lnTo>
                  <a:lnTo>
                    <a:pt x="19905" y="26226"/>
                  </a:lnTo>
                  <a:lnTo>
                    <a:pt x="20094" y="26132"/>
                  </a:lnTo>
                  <a:lnTo>
                    <a:pt x="20283" y="26132"/>
                  </a:lnTo>
                  <a:lnTo>
                    <a:pt x="20188" y="26321"/>
                  </a:lnTo>
                  <a:lnTo>
                    <a:pt x="20754" y="26226"/>
                  </a:lnTo>
                  <a:lnTo>
                    <a:pt x="21415" y="26132"/>
                  </a:lnTo>
                  <a:lnTo>
                    <a:pt x="21981" y="26038"/>
                  </a:lnTo>
                  <a:lnTo>
                    <a:pt x="22641" y="25849"/>
                  </a:lnTo>
                  <a:lnTo>
                    <a:pt x="22641" y="25943"/>
                  </a:lnTo>
                  <a:lnTo>
                    <a:pt x="23113" y="25943"/>
                  </a:lnTo>
                  <a:lnTo>
                    <a:pt x="23679" y="25849"/>
                  </a:lnTo>
                  <a:lnTo>
                    <a:pt x="24151" y="25566"/>
                  </a:lnTo>
                  <a:lnTo>
                    <a:pt x="24811" y="25283"/>
                  </a:lnTo>
                  <a:lnTo>
                    <a:pt x="25943" y="24906"/>
                  </a:lnTo>
                  <a:lnTo>
                    <a:pt x="26603" y="24717"/>
                  </a:lnTo>
                  <a:lnTo>
                    <a:pt x="27358" y="24340"/>
                  </a:lnTo>
                  <a:lnTo>
                    <a:pt x="28113" y="23962"/>
                  </a:lnTo>
                  <a:lnTo>
                    <a:pt x="28867" y="23396"/>
                  </a:lnTo>
                  <a:lnTo>
                    <a:pt x="28867" y="23491"/>
                  </a:lnTo>
                  <a:lnTo>
                    <a:pt x="28773" y="23585"/>
                  </a:lnTo>
                  <a:lnTo>
                    <a:pt x="28679" y="23679"/>
                  </a:lnTo>
                  <a:lnTo>
                    <a:pt x="28490" y="23868"/>
                  </a:lnTo>
                  <a:lnTo>
                    <a:pt x="28396" y="23868"/>
                  </a:lnTo>
                  <a:lnTo>
                    <a:pt x="28490" y="23962"/>
                  </a:lnTo>
                  <a:lnTo>
                    <a:pt x="29056" y="23302"/>
                  </a:lnTo>
                  <a:lnTo>
                    <a:pt x="29433" y="23113"/>
                  </a:lnTo>
                  <a:lnTo>
                    <a:pt x="29528" y="23113"/>
                  </a:lnTo>
                  <a:lnTo>
                    <a:pt x="29528" y="23208"/>
                  </a:lnTo>
                  <a:lnTo>
                    <a:pt x="30094" y="22736"/>
                  </a:lnTo>
                  <a:lnTo>
                    <a:pt x="30377" y="22547"/>
                  </a:lnTo>
                  <a:lnTo>
                    <a:pt x="30660" y="22264"/>
                  </a:lnTo>
                  <a:lnTo>
                    <a:pt x="30754" y="22264"/>
                  </a:lnTo>
                  <a:lnTo>
                    <a:pt x="30754" y="22170"/>
                  </a:lnTo>
                  <a:lnTo>
                    <a:pt x="30754" y="21981"/>
                  </a:lnTo>
                  <a:lnTo>
                    <a:pt x="30754" y="21793"/>
                  </a:lnTo>
                  <a:lnTo>
                    <a:pt x="31132" y="21793"/>
                  </a:lnTo>
                  <a:lnTo>
                    <a:pt x="31226" y="21981"/>
                  </a:lnTo>
                  <a:lnTo>
                    <a:pt x="31415" y="21604"/>
                  </a:lnTo>
                  <a:lnTo>
                    <a:pt x="31509" y="21510"/>
                  </a:lnTo>
                  <a:lnTo>
                    <a:pt x="31603" y="21510"/>
                  </a:lnTo>
                  <a:lnTo>
                    <a:pt x="31698" y="21227"/>
                  </a:lnTo>
                  <a:lnTo>
                    <a:pt x="31886" y="21038"/>
                  </a:lnTo>
                  <a:lnTo>
                    <a:pt x="32264" y="20566"/>
                  </a:lnTo>
                  <a:lnTo>
                    <a:pt x="33207" y="20000"/>
                  </a:lnTo>
                  <a:lnTo>
                    <a:pt x="33018" y="20000"/>
                  </a:lnTo>
                  <a:lnTo>
                    <a:pt x="33396" y="19434"/>
                  </a:lnTo>
                  <a:lnTo>
                    <a:pt x="33584" y="18963"/>
                  </a:lnTo>
                  <a:lnTo>
                    <a:pt x="33679" y="18679"/>
                  </a:lnTo>
                  <a:lnTo>
                    <a:pt x="33962" y="18491"/>
                  </a:lnTo>
                  <a:lnTo>
                    <a:pt x="34150" y="18679"/>
                  </a:lnTo>
                  <a:lnTo>
                    <a:pt x="34339" y="18019"/>
                  </a:lnTo>
                  <a:lnTo>
                    <a:pt x="34433" y="18113"/>
                  </a:lnTo>
                  <a:lnTo>
                    <a:pt x="34528" y="18019"/>
                  </a:lnTo>
                  <a:lnTo>
                    <a:pt x="34622" y="17736"/>
                  </a:lnTo>
                  <a:lnTo>
                    <a:pt x="34716" y="17642"/>
                  </a:lnTo>
                  <a:lnTo>
                    <a:pt x="34905" y="17359"/>
                  </a:lnTo>
                  <a:lnTo>
                    <a:pt x="35282" y="16887"/>
                  </a:lnTo>
                  <a:lnTo>
                    <a:pt x="35282" y="16981"/>
                  </a:lnTo>
                  <a:lnTo>
                    <a:pt x="35282" y="17076"/>
                  </a:lnTo>
                  <a:lnTo>
                    <a:pt x="35282" y="17170"/>
                  </a:lnTo>
                  <a:lnTo>
                    <a:pt x="35377" y="17170"/>
                  </a:lnTo>
                  <a:lnTo>
                    <a:pt x="35565" y="16510"/>
                  </a:lnTo>
                  <a:lnTo>
                    <a:pt x="35754" y="16132"/>
                  </a:lnTo>
                  <a:lnTo>
                    <a:pt x="35943" y="15755"/>
                  </a:lnTo>
                  <a:lnTo>
                    <a:pt x="36226" y="15189"/>
                  </a:lnTo>
                  <a:lnTo>
                    <a:pt x="36698" y="14340"/>
                  </a:lnTo>
                  <a:lnTo>
                    <a:pt x="37075" y="13114"/>
                  </a:lnTo>
                  <a:lnTo>
                    <a:pt x="37358" y="12359"/>
                  </a:lnTo>
                  <a:lnTo>
                    <a:pt x="37452" y="12170"/>
                  </a:lnTo>
                  <a:lnTo>
                    <a:pt x="37641" y="11887"/>
                  </a:lnTo>
                  <a:lnTo>
                    <a:pt x="37641" y="11982"/>
                  </a:lnTo>
                  <a:lnTo>
                    <a:pt x="37641" y="12076"/>
                  </a:lnTo>
                  <a:lnTo>
                    <a:pt x="37735" y="11604"/>
                  </a:lnTo>
                  <a:lnTo>
                    <a:pt x="37547" y="11699"/>
                  </a:lnTo>
                  <a:lnTo>
                    <a:pt x="37452" y="11416"/>
                  </a:lnTo>
                  <a:lnTo>
                    <a:pt x="37547" y="11416"/>
                  </a:lnTo>
                  <a:lnTo>
                    <a:pt x="37641" y="11321"/>
                  </a:lnTo>
                  <a:lnTo>
                    <a:pt x="37735" y="11321"/>
                  </a:lnTo>
                  <a:lnTo>
                    <a:pt x="37735" y="11227"/>
                  </a:lnTo>
                  <a:lnTo>
                    <a:pt x="37641" y="10944"/>
                  </a:lnTo>
                  <a:lnTo>
                    <a:pt x="37735" y="10472"/>
                  </a:lnTo>
                  <a:lnTo>
                    <a:pt x="37924" y="10661"/>
                  </a:lnTo>
                  <a:lnTo>
                    <a:pt x="37830" y="10378"/>
                  </a:lnTo>
                  <a:lnTo>
                    <a:pt x="37924" y="10095"/>
                  </a:lnTo>
                  <a:lnTo>
                    <a:pt x="37924" y="10283"/>
                  </a:lnTo>
                  <a:lnTo>
                    <a:pt x="38018" y="10283"/>
                  </a:lnTo>
                  <a:lnTo>
                    <a:pt x="38207" y="9906"/>
                  </a:lnTo>
                  <a:lnTo>
                    <a:pt x="38301" y="9812"/>
                  </a:lnTo>
                  <a:lnTo>
                    <a:pt x="38113" y="9623"/>
                  </a:lnTo>
                  <a:lnTo>
                    <a:pt x="38113" y="9434"/>
                  </a:lnTo>
                  <a:lnTo>
                    <a:pt x="38113" y="9246"/>
                  </a:lnTo>
                  <a:lnTo>
                    <a:pt x="38018" y="8963"/>
                  </a:lnTo>
                  <a:lnTo>
                    <a:pt x="38207" y="9151"/>
                  </a:lnTo>
                  <a:lnTo>
                    <a:pt x="38301" y="9057"/>
                  </a:lnTo>
                  <a:lnTo>
                    <a:pt x="38490" y="8680"/>
                  </a:lnTo>
                  <a:lnTo>
                    <a:pt x="38679" y="8302"/>
                  </a:lnTo>
                  <a:lnTo>
                    <a:pt x="38490" y="8302"/>
                  </a:lnTo>
                  <a:lnTo>
                    <a:pt x="38490" y="8114"/>
                  </a:lnTo>
                  <a:lnTo>
                    <a:pt x="38490" y="7831"/>
                  </a:lnTo>
                  <a:lnTo>
                    <a:pt x="38584" y="7642"/>
                  </a:lnTo>
                  <a:lnTo>
                    <a:pt x="38584" y="7359"/>
                  </a:lnTo>
                  <a:lnTo>
                    <a:pt x="38396" y="6793"/>
                  </a:lnTo>
                  <a:lnTo>
                    <a:pt x="38207" y="6321"/>
                  </a:lnTo>
                  <a:lnTo>
                    <a:pt x="38301" y="6321"/>
                  </a:lnTo>
                  <a:lnTo>
                    <a:pt x="38396" y="6416"/>
                  </a:lnTo>
                  <a:lnTo>
                    <a:pt x="38396" y="6133"/>
                  </a:lnTo>
                  <a:lnTo>
                    <a:pt x="38490" y="5850"/>
                  </a:lnTo>
                  <a:lnTo>
                    <a:pt x="38490" y="5567"/>
                  </a:lnTo>
                  <a:lnTo>
                    <a:pt x="38584" y="5567"/>
                  </a:lnTo>
                  <a:lnTo>
                    <a:pt x="38679" y="5661"/>
                  </a:lnTo>
                  <a:lnTo>
                    <a:pt x="38490" y="5189"/>
                  </a:lnTo>
                  <a:lnTo>
                    <a:pt x="38679" y="5284"/>
                  </a:lnTo>
                  <a:lnTo>
                    <a:pt x="38584" y="5001"/>
                  </a:lnTo>
                  <a:lnTo>
                    <a:pt x="38490" y="5095"/>
                  </a:lnTo>
                  <a:lnTo>
                    <a:pt x="38396" y="5095"/>
                  </a:lnTo>
                  <a:lnTo>
                    <a:pt x="38396" y="5001"/>
                  </a:lnTo>
                  <a:lnTo>
                    <a:pt x="38301" y="5095"/>
                  </a:lnTo>
                  <a:lnTo>
                    <a:pt x="38207" y="5189"/>
                  </a:lnTo>
                  <a:lnTo>
                    <a:pt x="38301" y="5378"/>
                  </a:lnTo>
                  <a:lnTo>
                    <a:pt x="38396" y="5755"/>
                  </a:lnTo>
                  <a:lnTo>
                    <a:pt x="38396" y="5755"/>
                  </a:lnTo>
                  <a:lnTo>
                    <a:pt x="38207" y="5661"/>
                  </a:lnTo>
                  <a:lnTo>
                    <a:pt x="38396" y="5944"/>
                  </a:lnTo>
                  <a:lnTo>
                    <a:pt x="38207" y="6038"/>
                  </a:lnTo>
                  <a:lnTo>
                    <a:pt x="38113" y="5944"/>
                  </a:lnTo>
                  <a:lnTo>
                    <a:pt x="38113" y="6038"/>
                  </a:lnTo>
                  <a:lnTo>
                    <a:pt x="38113" y="6133"/>
                  </a:lnTo>
                  <a:lnTo>
                    <a:pt x="38113" y="6416"/>
                  </a:lnTo>
                  <a:lnTo>
                    <a:pt x="38018" y="6416"/>
                  </a:lnTo>
                  <a:lnTo>
                    <a:pt x="38018" y="6887"/>
                  </a:lnTo>
                  <a:lnTo>
                    <a:pt x="38018" y="7076"/>
                  </a:lnTo>
                  <a:lnTo>
                    <a:pt x="38113" y="7170"/>
                  </a:lnTo>
                  <a:lnTo>
                    <a:pt x="38207" y="7170"/>
                  </a:lnTo>
                  <a:lnTo>
                    <a:pt x="38301" y="7359"/>
                  </a:lnTo>
                  <a:lnTo>
                    <a:pt x="37830" y="7548"/>
                  </a:lnTo>
                  <a:lnTo>
                    <a:pt x="38018" y="7642"/>
                  </a:lnTo>
                  <a:lnTo>
                    <a:pt x="38113" y="8019"/>
                  </a:lnTo>
                  <a:lnTo>
                    <a:pt x="38113" y="8302"/>
                  </a:lnTo>
                  <a:lnTo>
                    <a:pt x="38018" y="8397"/>
                  </a:lnTo>
                  <a:lnTo>
                    <a:pt x="37830" y="8397"/>
                  </a:lnTo>
                  <a:lnTo>
                    <a:pt x="37924" y="8585"/>
                  </a:lnTo>
                  <a:lnTo>
                    <a:pt x="38018" y="8774"/>
                  </a:lnTo>
                  <a:lnTo>
                    <a:pt x="37924" y="8963"/>
                  </a:lnTo>
                  <a:lnTo>
                    <a:pt x="37830" y="8774"/>
                  </a:lnTo>
                  <a:lnTo>
                    <a:pt x="37641" y="8868"/>
                  </a:lnTo>
                  <a:lnTo>
                    <a:pt x="37735" y="8963"/>
                  </a:lnTo>
                  <a:lnTo>
                    <a:pt x="37735" y="9246"/>
                  </a:lnTo>
                  <a:lnTo>
                    <a:pt x="37641" y="9812"/>
                  </a:lnTo>
                  <a:lnTo>
                    <a:pt x="37358" y="10378"/>
                  </a:lnTo>
                  <a:lnTo>
                    <a:pt x="37169" y="10755"/>
                  </a:lnTo>
                  <a:lnTo>
                    <a:pt x="37358" y="11038"/>
                  </a:lnTo>
                  <a:lnTo>
                    <a:pt x="37264" y="11321"/>
                  </a:lnTo>
                  <a:lnTo>
                    <a:pt x="37075" y="11227"/>
                  </a:lnTo>
                  <a:lnTo>
                    <a:pt x="37075" y="11321"/>
                  </a:lnTo>
                  <a:lnTo>
                    <a:pt x="37075" y="11604"/>
                  </a:lnTo>
                  <a:lnTo>
                    <a:pt x="36981" y="11510"/>
                  </a:lnTo>
                  <a:lnTo>
                    <a:pt x="36886" y="11887"/>
                  </a:lnTo>
                  <a:lnTo>
                    <a:pt x="36792" y="12265"/>
                  </a:lnTo>
                  <a:lnTo>
                    <a:pt x="36886" y="12359"/>
                  </a:lnTo>
                  <a:lnTo>
                    <a:pt x="37169" y="12359"/>
                  </a:lnTo>
                  <a:lnTo>
                    <a:pt x="37264" y="12548"/>
                  </a:lnTo>
                  <a:lnTo>
                    <a:pt x="37075" y="12453"/>
                  </a:lnTo>
                  <a:lnTo>
                    <a:pt x="36981" y="12548"/>
                  </a:lnTo>
                  <a:lnTo>
                    <a:pt x="36886" y="12359"/>
                  </a:lnTo>
                  <a:lnTo>
                    <a:pt x="36981" y="12642"/>
                  </a:lnTo>
                  <a:lnTo>
                    <a:pt x="36981" y="12642"/>
                  </a:lnTo>
                  <a:lnTo>
                    <a:pt x="36886" y="12548"/>
                  </a:lnTo>
                  <a:lnTo>
                    <a:pt x="36792" y="12453"/>
                  </a:lnTo>
                  <a:lnTo>
                    <a:pt x="36414" y="13114"/>
                  </a:lnTo>
                  <a:lnTo>
                    <a:pt x="36320" y="13491"/>
                  </a:lnTo>
                  <a:lnTo>
                    <a:pt x="36320" y="13868"/>
                  </a:lnTo>
                  <a:lnTo>
                    <a:pt x="35754" y="15095"/>
                  </a:lnTo>
                  <a:lnTo>
                    <a:pt x="35377" y="15755"/>
                  </a:lnTo>
                  <a:lnTo>
                    <a:pt x="34999" y="16227"/>
                  </a:lnTo>
                  <a:lnTo>
                    <a:pt x="34999" y="16038"/>
                  </a:lnTo>
                  <a:lnTo>
                    <a:pt x="34716" y="16321"/>
                  </a:lnTo>
                  <a:lnTo>
                    <a:pt x="34528" y="16698"/>
                  </a:lnTo>
                  <a:lnTo>
                    <a:pt x="34528" y="16698"/>
                  </a:lnTo>
                  <a:lnTo>
                    <a:pt x="34716" y="16604"/>
                  </a:lnTo>
                  <a:lnTo>
                    <a:pt x="34150" y="17170"/>
                  </a:lnTo>
                  <a:lnTo>
                    <a:pt x="33584" y="17736"/>
                  </a:lnTo>
                  <a:lnTo>
                    <a:pt x="33679" y="17830"/>
                  </a:lnTo>
                  <a:lnTo>
                    <a:pt x="33773" y="17736"/>
                  </a:lnTo>
                  <a:lnTo>
                    <a:pt x="33867" y="17736"/>
                  </a:lnTo>
                  <a:lnTo>
                    <a:pt x="33867" y="17830"/>
                  </a:lnTo>
                  <a:lnTo>
                    <a:pt x="33679" y="17925"/>
                  </a:lnTo>
                  <a:lnTo>
                    <a:pt x="33490" y="18019"/>
                  </a:lnTo>
                  <a:lnTo>
                    <a:pt x="33396" y="18113"/>
                  </a:lnTo>
                  <a:lnTo>
                    <a:pt x="33207" y="18208"/>
                  </a:lnTo>
                  <a:lnTo>
                    <a:pt x="33113" y="18585"/>
                  </a:lnTo>
                  <a:lnTo>
                    <a:pt x="33207" y="18679"/>
                  </a:lnTo>
                  <a:lnTo>
                    <a:pt x="33207" y="18774"/>
                  </a:lnTo>
                  <a:lnTo>
                    <a:pt x="33018" y="18963"/>
                  </a:lnTo>
                  <a:lnTo>
                    <a:pt x="32924" y="18963"/>
                  </a:lnTo>
                  <a:lnTo>
                    <a:pt x="32924" y="18868"/>
                  </a:lnTo>
                  <a:lnTo>
                    <a:pt x="32924" y="18679"/>
                  </a:lnTo>
                  <a:lnTo>
                    <a:pt x="32735" y="18868"/>
                  </a:lnTo>
                  <a:lnTo>
                    <a:pt x="32641" y="18963"/>
                  </a:lnTo>
                  <a:lnTo>
                    <a:pt x="32547" y="18963"/>
                  </a:lnTo>
                  <a:lnTo>
                    <a:pt x="32547" y="19057"/>
                  </a:lnTo>
                  <a:lnTo>
                    <a:pt x="32735" y="18963"/>
                  </a:lnTo>
                  <a:lnTo>
                    <a:pt x="32735" y="18963"/>
                  </a:lnTo>
                  <a:lnTo>
                    <a:pt x="32075" y="19717"/>
                  </a:lnTo>
                  <a:lnTo>
                    <a:pt x="31698" y="20000"/>
                  </a:lnTo>
                  <a:lnTo>
                    <a:pt x="31603" y="20000"/>
                  </a:lnTo>
                  <a:lnTo>
                    <a:pt x="31603" y="19906"/>
                  </a:lnTo>
                  <a:lnTo>
                    <a:pt x="31320" y="20095"/>
                  </a:lnTo>
                  <a:lnTo>
                    <a:pt x="31037" y="20283"/>
                  </a:lnTo>
                  <a:lnTo>
                    <a:pt x="31132" y="20095"/>
                  </a:lnTo>
                  <a:lnTo>
                    <a:pt x="30943" y="20283"/>
                  </a:lnTo>
                  <a:lnTo>
                    <a:pt x="31132" y="20378"/>
                  </a:lnTo>
                  <a:lnTo>
                    <a:pt x="31037" y="20661"/>
                  </a:lnTo>
                  <a:lnTo>
                    <a:pt x="30849" y="20849"/>
                  </a:lnTo>
                  <a:lnTo>
                    <a:pt x="30754" y="20944"/>
                  </a:lnTo>
                  <a:lnTo>
                    <a:pt x="30660" y="20849"/>
                  </a:lnTo>
                  <a:lnTo>
                    <a:pt x="30849" y="20755"/>
                  </a:lnTo>
                  <a:lnTo>
                    <a:pt x="30754" y="20755"/>
                  </a:lnTo>
                  <a:lnTo>
                    <a:pt x="30754" y="20661"/>
                  </a:lnTo>
                  <a:lnTo>
                    <a:pt x="30754" y="20566"/>
                  </a:lnTo>
                  <a:lnTo>
                    <a:pt x="30660" y="20661"/>
                  </a:lnTo>
                  <a:lnTo>
                    <a:pt x="30471" y="20849"/>
                  </a:lnTo>
                  <a:lnTo>
                    <a:pt x="30094" y="21038"/>
                  </a:lnTo>
                  <a:lnTo>
                    <a:pt x="30188" y="21038"/>
                  </a:lnTo>
                  <a:lnTo>
                    <a:pt x="30188" y="21227"/>
                  </a:lnTo>
                  <a:lnTo>
                    <a:pt x="29905" y="21604"/>
                  </a:lnTo>
                  <a:lnTo>
                    <a:pt x="30188" y="21415"/>
                  </a:lnTo>
                  <a:lnTo>
                    <a:pt x="29905" y="21793"/>
                  </a:lnTo>
                  <a:lnTo>
                    <a:pt x="29905" y="21698"/>
                  </a:lnTo>
                  <a:lnTo>
                    <a:pt x="29811" y="21793"/>
                  </a:lnTo>
                  <a:lnTo>
                    <a:pt x="29716" y="21887"/>
                  </a:lnTo>
                  <a:lnTo>
                    <a:pt x="29339" y="21981"/>
                  </a:lnTo>
                  <a:lnTo>
                    <a:pt x="28867" y="21981"/>
                  </a:lnTo>
                  <a:lnTo>
                    <a:pt x="28773" y="22076"/>
                  </a:lnTo>
                  <a:lnTo>
                    <a:pt x="28584" y="22170"/>
                  </a:lnTo>
                  <a:lnTo>
                    <a:pt x="28679" y="22264"/>
                  </a:lnTo>
                  <a:lnTo>
                    <a:pt x="28679" y="22453"/>
                  </a:lnTo>
                  <a:lnTo>
                    <a:pt x="28962" y="22076"/>
                  </a:lnTo>
                  <a:lnTo>
                    <a:pt x="28867" y="22453"/>
                  </a:lnTo>
                  <a:lnTo>
                    <a:pt x="29150" y="22264"/>
                  </a:lnTo>
                  <a:lnTo>
                    <a:pt x="29150" y="22359"/>
                  </a:lnTo>
                  <a:lnTo>
                    <a:pt x="28679" y="22642"/>
                  </a:lnTo>
                  <a:lnTo>
                    <a:pt x="28490" y="22547"/>
                  </a:lnTo>
                  <a:lnTo>
                    <a:pt x="28396" y="22453"/>
                  </a:lnTo>
                  <a:lnTo>
                    <a:pt x="28301" y="22453"/>
                  </a:lnTo>
                  <a:lnTo>
                    <a:pt x="28207" y="22547"/>
                  </a:lnTo>
                  <a:lnTo>
                    <a:pt x="27924" y="22736"/>
                  </a:lnTo>
                  <a:lnTo>
                    <a:pt x="27641" y="22925"/>
                  </a:lnTo>
                  <a:lnTo>
                    <a:pt x="27735" y="22925"/>
                  </a:lnTo>
                  <a:lnTo>
                    <a:pt x="26886" y="23491"/>
                  </a:lnTo>
                  <a:lnTo>
                    <a:pt x="26132" y="23962"/>
                  </a:lnTo>
                  <a:lnTo>
                    <a:pt x="26132" y="23774"/>
                  </a:lnTo>
                  <a:lnTo>
                    <a:pt x="26226" y="23585"/>
                  </a:lnTo>
                  <a:lnTo>
                    <a:pt x="25754" y="23868"/>
                  </a:lnTo>
                  <a:lnTo>
                    <a:pt x="25471" y="24151"/>
                  </a:lnTo>
                  <a:lnTo>
                    <a:pt x="25377" y="24245"/>
                  </a:lnTo>
                  <a:lnTo>
                    <a:pt x="25471" y="24340"/>
                  </a:lnTo>
                  <a:lnTo>
                    <a:pt x="25188" y="24245"/>
                  </a:lnTo>
                  <a:lnTo>
                    <a:pt x="24905" y="24245"/>
                  </a:lnTo>
                  <a:lnTo>
                    <a:pt x="24434" y="24340"/>
                  </a:lnTo>
                  <a:lnTo>
                    <a:pt x="23585" y="24811"/>
                  </a:lnTo>
                  <a:lnTo>
                    <a:pt x="23207" y="24906"/>
                  </a:lnTo>
                  <a:lnTo>
                    <a:pt x="22924" y="25000"/>
                  </a:lnTo>
                  <a:lnTo>
                    <a:pt x="22830" y="24906"/>
                  </a:lnTo>
                  <a:lnTo>
                    <a:pt x="22924" y="24811"/>
                  </a:lnTo>
                  <a:lnTo>
                    <a:pt x="22830" y="24717"/>
                  </a:lnTo>
                  <a:lnTo>
                    <a:pt x="21886" y="24717"/>
                  </a:lnTo>
                  <a:lnTo>
                    <a:pt x="21509" y="24906"/>
                  </a:lnTo>
                  <a:lnTo>
                    <a:pt x="21037" y="25189"/>
                  </a:lnTo>
                  <a:lnTo>
                    <a:pt x="20660" y="25283"/>
                  </a:lnTo>
                  <a:lnTo>
                    <a:pt x="20754" y="25189"/>
                  </a:lnTo>
                  <a:lnTo>
                    <a:pt x="20754" y="25094"/>
                  </a:lnTo>
                  <a:lnTo>
                    <a:pt x="20471" y="25283"/>
                  </a:lnTo>
                  <a:lnTo>
                    <a:pt x="20377" y="25377"/>
                  </a:lnTo>
                  <a:lnTo>
                    <a:pt x="20188" y="25094"/>
                  </a:lnTo>
                  <a:lnTo>
                    <a:pt x="20471" y="25094"/>
                  </a:lnTo>
                  <a:lnTo>
                    <a:pt x="20094" y="25000"/>
                  </a:lnTo>
                  <a:lnTo>
                    <a:pt x="19339" y="25094"/>
                  </a:lnTo>
                  <a:lnTo>
                    <a:pt x="18019" y="25377"/>
                  </a:lnTo>
                  <a:lnTo>
                    <a:pt x="18019" y="25377"/>
                  </a:lnTo>
                  <a:lnTo>
                    <a:pt x="18679" y="25000"/>
                  </a:lnTo>
                  <a:lnTo>
                    <a:pt x="18396" y="25000"/>
                  </a:lnTo>
                  <a:lnTo>
                    <a:pt x="18113" y="25094"/>
                  </a:lnTo>
                  <a:lnTo>
                    <a:pt x="17830" y="25094"/>
                  </a:lnTo>
                  <a:lnTo>
                    <a:pt x="17075" y="25000"/>
                  </a:lnTo>
                  <a:lnTo>
                    <a:pt x="15943" y="24717"/>
                  </a:lnTo>
                  <a:lnTo>
                    <a:pt x="15094" y="24623"/>
                  </a:lnTo>
                  <a:lnTo>
                    <a:pt x="14811" y="24528"/>
                  </a:lnTo>
                  <a:lnTo>
                    <a:pt x="14764" y="24481"/>
                  </a:lnTo>
                  <a:lnTo>
                    <a:pt x="14764" y="24481"/>
                  </a:lnTo>
                  <a:lnTo>
                    <a:pt x="14717" y="24528"/>
                  </a:lnTo>
                  <a:lnTo>
                    <a:pt x="14339" y="24340"/>
                  </a:lnTo>
                  <a:lnTo>
                    <a:pt x="13868" y="24057"/>
                  </a:lnTo>
                  <a:lnTo>
                    <a:pt x="13868" y="24057"/>
                  </a:lnTo>
                  <a:lnTo>
                    <a:pt x="14056" y="24245"/>
                  </a:lnTo>
                  <a:lnTo>
                    <a:pt x="13868" y="24245"/>
                  </a:lnTo>
                  <a:lnTo>
                    <a:pt x="13679" y="24151"/>
                  </a:lnTo>
                  <a:lnTo>
                    <a:pt x="13585" y="23962"/>
                  </a:lnTo>
                  <a:lnTo>
                    <a:pt x="13396" y="23962"/>
                  </a:lnTo>
                  <a:lnTo>
                    <a:pt x="13490" y="23868"/>
                  </a:lnTo>
                  <a:lnTo>
                    <a:pt x="12924" y="23868"/>
                  </a:lnTo>
                  <a:lnTo>
                    <a:pt x="12170" y="23679"/>
                  </a:lnTo>
                  <a:lnTo>
                    <a:pt x="11509" y="23491"/>
                  </a:lnTo>
                  <a:lnTo>
                    <a:pt x="11226" y="23302"/>
                  </a:lnTo>
                  <a:lnTo>
                    <a:pt x="11132" y="23113"/>
                  </a:lnTo>
                  <a:lnTo>
                    <a:pt x="10755" y="23113"/>
                  </a:lnTo>
                  <a:lnTo>
                    <a:pt x="10472" y="22925"/>
                  </a:lnTo>
                  <a:lnTo>
                    <a:pt x="10566" y="22925"/>
                  </a:lnTo>
                  <a:lnTo>
                    <a:pt x="10094" y="22736"/>
                  </a:lnTo>
                  <a:lnTo>
                    <a:pt x="9717" y="22642"/>
                  </a:lnTo>
                  <a:lnTo>
                    <a:pt x="9339" y="22642"/>
                  </a:lnTo>
                  <a:lnTo>
                    <a:pt x="9339" y="22453"/>
                  </a:lnTo>
                  <a:lnTo>
                    <a:pt x="9339" y="22264"/>
                  </a:lnTo>
                  <a:lnTo>
                    <a:pt x="9056" y="21981"/>
                  </a:lnTo>
                  <a:lnTo>
                    <a:pt x="7924" y="21321"/>
                  </a:lnTo>
                  <a:lnTo>
                    <a:pt x="7453" y="21038"/>
                  </a:lnTo>
                  <a:lnTo>
                    <a:pt x="6887" y="20566"/>
                  </a:lnTo>
                  <a:lnTo>
                    <a:pt x="6132" y="19906"/>
                  </a:lnTo>
                  <a:lnTo>
                    <a:pt x="5755" y="19717"/>
                  </a:lnTo>
                  <a:lnTo>
                    <a:pt x="5660" y="19623"/>
                  </a:lnTo>
                  <a:lnTo>
                    <a:pt x="5472" y="19623"/>
                  </a:lnTo>
                  <a:lnTo>
                    <a:pt x="5283" y="19246"/>
                  </a:lnTo>
                  <a:lnTo>
                    <a:pt x="4906" y="18774"/>
                  </a:lnTo>
                  <a:lnTo>
                    <a:pt x="4528" y="18302"/>
                  </a:lnTo>
                  <a:lnTo>
                    <a:pt x="4151" y="18019"/>
                  </a:lnTo>
                  <a:lnTo>
                    <a:pt x="4151" y="17736"/>
                  </a:lnTo>
                  <a:lnTo>
                    <a:pt x="4057" y="17547"/>
                  </a:lnTo>
                  <a:lnTo>
                    <a:pt x="3679" y="17076"/>
                  </a:lnTo>
                  <a:lnTo>
                    <a:pt x="3868" y="17076"/>
                  </a:lnTo>
                  <a:lnTo>
                    <a:pt x="3113" y="16887"/>
                  </a:lnTo>
                  <a:lnTo>
                    <a:pt x="3207" y="16604"/>
                  </a:lnTo>
                  <a:lnTo>
                    <a:pt x="3113" y="16227"/>
                  </a:lnTo>
                  <a:lnTo>
                    <a:pt x="2924" y="15849"/>
                  </a:lnTo>
                  <a:lnTo>
                    <a:pt x="2641" y="15661"/>
                  </a:lnTo>
                  <a:lnTo>
                    <a:pt x="2736" y="15566"/>
                  </a:lnTo>
                  <a:lnTo>
                    <a:pt x="2641" y="15472"/>
                  </a:lnTo>
                  <a:lnTo>
                    <a:pt x="2453" y="15095"/>
                  </a:lnTo>
                  <a:lnTo>
                    <a:pt x="1981" y="14529"/>
                  </a:lnTo>
                  <a:lnTo>
                    <a:pt x="2170" y="14434"/>
                  </a:lnTo>
                  <a:lnTo>
                    <a:pt x="1981" y="14340"/>
                  </a:lnTo>
                  <a:lnTo>
                    <a:pt x="1887" y="14246"/>
                  </a:lnTo>
                  <a:lnTo>
                    <a:pt x="1792" y="14151"/>
                  </a:lnTo>
                  <a:lnTo>
                    <a:pt x="1604" y="13680"/>
                  </a:lnTo>
                  <a:lnTo>
                    <a:pt x="1698" y="13774"/>
                  </a:lnTo>
                  <a:lnTo>
                    <a:pt x="1698" y="13774"/>
                  </a:lnTo>
                  <a:lnTo>
                    <a:pt x="1509" y="13302"/>
                  </a:lnTo>
                  <a:lnTo>
                    <a:pt x="1321" y="12831"/>
                  </a:lnTo>
                  <a:lnTo>
                    <a:pt x="1226" y="12453"/>
                  </a:lnTo>
                  <a:lnTo>
                    <a:pt x="1226" y="12170"/>
                  </a:lnTo>
                  <a:lnTo>
                    <a:pt x="1321" y="11982"/>
                  </a:lnTo>
                  <a:lnTo>
                    <a:pt x="1415" y="12453"/>
                  </a:lnTo>
                  <a:lnTo>
                    <a:pt x="1509" y="12359"/>
                  </a:lnTo>
                  <a:lnTo>
                    <a:pt x="1792" y="12359"/>
                  </a:lnTo>
                  <a:lnTo>
                    <a:pt x="1604" y="12170"/>
                  </a:lnTo>
                  <a:lnTo>
                    <a:pt x="1604" y="11887"/>
                  </a:lnTo>
                  <a:lnTo>
                    <a:pt x="1509" y="11227"/>
                  </a:lnTo>
                  <a:lnTo>
                    <a:pt x="1415" y="11132"/>
                  </a:lnTo>
                  <a:lnTo>
                    <a:pt x="1415" y="10944"/>
                  </a:lnTo>
                  <a:lnTo>
                    <a:pt x="1321" y="10849"/>
                  </a:lnTo>
                  <a:lnTo>
                    <a:pt x="1226" y="10849"/>
                  </a:lnTo>
                  <a:lnTo>
                    <a:pt x="1226" y="11038"/>
                  </a:lnTo>
                  <a:lnTo>
                    <a:pt x="1321" y="11321"/>
                  </a:lnTo>
                  <a:lnTo>
                    <a:pt x="1132" y="11227"/>
                  </a:lnTo>
                  <a:lnTo>
                    <a:pt x="1132" y="11132"/>
                  </a:lnTo>
                  <a:lnTo>
                    <a:pt x="1132" y="11038"/>
                  </a:lnTo>
                  <a:lnTo>
                    <a:pt x="943" y="10849"/>
                  </a:lnTo>
                  <a:lnTo>
                    <a:pt x="1038" y="10661"/>
                  </a:lnTo>
                  <a:lnTo>
                    <a:pt x="1132" y="10378"/>
                  </a:lnTo>
                  <a:lnTo>
                    <a:pt x="1226" y="9812"/>
                  </a:lnTo>
                  <a:lnTo>
                    <a:pt x="1132" y="9340"/>
                  </a:lnTo>
                  <a:lnTo>
                    <a:pt x="1132" y="9151"/>
                  </a:lnTo>
                  <a:lnTo>
                    <a:pt x="1226" y="9057"/>
                  </a:lnTo>
                  <a:lnTo>
                    <a:pt x="1226" y="8491"/>
                  </a:lnTo>
                  <a:lnTo>
                    <a:pt x="1321" y="7831"/>
                  </a:lnTo>
                  <a:lnTo>
                    <a:pt x="1604" y="6416"/>
                  </a:lnTo>
                  <a:lnTo>
                    <a:pt x="1981" y="4906"/>
                  </a:lnTo>
                  <a:lnTo>
                    <a:pt x="2453" y="3302"/>
                  </a:lnTo>
                  <a:lnTo>
                    <a:pt x="2736" y="2359"/>
                  </a:lnTo>
                  <a:lnTo>
                    <a:pt x="2924" y="1887"/>
                  </a:lnTo>
                  <a:lnTo>
                    <a:pt x="3019" y="1416"/>
                  </a:lnTo>
                  <a:lnTo>
                    <a:pt x="3302" y="1133"/>
                  </a:lnTo>
                  <a:lnTo>
                    <a:pt x="3491" y="755"/>
                  </a:lnTo>
                  <a:lnTo>
                    <a:pt x="3585" y="567"/>
                  </a:lnTo>
                  <a:lnTo>
                    <a:pt x="3585" y="472"/>
                  </a:lnTo>
                  <a:lnTo>
                    <a:pt x="3491" y="378"/>
                  </a:lnTo>
                  <a:lnTo>
                    <a:pt x="3302" y="284"/>
                  </a:lnTo>
                  <a:lnTo>
                    <a:pt x="3207" y="95"/>
                  </a:lnTo>
                  <a:lnTo>
                    <a:pt x="3113" y="1"/>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0" name="Google Shape;50;p11"/>
            <p:cNvSpPr/>
            <p:nvPr/>
          </p:nvSpPr>
          <p:spPr>
            <a:xfrm>
              <a:off x="1091875" y="1951850"/>
              <a:ext cx="188700" cy="136800"/>
            </a:xfrm>
            <a:custGeom>
              <a:avLst/>
              <a:gdLst/>
              <a:ahLst/>
              <a:cxnLst/>
              <a:rect l="l" t="t" r="r" b="b"/>
              <a:pathLst>
                <a:path w="7548" h="5472" extrusionOk="0">
                  <a:moveTo>
                    <a:pt x="5000" y="0"/>
                  </a:moveTo>
                  <a:lnTo>
                    <a:pt x="4812" y="95"/>
                  </a:lnTo>
                  <a:lnTo>
                    <a:pt x="4717" y="95"/>
                  </a:lnTo>
                  <a:lnTo>
                    <a:pt x="4340" y="472"/>
                  </a:lnTo>
                  <a:lnTo>
                    <a:pt x="4057" y="566"/>
                  </a:lnTo>
                  <a:lnTo>
                    <a:pt x="3774" y="566"/>
                  </a:lnTo>
                  <a:lnTo>
                    <a:pt x="3397" y="378"/>
                  </a:lnTo>
                  <a:lnTo>
                    <a:pt x="3208" y="944"/>
                  </a:lnTo>
                  <a:lnTo>
                    <a:pt x="2548" y="1887"/>
                  </a:lnTo>
                  <a:lnTo>
                    <a:pt x="2170" y="2359"/>
                  </a:lnTo>
                  <a:lnTo>
                    <a:pt x="1793" y="2736"/>
                  </a:lnTo>
                  <a:lnTo>
                    <a:pt x="1415" y="2925"/>
                  </a:lnTo>
                  <a:lnTo>
                    <a:pt x="1321" y="2925"/>
                  </a:lnTo>
                  <a:lnTo>
                    <a:pt x="1227" y="2831"/>
                  </a:lnTo>
                  <a:lnTo>
                    <a:pt x="1321" y="3114"/>
                  </a:lnTo>
                  <a:lnTo>
                    <a:pt x="1132" y="3114"/>
                  </a:lnTo>
                  <a:lnTo>
                    <a:pt x="1227" y="3302"/>
                  </a:lnTo>
                  <a:lnTo>
                    <a:pt x="1227" y="3208"/>
                  </a:lnTo>
                  <a:lnTo>
                    <a:pt x="1321" y="3302"/>
                  </a:lnTo>
                  <a:lnTo>
                    <a:pt x="1510" y="3491"/>
                  </a:lnTo>
                  <a:lnTo>
                    <a:pt x="1321" y="3397"/>
                  </a:lnTo>
                  <a:lnTo>
                    <a:pt x="1132" y="3491"/>
                  </a:lnTo>
                  <a:lnTo>
                    <a:pt x="755" y="3963"/>
                  </a:lnTo>
                  <a:lnTo>
                    <a:pt x="472" y="4529"/>
                  </a:lnTo>
                  <a:lnTo>
                    <a:pt x="283" y="4623"/>
                  </a:lnTo>
                  <a:lnTo>
                    <a:pt x="0" y="4623"/>
                  </a:lnTo>
                  <a:lnTo>
                    <a:pt x="378" y="5095"/>
                  </a:lnTo>
                  <a:lnTo>
                    <a:pt x="944" y="5472"/>
                  </a:lnTo>
                  <a:lnTo>
                    <a:pt x="849" y="5378"/>
                  </a:lnTo>
                  <a:lnTo>
                    <a:pt x="944" y="5283"/>
                  </a:lnTo>
                  <a:lnTo>
                    <a:pt x="1132" y="5189"/>
                  </a:lnTo>
                  <a:lnTo>
                    <a:pt x="1321" y="5000"/>
                  </a:lnTo>
                  <a:lnTo>
                    <a:pt x="1321" y="4812"/>
                  </a:lnTo>
                  <a:lnTo>
                    <a:pt x="1227" y="4623"/>
                  </a:lnTo>
                  <a:lnTo>
                    <a:pt x="1227" y="4623"/>
                  </a:lnTo>
                  <a:lnTo>
                    <a:pt x="1510" y="4812"/>
                  </a:lnTo>
                  <a:lnTo>
                    <a:pt x="1415" y="4717"/>
                  </a:lnTo>
                  <a:lnTo>
                    <a:pt x="1415" y="4717"/>
                  </a:lnTo>
                  <a:lnTo>
                    <a:pt x="1604" y="4812"/>
                  </a:lnTo>
                  <a:lnTo>
                    <a:pt x="1698" y="4906"/>
                  </a:lnTo>
                  <a:lnTo>
                    <a:pt x="1604" y="4717"/>
                  </a:lnTo>
                  <a:lnTo>
                    <a:pt x="1415" y="4151"/>
                  </a:lnTo>
                  <a:lnTo>
                    <a:pt x="1510" y="4340"/>
                  </a:lnTo>
                  <a:lnTo>
                    <a:pt x="1887" y="4529"/>
                  </a:lnTo>
                  <a:lnTo>
                    <a:pt x="4812" y="1321"/>
                  </a:lnTo>
                  <a:lnTo>
                    <a:pt x="4812" y="1415"/>
                  </a:lnTo>
                  <a:lnTo>
                    <a:pt x="4812" y="1510"/>
                  </a:lnTo>
                  <a:lnTo>
                    <a:pt x="5095" y="1510"/>
                  </a:lnTo>
                  <a:lnTo>
                    <a:pt x="5000" y="1604"/>
                  </a:lnTo>
                  <a:lnTo>
                    <a:pt x="5000" y="1698"/>
                  </a:lnTo>
                  <a:lnTo>
                    <a:pt x="5189" y="1981"/>
                  </a:lnTo>
                  <a:lnTo>
                    <a:pt x="5472" y="2264"/>
                  </a:lnTo>
                  <a:lnTo>
                    <a:pt x="5661" y="2264"/>
                  </a:lnTo>
                  <a:lnTo>
                    <a:pt x="5944" y="2170"/>
                  </a:lnTo>
                  <a:lnTo>
                    <a:pt x="5661" y="2359"/>
                  </a:lnTo>
                  <a:lnTo>
                    <a:pt x="5566" y="2453"/>
                  </a:lnTo>
                  <a:lnTo>
                    <a:pt x="5566" y="2642"/>
                  </a:lnTo>
                  <a:lnTo>
                    <a:pt x="5661" y="2736"/>
                  </a:lnTo>
                  <a:lnTo>
                    <a:pt x="5944" y="2831"/>
                  </a:lnTo>
                  <a:lnTo>
                    <a:pt x="6132" y="2831"/>
                  </a:lnTo>
                  <a:lnTo>
                    <a:pt x="6227" y="3114"/>
                  </a:lnTo>
                  <a:lnTo>
                    <a:pt x="6415" y="3585"/>
                  </a:lnTo>
                  <a:lnTo>
                    <a:pt x="6698" y="4057"/>
                  </a:lnTo>
                  <a:lnTo>
                    <a:pt x="6887" y="4151"/>
                  </a:lnTo>
                  <a:lnTo>
                    <a:pt x="7076" y="4151"/>
                  </a:lnTo>
                  <a:lnTo>
                    <a:pt x="6887" y="4340"/>
                  </a:lnTo>
                  <a:lnTo>
                    <a:pt x="6793" y="4434"/>
                  </a:lnTo>
                  <a:lnTo>
                    <a:pt x="6887" y="4529"/>
                  </a:lnTo>
                  <a:lnTo>
                    <a:pt x="7076" y="4717"/>
                  </a:lnTo>
                  <a:lnTo>
                    <a:pt x="7453" y="4812"/>
                  </a:lnTo>
                  <a:lnTo>
                    <a:pt x="7264" y="5000"/>
                  </a:lnTo>
                  <a:lnTo>
                    <a:pt x="7076" y="5095"/>
                  </a:lnTo>
                  <a:lnTo>
                    <a:pt x="7359" y="5095"/>
                  </a:lnTo>
                  <a:lnTo>
                    <a:pt x="7547" y="4717"/>
                  </a:lnTo>
                  <a:lnTo>
                    <a:pt x="7453" y="4623"/>
                  </a:lnTo>
                  <a:lnTo>
                    <a:pt x="7264" y="4717"/>
                  </a:lnTo>
                  <a:lnTo>
                    <a:pt x="7453" y="4434"/>
                  </a:lnTo>
                  <a:lnTo>
                    <a:pt x="7453" y="4340"/>
                  </a:lnTo>
                  <a:lnTo>
                    <a:pt x="7453" y="4151"/>
                  </a:lnTo>
                  <a:lnTo>
                    <a:pt x="7170" y="3963"/>
                  </a:lnTo>
                  <a:lnTo>
                    <a:pt x="6793" y="3868"/>
                  </a:lnTo>
                  <a:lnTo>
                    <a:pt x="6981" y="3774"/>
                  </a:lnTo>
                  <a:lnTo>
                    <a:pt x="7264" y="3585"/>
                  </a:lnTo>
                  <a:lnTo>
                    <a:pt x="6981" y="3114"/>
                  </a:lnTo>
                  <a:lnTo>
                    <a:pt x="6698" y="2831"/>
                  </a:lnTo>
                  <a:lnTo>
                    <a:pt x="6415" y="2642"/>
                  </a:lnTo>
                  <a:lnTo>
                    <a:pt x="6604" y="2264"/>
                  </a:lnTo>
                  <a:lnTo>
                    <a:pt x="6887" y="1981"/>
                  </a:lnTo>
                  <a:lnTo>
                    <a:pt x="6415" y="2076"/>
                  </a:lnTo>
                  <a:lnTo>
                    <a:pt x="6604" y="1887"/>
                  </a:lnTo>
                  <a:lnTo>
                    <a:pt x="6227" y="1887"/>
                  </a:lnTo>
                  <a:lnTo>
                    <a:pt x="6415" y="1698"/>
                  </a:lnTo>
                  <a:lnTo>
                    <a:pt x="6510" y="1604"/>
                  </a:lnTo>
                  <a:lnTo>
                    <a:pt x="6510" y="1510"/>
                  </a:lnTo>
                  <a:lnTo>
                    <a:pt x="6227" y="1604"/>
                  </a:lnTo>
                  <a:lnTo>
                    <a:pt x="6132" y="1793"/>
                  </a:lnTo>
                  <a:lnTo>
                    <a:pt x="6132" y="1510"/>
                  </a:lnTo>
                  <a:lnTo>
                    <a:pt x="6038" y="1321"/>
                  </a:lnTo>
                  <a:lnTo>
                    <a:pt x="5755" y="944"/>
                  </a:lnTo>
                  <a:lnTo>
                    <a:pt x="5283" y="566"/>
                  </a:lnTo>
                  <a:lnTo>
                    <a:pt x="5095" y="283"/>
                  </a:lnTo>
                  <a:lnTo>
                    <a:pt x="5000" y="0"/>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grpSp>
        <p:nvGrpSpPr>
          <p:cNvPr id="51" name="Google Shape;51;p11"/>
          <p:cNvGrpSpPr/>
          <p:nvPr/>
        </p:nvGrpSpPr>
        <p:grpSpPr>
          <a:xfrm rot="-9269861">
            <a:off x="7876407" y="1795349"/>
            <a:ext cx="1000293" cy="885563"/>
            <a:chOff x="1113100" y="2199475"/>
            <a:chExt cx="801900" cy="709925"/>
          </a:xfrm>
        </p:grpSpPr>
        <p:sp>
          <p:nvSpPr>
            <p:cNvPr id="52" name="Google Shape;52;p11"/>
            <p:cNvSpPr/>
            <p:nvPr/>
          </p:nvSpPr>
          <p:spPr>
            <a:xfrm>
              <a:off x="1113100" y="2291450"/>
              <a:ext cx="735850" cy="617950"/>
            </a:xfrm>
            <a:custGeom>
              <a:avLst/>
              <a:gdLst/>
              <a:ahLst/>
              <a:cxnLst/>
              <a:rect l="l" t="t" r="r" b="b"/>
              <a:pathLst>
                <a:path w="29434" h="24718" extrusionOk="0">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3" name="Google Shape;53;p11"/>
            <p:cNvSpPr/>
            <p:nvPr/>
          </p:nvSpPr>
          <p:spPr>
            <a:xfrm>
              <a:off x="1745175" y="2199475"/>
              <a:ext cx="169825" cy="162775"/>
            </a:xfrm>
            <a:custGeom>
              <a:avLst/>
              <a:gdLst/>
              <a:ahLst/>
              <a:cxnLst/>
              <a:rect l="l" t="t" r="r" b="b"/>
              <a:pathLst>
                <a:path w="6793" h="6511" extrusionOk="0">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sp>
        <p:nvSpPr>
          <p:cNvPr id="54" name="Google Shape;54;p11"/>
          <p:cNvSpPr/>
          <p:nvPr/>
        </p:nvSpPr>
        <p:spPr>
          <a:xfrm flipV="1">
            <a:off x="3179945" y="5537235"/>
            <a:ext cx="4678593" cy="338544"/>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pic>
        <p:nvPicPr>
          <p:cNvPr id="3" name="Picture 2">
            <a:extLst>
              <a:ext uri="{FF2B5EF4-FFF2-40B4-BE49-F238E27FC236}">
                <a16:creationId xmlns:a16="http://schemas.microsoft.com/office/drawing/2014/main" id="{E24F6ABC-CFDB-DE98-5413-C90F5ABD30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732" y="368955"/>
            <a:ext cx="1254932" cy="590843"/>
          </a:xfrm>
          <a:prstGeom prst="rect">
            <a:avLst/>
          </a:prstGeom>
        </p:spPr>
      </p:pic>
      <p:sp>
        <p:nvSpPr>
          <p:cNvPr id="2" name="Ribbon: Tilted Down 1">
            <a:extLst>
              <a:ext uri="{FF2B5EF4-FFF2-40B4-BE49-F238E27FC236}">
                <a16:creationId xmlns:a16="http://schemas.microsoft.com/office/drawing/2014/main" id="{01256821-85C1-495B-A4FA-8FC850BCB80B}"/>
              </a:ext>
            </a:extLst>
          </p:cNvPr>
          <p:cNvSpPr/>
          <p:nvPr/>
        </p:nvSpPr>
        <p:spPr>
          <a:xfrm>
            <a:off x="3408353" y="1361754"/>
            <a:ext cx="4650953" cy="535679"/>
          </a:xfrm>
          <a:prstGeom prst="ribb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solidFill>
                  <a:schemeClr val="tx1"/>
                </a:solidFill>
                <a:latin typeface="Arial Black" panose="020B0A04020102020204" pitchFamily="34" charset="0"/>
              </a:rPr>
              <a:t>WELCOME</a:t>
            </a:r>
          </a:p>
        </p:txBody>
      </p:sp>
      <p:sp>
        <p:nvSpPr>
          <p:cNvPr id="14" name="Google Shape;47;p11">
            <a:extLst>
              <a:ext uri="{FF2B5EF4-FFF2-40B4-BE49-F238E27FC236}">
                <a16:creationId xmlns:a16="http://schemas.microsoft.com/office/drawing/2014/main" id="{1760F4C1-B6C5-489F-83EF-36B448D527CF}"/>
              </a:ext>
            </a:extLst>
          </p:cNvPr>
          <p:cNvSpPr txBox="1">
            <a:spLocks/>
          </p:cNvSpPr>
          <p:nvPr/>
        </p:nvSpPr>
        <p:spPr>
          <a:xfrm>
            <a:off x="5094966" y="3230220"/>
            <a:ext cx="1065681" cy="938531"/>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6000"/>
              <a:buFont typeface="Walter Turncoat"/>
              <a:buNone/>
              <a:defRPr sz="8000" b="0" i="0" u="none" strike="noStrike" cap="none">
                <a:solidFill>
                  <a:schemeClr val="lt1"/>
                </a:solidFill>
                <a:latin typeface="Walter Turncoat"/>
                <a:ea typeface="Walter Turncoat"/>
                <a:cs typeface="Walter Turncoat"/>
                <a:sym typeface="Walter Turncoat"/>
              </a:defRPr>
            </a:lvl1pPr>
            <a:lvl2pPr marR="0" lvl="1" algn="ctr" rtl="0">
              <a:lnSpc>
                <a:spcPct val="100000"/>
              </a:lnSpc>
              <a:spcBef>
                <a:spcPts val="0"/>
              </a:spcBef>
              <a:spcAft>
                <a:spcPts val="0"/>
              </a:spcAft>
              <a:buClr>
                <a:schemeClr val="lt1"/>
              </a:buClr>
              <a:buSzPts val="6000"/>
              <a:buFont typeface="Walter Turncoat"/>
              <a:buNone/>
              <a:defRPr sz="8000" b="0" i="0" u="none" strike="noStrike" cap="none">
                <a:solidFill>
                  <a:schemeClr val="lt1"/>
                </a:solidFill>
                <a:latin typeface="Walter Turncoat"/>
                <a:ea typeface="Walter Turncoat"/>
                <a:cs typeface="Walter Turncoat"/>
                <a:sym typeface="Walter Turncoat"/>
              </a:defRPr>
            </a:lvl2pPr>
            <a:lvl3pPr marR="0" lvl="2" algn="ctr" rtl="0">
              <a:lnSpc>
                <a:spcPct val="100000"/>
              </a:lnSpc>
              <a:spcBef>
                <a:spcPts val="0"/>
              </a:spcBef>
              <a:spcAft>
                <a:spcPts val="0"/>
              </a:spcAft>
              <a:buClr>
                <a:schemeClr val="lt1"/>
              </a:buClr>
              <a:buSzPts val="6000"/>
              <a:buFont typeface="Walter Turncoat"/>
              <a:buNone/>
              <a:defRPr sz="8000" b="0" i="0" u="none" strike="noStrike" cap="none">
                <a:solidFill>
                  <a:schemeClr val="lt1"/>
                </a:solidFill>
                <a:latin typeface="Walter Turncoat"/>
                <a:ea typeface="Walter Turncoat"/>
                <a:cs typeface="Walter Turncoat"/>
                <a:sym typeface="Walter Turncoat"/>
              </a:defRPr>
            </a:lvl3pPr>
            <a:lvl4pPr marR="0" lvl="3" algn="ctr" rtl="0">
              <a:lnSpc>
                <a:spcPct val="100000"/>
              </a:lnSpc>
              <a:spcBef>
                <a:spcPts val="0"/>
              </a:spcBef>
              <a:spcAft>
                <a:spcPts val="0"/>
              </a:spcAft>
              <a:buClr>
                <a:schemeClr val="lt1"/>
              </a:buClr>
              <a:buSzPts val="6000"/>
              <a:buFont typeface="Walter Turncoat"/>
              <a:buNone/>
              <a:defRPr sz="8000" b="0" i="0" u="none" strike="noStrike" cap="none">
                <a:solidFill>
                  <a:schemeClr val="lt1"/>
                </a:solidFill>
                <a:latin typeface="Walter Turncoat"/>
                <a:ea typeface="Walter Turncoat"/>
                <a:cs typeface="Walter Turncoat"/>
                <a:sym typeface="Walter Turncoat"/>
              </a:defRPr>
            </a:lvl4pPr>
            <a:lvl5pPr marR="0" lvl="4" algn="ctr" rtl="0">
              <a:lnSpc>
                <a:spcPct val="100000"/>
              </a:lnSpc>
              <a:spcBef>
                <a:spcPts val="0"/>
              </a:spcBef>
              <a:spcAft>
                <a:spcPts val="0"/>
              </a:spcAft>
              <a:buClr>
                <a:schemeClr val="lt1"/>
              </a:buClr>
              <a:buSzPts val="6000"/>
              <a:buFont typeface="Walter Turncoat"/>
              <a:buNone/>
              <a:defRPr sz="8000" b="0" i="0" u="none" strike="noStrike" cap="none">
                <a:solidFill>
                  <a:schemeClr val="lt1"/>
                </a:solidFill>
                <a:latin typeface="Walter Turncoat"/>
                <a:ea typeface="Walter Turncoat"/>
                <a:cs typeface="Walter Turncoat"/>
                <a:sym typeface="Walter Turncoat"/>
              </a:defRPr>
            </a:lvl5pPr>
            <a:lvl6pPr marR="0" lvl="5" algn="ctr" rtl="0">
              <a:lnSpc>
                <a:spcPct val="100000"/>
              </a:lnSpc>
              <a:spcBef>
                <a:spcPts val="0"/>
              </a:spcBef>
              <a:spcAft>
                <a:spcPts val="0"/>
              </a:spcAft>
              <a:buClr>
                <a:schemeClr val="lt1"/>
              </a:buClr>
              <a:buSzPts val="6000"/>
              <a:buFont typeface="Walter Turncoat"/>
              <a:buNone/>
              <a:defRPr sz="8000" b="0" i="0" u="none" strike="noStrike" cap="none">
                <a:solidFill>
                  <a:schemeClr val="lt1"/>
                </a:solidFill>
                <a:latin typeface="Walter Turncoat"/>
                <a:ea typeface="Walter Turncoat"/>
                <a:cs typeface="Walter Turncoat"/>
                <a:sym typeface="Walter Turncoat"/>
              </a:defRPr>
            </a:lvl6pPr>
            <a:lvl7pPr marR="0" lvl="6" algn="ctr" rtl="0">
              <a:lnSpc>
                <a:spcPct val="100000"/>
              </a:lnSpc>
              <a:spcBef>
                <a:spcPts val="0"/>
              </a:spcBef>
              <a:spcAft>
                <a:spcPts val="0"/>
              </a:spcAft>
              <a:buClr>
                <a:schemeClr val="lt1"/>
              </a:buClr>
              <a:buSzPts val="6000"/>
              <a:buFont typeface="Walter Turncoat"/>
              <a:buNone/>
              <a:defRPr sz="8000" b="0" i="0" u="none" strike="noStrike" cap="none">
                <a:solidFill>
                  <a:schemeClr val="lt1"/>
                </a:solidFill>
                <a:latin typeface="Walter Turncoat"/>
                <a:ea typeface="Walter Turncoat"/>
                <a:cs typeface="Walter Turncoat"/>
                <a:sym typeface="Walter Turncoat"/>
              </a:defRPr>
            </a:lvl7pPr>
            <a:lvl8pPr marR="0" lvl="7" algn="ctr" rtl="0">
              <a:lnSpc>
                <a:spcPct val="100000"/>
              </a:lnSpc>
              <a:spcBef>
                <a:spcPts val="0"/>
              </a:spcBef>
              <a:spcAft>
                <a:spcPts val="0"/>
              </a:spcAft>
              <a:buClr>
                <a:schemeClr val="lt1"/>
              </a:buClr>
              <a:buSzPts val="6000"/>
              <a:buFont typeface="Walter Turncoat"/>
              <a:buNone/>
              <a:defRPr sz="8000" b="0" i="0" u="none" strike="noStrike" cap="none">
                <a:solidFill>
                  <a:schemeClr val="lt1"/>
                </a:solidFill>
                <a:latin typeface="Walter Turncoat"/>
                <a:ea typeface="Walter Turncoat"/>
                <a:cs typeface="Walter Turncoat"/>
                <a:sym typeface="Walter Turncoat"/>
              </a:defRPr>
            </a:lvl8pPr>
            <a:lvl9pPr marR="0" lvl="8" algn="ctr" rtl="0">
              <a:lnSpc>
                <a:spcPct val="100000"/>
              </a:lnSpc>
              <a:spcBef>
                <a:spcPts val="0"/>
              </a:spcBef>
              <a:spcAft>
                <a:spcPts val="0"/>
              </a:spcAft>
              <a:buClr>
                <a:schemeClr val="lt1"/>
              </a:buClr>
              <a:buSzPts val="6000"/>
              <a:buFont typeface="Walter Turncoat"/>
              <a:buNone/>
              <a:defRPr sz="8000" b="0" i="0" u="none" strike="noStrike" cap="none">
                <a:solidFill>
                  <a:schemeClr val="lt1"/>
                </a:solidFill>
                <a:latin typeface="Walter Turncoat"/>
                <a:ea typeface="Walter Turncoat"/>
                <a:cs typeface="Walter Turncoat"/>
                <a:sym typeface="Walter Turncoat"/>
              </a:defRPr>
            </a:lvl9pPr>
          </a:lstStyle>
          <a:p>
            <a:r>
              <a:rPr lang="en-US" sz="4400" i="1" kern="0" dirty="0"/>
              <a:t>TO</a:t>
            </a:r>
            <a:endParaRPr lang="en-US" sz="6000" b="1" i="1" kern="0" dirty="0">
              <a:solidFill>
                <a:schemeClr val="bg1"/>
              </a:solidFill>
            </a:endParaRPr>
          </a:p>
        </p:txBody>
      </p:sp>
      <p:sp>
        <p:nvSpPr>
          <p:cNvPr id="15" name="Google Shape;47;p11">
            <a:extLst>
              <a:ext uri="{FF2B5EF4-FFF2-40B4-BE49-F238E27FC236}">
                <a16:creationId xmlns:a16="http://schemas.microsoft.com/office/drawing/2014/main" id="{5ED458B6-0791-4D33-9789-640204003D2F}"/>
              </a:ext>
            </a:extLst>
          </p:cNvPr>
          <p:cNvSpPr txBox="1">
            <a:spLocks/>
          </p:cNvSpPr>
          <p:nvPr/>
        </p:nvSpPr>
        <p:spPr>
          <a:xfrm>
            <a:off x="3693473" y="4145037"/>
            <a:ext cx="3809277" cy="1432074"/>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6000"/>
              <a:buFont typeface="Walter Turncoat"/>
              <a:buNone/>
              <a:defRPr sz="8000" b="0" i="0" u="none" strike="noStrike" cap="none">
                <a:solidFill>
                  <a:schemeClr val="lt1"/>
                </a:solidFill>
                <a:latin typeface="Walter Turncoat"/>
                <a:ea typeface="Walter Turncoat"/>
                <a:cs typeface="Walter Turncoat"/>
                <a:sym typeface="Walter Turncoat"/>
              </a:defRPr>
            </a:lvl1pPr>
            <a:lvl2pPr marR="0" lvl="1" algn="ctr" rtl="0">
              <a:lnSpc>
                <a:spcPct val="100000"/>
              </a:lnSpc>
              <a:spcBef>
                <a:spcPts val="0"/>
              </a:spcBef>
              <a:spcAft>
                <a:spcPts val="0"/>
              </a:spcAft>
              <a:buClr>
                <a:schemeClr val="lt1"/>
              </a:buClr>
              <a:buSzPts val="6000"/>
              <a:buFont typeface="Walter Turncoat"/>
              <a:buNone/>
              <a:defRPr sz="8000" b="0" i="0" u="none" strike="noStrike" cap="none">
                <a:solidFill>
                  <a:schemeClr val="lt1"/>
                </a:solidFill>
                <a:latin typeface="Walter Turncoat"/>
                <a:ea typeface="Walter Turncoat"/>
                <a:cs typeface="Walter Turncoat"/>
                <a:sym typeface="Walter Turncoat"/>
              </a:defRPr>
            </a:lvl2pPr>
            <a:lvl3pPr marR="0" lvl="2" algn="ctr" rtl="0">
              <a:lnSpc>
                <a:spcPct val="100000"/>
              </a:lnSpc>
              <a:spcBef>
                <a:spcPts val="0"/>
              </a:spcBef>
              <a:spcAft>
                <a:spcPts val="0"/>
              </a:spcAft>
              <a:buClr>
                <a:schemeClr val="lt1"/>
              </a:buClr>
              <a:buSzPts val="6000"/>
              <a:buFont typeface="Walter Turncoat"/>
              <a:buNone/>
              <a:defRPr sz="8000" b="0" i="0" u="none" strike="noStrike" cap="none">
                <a:solidFill>
                  <a:schemeClr val="lt1"/>
                </a:solidFill>
                <a:latin typeface="Walter Turncoat"/>
                <a:ea typeface="Walter Turncoat"/>
                <a:cs typeface="Walter Turncoat"/>
                <a:sym typeface="Walter Turncoat"/>
              </a:defRPr>
            </a:lvl3pPr>
            <a:lvl4pPr marR="0" lvl="3" algn="ctr" rtl="0">
              <a:lnSpc>
                <a:spcPct val="100000"/>
              </a:lnSpc>
              <a:spcBef>
                <a:spcPts val="0"/>
              </a:spcBef>
              <a:spcAft>
                <a:spcPts val="0"/>
              </a:spcAft>
              <a:buClr>
                <a:schemeClr val="lt1"/>
              </a:buClr>
              <a:buSzPts val="6000"/>
              <a:buFont typeface="Walter Turncoat"/>
              <a:buNone/>
              <a:defRPr sz="8000" b="0" i="0" u="none" strike="noStrike" cap="none">
                <a:solidFill>
                  <a:schemeClr val="lt1"/>
                </a:solidFill>
                <a:latin typeface="Walter Turncoat"/>
                <a:ea typeface="Walter Turncoat"/>
                <a:cs typeface="Walter Turncoat"/>
                <a:sym typeface="Walter Turncoat"/>
              </a:defRPr>
            </a:lvl4pPr>
            <a:lvl5pPr marR="0" lvl="4" algn="ctr" rtl="0">
              <a:lnSpc>
                <a:spcPct val="100000"/>
              </a:lnSpc>
              <a:spcBef>
                <a:spcPts val="0"/>
              </a:spcBef>
              <a:spcAft>
                <a:spcPts val="0"/>
              </a:spcAft>
              <a:buClr>
                <a:schemeClr val="lt1"/>
              </a:buClr>
              <a:buSzPts val="6000"/>
              <a:buFont typeface="Walter Turncoat"/>
              <a:buNone/>
              <a:defRPr sz="8000" b="0" i="0" u="none" strike="noStrike" cap="none">
                <a:solidFill>
                  <a:schemeClr val="lt1"/>
                </a:solidFill>
                <a:latin typeface="Walter Turncoat"/>
                <a:ea typeface="Walter Turncoat"/>
                <a:cs typeface="Walter Turncoat"/>
                <a:sym typeface="Walter Turncoat"/>
              </a:defRPr>
            </a:lvl5pPr>
            <a:lvl6pPr marR="0" lvl="5" algn="ctr" rtl="0">
              <a:lnSpc>
                <a:spcPct val="100000"/>
              </a:lnSpc>
              <a:spcBef>
                <a:spcPts val="0"/>
              </a:spcBef>
              <a:spcAft>
                <a:spcPts val="0"/>
              </a:spcAft>
              <a:buClr>
                <a:schemeClr val="lt1"/>
              </a:buClr>
              <a:buSzPts val="6000"/>
              <a:buFont typeface="Walter Turncoat"/>
              <a:buNone/>
              <a:defRPr sz="8000" b="0" i="0" u="none" strike="noStrike" cap="none">
                <a:solidFill>
                  <a:schemeClr val="lt1"/>
                </a:solidFill>
                <a:latin typeface="Walter Turncoat"/>
                <a:ea typeface="Walter Turncoat"/>
                <a:cs typeface="Walter Turncoat"/>
                <a:sym typeface="Walter Turncoat"/>
              </a:defRPr>
            </a:lvl6pPr>
            <a:lvl7pPr marR="0" lvl="6" algn="ctr" rtl="0">
              <a:lnSpc>
                <a:spcPct val="100000"/>
              </a:lnSpc>
              <a:spcBef>
                <a:spcPts val="0"/>
              </a:spcBef>
              <a:spcAft>
                <a:spcPts val="0"/>
              </a:spcAft>
              <a:buClr>
                <a:schemeClr val="lt1"/>
              </a:buClr>
              <a:buSzPts val="6000"/>
              <a:buFont typeface="Walter Turncoat"/>
              <a:buNone/>
              <a:defRPr sz="8000" b="0" i="0" u="none" strike="noStrike" cap="none">
                <a:solidFill>
                  <a:schemeClr val="lt1"/>
                </a:solidFill>
                <a:latin typeface="Walter Turncoat"/>
                <a:ea typeface="Walter Turncoat"/>
                <a:cs typeface="Walter Turncoat"/>
                <a:sym typeface="Walter Turncoat"/>
              </a:defRPr>
            </a:lvl7pPr>
            <a:lvl8pPr marR="0" lvl="7" algn="ctr" rtl="0">
              <a:lnSpc>
                <a:spcPct val="100000"/>
              </a:lnSpc>
              <a:spcBef>
                <a:spcPts val="0"/>
              </a:spcBef>
              <a:spcAft>
                <a:spcPts val="0"/>
              </a:spcAft>
              <a:buClr>
                <a:schemeClr val="lt1"/>
              </a:buClr>
              <a:buSzPts val="6000"/>
              <a:buFont typeface="Walter Turncoat"/>
              <a:buNone/>
              <a:defRPr sz="8000" b="0" i="0" u="none" strike="noStrike" cap="none">
                <a:solidFill>
                  <a:schemeClr val="lt1"/>
                </a:solidFill>
                <a:latin typeface="Walter Turncoat"/>
                <a:ea typeface="Walter Turncoat"/>
                <a:cs typeface="Walter Turncoat"/>
                <a:sym typeface="Walter Turncoat"/>
              </a:defRPr>
            </a:lvl8pPr>
            <a:lvl9pPr marR="0" lvl="8" algn="ctr" rtl="0">
              <a:lnSpc>
                <a:spcPct val="100000"/>
              </a:lnSpc>
              <a:spcBef>
                <a:spcPts val="0"/>
              </a:spcBef>
              <a:spcAft>
                <a:spcPts val="0"/>
              </a:spcAft>
              <a:buClr>
                <a:schemeClr val="lt1"/>
              </a:buClr>
              <a:buSzPts val="6000"/>
              <a:buFont typeface="Walter Turncoat"/>
              <a:buNone/>
              <a:defRPr sz="8000" b="0" i="0" u="none" strike="noStrike" cap="none">
                <a:solidFill>
                  <a:schemeClr val="lt1"/>
                </a:solidFill>
                <a:latin typeface="Walter Turncoat"/>
                <a:ea typeface="Walter Turncoat"/>
                <a:cs typeface="Walter Turncoat"/>
                <a:sym typeface="Walter Turncoat"/>
              </a:defRPr>
            </a:lvl9pPr>
          </a:lstStyle>
          <a:p>
            <a:r>
              <a:rPr lang="en-US" sz="13800" b="1" kern="0" dirty="0">
                <a:solidFill>
                  <a:schemeClr val="bg1"/>
                </a:solidFill>
              </a:rPr>
              <a:t>PHP</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8033" y="1290633"/>
            <a:ext cx="12208000" cy="1143200"/>
          </a:xfrm>
          <a:prstGeom prst="rect">
            <a:avLst/>
          </a:prstGeom>
        </p:spPr>
        <p:txBody>
          <a:bodyPr spcFirstLastPara="1" wrap="square" lIns="121900" tIns="121900" rIns="121900" bIns="121900" anchor="t" anchorCtr="0">
            <a:noAutofit/>
          </a:bodyPr>
          <a:lstStyle/>
          <a:p>
            <a:r>
              <a:rPr lang="en-US" sz="4400" b="1" dirty="0"/>
              <a:t>What is a Localhost</a:t>
            </a:r>
            <a:endParaRPr lang="en-US" sz="7200" b="1" dirty="0"/>
          </a:p>
        </p:txBody>
      </p:sp>
      <p:sp>
        <p:nvSpPr>
          <p:cNvPr id="96" name="Google Shape;96;p16"/>
          <p:cNvSpPr txBox="1">
            <a:spLocks noGrp="1"/>
          </p:cNvSpPr>
          <p:nvPr>
            <p:ph type="body" idx="1"/>
          </p:nvPr>
        </p:nvSpPr>
        <p:spPr>
          <a:xfrm>
            <a:off x="609567" y="2250357"/>
            <a:ext cx="10972800" cy="3686641"/>
          </a:xfrm>
          <a:prstGeom prst="rect">
            <a:avLst/>
          </a:prstGeom>
        </p:spPr>
        <p:txBody>
          <a:bodyPr spcFirstLastPara="1" wrap="square" lIns="121900" tIns="121900" rIns="121900" bIns="121900" anchor="t" anchorCtr="0">
            <a:noAutofit/>
          </a:bodyPr>
          <a:lstStyle/>
          <a:p>
            <a:pPr marL="135464" indent="0" algn="just">
              <a:buNone/>
            </a:pPr>
            <a:r>
              <a:rPr lang="en-US" sz="3600" b="1" dirty="0"/>
              <a:t>Normally, if we go to a website on our browser, we are communicating with another server to get the websites. Localhosts, just simply means we are communicating with our own computer to get 8our websites running because Apache is running on our computer. Actually  our computer is acting as a server to send us back the webpages.</a:t>
            </a:r>
          </a:p>
        </p:txBody>
      </p:sp>
      <p:sp>
        <p:nvSpPr>
          <p:cNvPr id="97" name="Google Shape;97;p16"/>
          <p:cNvSpPr/>
          <p:nvPr/>
        </p:nvSpPr>
        <p:spPr>
          <a:xfrm>
            <a:off x="5522333" y="374999"/>
            <a:ext cx="1051592" cy="1073591"/>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8" name="Google Shape;98;p16"/>
          <p:cNvSpPr/>
          <p:nvPr/>
        </p:nvSpPr>
        <p:spPr>
          <a:xfrm>
            <a:off x="5817670" y="635251"/>
            <a:ext cx="460908" cy="553107"/>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9" name="Google Shape;99;p16"/>
          <p:cNvSpPr txBox="1">
            <a:spLocks noGrp="1"/>
          </p:cNvSpPr>
          <p:nvPr>
            <p:ph type="sldNum" idx="12"/>
          </p:nvPr>
        </p:nvSpPr>
        <p:spPr>
          <a:xfrm>
            <a:off x="5730200" y="6443967"/>
            <a:ext cx="731600" cy="414000"/>
          </a:xfrm>
          <a:prstGeom prst="rect">
            <a:avLst/>
          </a:prstGeom>
        </p:spPr>
        <p:txBody>
          <a:bodyPr spcFirstLastPara="1" wrap="square" lIns="121900" tIns="121900" rIns="121900" bIns="121900" anchor="t" anchorCtr="0">
            <a:noAutofit/>
          </a:bodyP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 sz="1333" b="0" i="0" u="none" strike="noStrike" kern="0" cap="none" spc="0" normalizeH="0" baseline="0" noProof="0">
                <a:ln>
                  <a:noFill/>
                </a:ln>
                <a:solidFill>
                  <a:srgbClr val="FFFFFF"/>
                </a:solidFill>
                <a:effectLst/>
                <a:uLnTx/>
                <a:uFillTx/>
                <a:latin typeface="Sniglet"/>
                <a:sym typeface="Sniglet"/>
              </a:rPr>
              <a:pPr marL="0" marR="0" lvl="0" indent="0" algn="ctr" defTabSz="1219170" rtl="0" eaLnBrk="1" fontAlgn="auto" latinLnBrk="0" hangingPunct="1">
                <a:lnSpc>
                  <a:spcPct val="100000"/>
                </a:lnSpc>
                <a:spcBef>
                  <a:spcPts val="0"/>
                </a:spcBef>
                <a:spcAft>
                  <a:spcPts val="0"/>
                </a:spcAft>
                <a:buClr>
                  <a:srgbClr val="000000"/>
                </a:buClr>
                <a:buSzTx/>
                <a:buFontTx/>
                <a:buNone/>
                <a:tabLst/>
                <a:defRPr/>
              </a:pPr>
              <a:t>10</a:t>
            </a:fld>
            <a:endParaRPr kumimoji="0" sz="1333" b="0" i="0" u="none" strike="noStrike" kern="0" cap="none" spc="0" normalizeH="0" baseline="0" noProof="0">
              <a:ln>
                <a:noFill/>
              </a:ln>
              <a:solidFill>
                <a:srgbClr val="FFFFFF"/>
              </a:solidFill>
              <a:effectLst/>
              <a:uLnTx/>
              <a:uFillTx/>
              <a:latin typeface="Sniglet"/>
              <a:sym typeface="Sniglet"/>
            </a:endParaRPr>
          </a:p>
        </p:txBody>
      </p:sp>
      <p:sp>
        <p:nvSpPr>
          <p:cNvPr id="2" name="Google Shape;54;p11">
            <a:extLst>
              <a:ext uri="{FF2B5EF4-FFF2-40B4-BE49-F238E27FC236}">
                <a16:creationId xmlns:a16="http://schemas.microsoft.com/office/drawing/2014/main" id="{1778EDA5-B2FB-4F52-46BB-29DF1453E694}"/>
              </a:ext>
            </a:extLst>
          </p:cNvPr>
          <p:cNvSpPr/>
          <p:nvPr/>
        </p:nvSpPr>
        <p:spPr>
          <a:xfrm flipV="1">
            <a:off x="3872767" y="2090368"/>
            <a:ext cx="4350713" cy="201570"/>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pic>
        <p:nvPicPr>
          <p:cNvPr id="3" name="Picture 2">
            <a:extLst>
              <a:ext uri="{FF2B5EF4-FFF2-40B4-BE49-F238E27FC236}">
                <a16:creationId xmlns:a16="http://schemas.microsoft.com/office/drawing/2014/main" id="{249CAFFB-3361-2F22-CBDA-985B96F18B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648" y="471856"/>
            <a:ext cx="1254932" cy="590843"/>
          </a:xfrm>
          <a:prstGeom prst="rect">
            <a:avLst/>
          </a:prstGeom>
        </p:spPr>
      </p:pic>
    </p:spTree>
    <p:extLst>
      <p:ext uri="{BB962C8B-B14F-4D97-AF65-F5344CB8AC3E}">
        <p14:creationId xmlns:p14="http://schemas.microsoft.com/office/powerpoint/2010/main" val="1567635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8033" y="1290633"/>
            <a:ext cx="12208000" cy="1143200"/>
          </a:xfrm>
          <a:prstGeom prst="rect">
            <a:avLst/>
          </a:prstGeom>
        </p:spPr>
        <p:txBody>
          <a:bodyPr spcFirstLastPara="1" wrap="square" lIns="121900" tIns="121900" rIns="121900" bIns="121900" anchor="t" anchorCtr="0">
            <a:noAutofit/>
          </a:bodyPr>
          <a:lstStyle/>
          <a:p>
            <a:r>
              <a:rPr lang="en-US" sz="4400" b="1" dirty="0"/>
              <a:t>Apache Errors</a:t>
            </a:r>
          </a:p>
        </p:txBody>
      </p:sp>
      <p:sp>
        <p:nvSpPr>
          <p:cNvPr id="96" name="Google Shape;96;p16"/>
          <p:cNvSpPr txBox="1">
            <a:spLocks noGrp="1"/>
          </p:cNvSpPr>
          <p:nvPr>
            <p:ph type="body" idx="1"/>
          </p:nvPr>
        </p:nvSpPr>
        <p:spPr>
          <a:xfrm>
            <a:off x="609567" y="2250357"/>
            <a:ext cx="10972800" cy="3686641"/>
          </a:xfrm>
          <a:prstGeom prst="rect">
            <a:avLst/>
          </a:prstGeom>
        </p:spPr>
        <p:txBody>
          <a:bodyPr spcFirstLastPara="1" wrap="square" lIns="121900" tIns="121900" rIns="121900" bIns="121900" anchor="t" anchorCtr="0">
            <a:noAutofit/>
          </a:bodyPr>
          <a:lstStyle/>
          <a:p>
            <a:pPr marL="135464" indent="0" algn="just">
              <a:buNone/>
            </a:pPr>
            <a:r>
              <a:rPr lang="en-US" sz="4400" b="1" dirty="0"/>
              <a:t>Should in case it doesn’t run. Click on config. Look for listen, and then change the port number from 80. Skype listens to 80 so if you have skype or any other software that listens to your port , you might get an error while running your Apache server.</a:t>
            </a:r>
          </a:p>
        </p:txBody>
      </p:sp>
      <p:sp>
        <p:nvSpPr>
          <p:cNvPr id="97" name="Google Shape;97;p16"/>
          <p:cNvSpPr/>
          <p:nvPr/>
        </p:nvSpPr>
        <p:spPr>
          <a:xfrm>
            <a:off x="5522333" y="374999"/>
            <a:ext cx="1051592" cy="1073591"/>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8" name="Google Shape;98;p16"/>
          <p:cNvSpPr/>
          <p:nvPr/>
        </p:nvSpPr>
        <p:spPr>
          <a:xfrm>
            <a:off x="5817670" y="635251"/>
            <a:ext cx="460908" cy="553107"/>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9" name="Google Shape;99;p16"/>
          <p:cNvSpPr txBox="1">
            <a:spLocks noGrp="1"/>
          </p:cNvSpPr>
          <p:nvPr>
            <p:ph type="sldNum" idx="12"/>
          </p:nvPr>
        </p:nvSpPr>
        <p:spPr>
          <a:xfrm>
            <a:off x="5730200" y="6443967"/>
            <a:ext cx="731600" cy="414000"/>
          </a:xfrm>
          <a:prstGeom prst="rect">
            <a:avLst/>
          </a:prstGeom>
        </p:spPr>
        <p:txBody>
          <a:bodyPr spcFirstLastPara="1" wrap="square" lIns="121900" tIns="121900" rIns="121900" bIns="121900" anchor="t" anchorCtr="0">
            <a:noAutofit/>
          </a:bodyP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 sz="1333" b="0" i="0" u="none" strike="noStrike" kern="0" cap="none" spc="0" normalizeH="0" baseline="0" noProof="0">
                <a:ln>
                  <a:noFill/>
                </a:ln>
                <a:solidFill>
                  <a:srgbClr val="FFFFFF"/>
                </a:solidFill>
                <a:effectLst/>
                <a:uLnTx/>
                <a:uFillTx/>
                <a:latin typeface="Sniglet"/>
                <a:sym typeface="Sniglet"/>
              </a:rPr>
              <a:pPr marL="0" marR="0" lvl="0" indent="0" algn="ctr" defTabSz="1219170" rtl="0" eaLnBrk="1" fontAlgn="auto" latinLnBrk="0" hangingPunct="1">
                <a:lnSpc>
                  <a:spcPct val="100000"/>
                </a:lnSpc>
                <a:spcBef>
                  <a:spcPts val="0"/>
                </a:spcBef>
                <a:spcAft>
                  <a:spcPts val="0"/>
                </a:spcAft>
                <a:buClr>
                  <a:srgbClr val="000000"/>
                </a:buClr>
                <a:buSzTx/>
                <a:buFontTx/>
                <a:buNone/>
                <a:tabLst/>
                <a:defRPr/>
              </a:pPr>
              <a:t>11</a:t>
            </a:fld>
            <a:endParaRPr kumimoji="0" sz="1333" b="0" i="0" u="none" strike="noStrike" kern="0" cap="none" spc="0" normalizeH="0" baseline="0" noProof="0">
              <a:ln>
                <a:noFill/>
              </a:ln>
              <a:solidFill>
                <a:srgbClr val="FFFFFF"/>
              </a:solidFill>
              <a:effectLst/>
              <a:uLnTx/>
              <a:uFillTx/>
              <a:latin typeface="Sniglet"/>
              <a:sym typeface="Sniglet"/>
            </a:endParaRPr>
          </a:p>
        </p:txBody>
      </p:sp>
      <p:sp>
        <p:nvSpPr>
          <p:cNvPr id="2" name="Google Shape;54;p11">
            <a:extLst>
              <a:ext uri="{FF2B5EF4-FFF2-40B4-BE49-F238E27FC236}">
                <a16:creationId xmlns:a16="http://schemas.microsoft.com/office/drawing/2014/main" id="{1778EDA5-B2FB-4F52-46BB-29DF1453E694}"/>
              </a:ext>
            </a:extLst>
          </p:cNvPr>
          <p:cNvSpPr/>
          <p:nvPr/>
        </p:nvSpPr>
        <p:spPr>
          <a:xfrm flipV="1">
            <a:off x="3872767" y="2090368"/>
            <a:ext cx="4350713" cy="201570"/>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pic>
        <p:nvPicPr>
          <p:cNvPr id="3" name="Picture 2">
            <a:extLst>
              <a:ext uri="{FF2B5EF4-FFF2-40B4-BE49-F238E27FC236}">
                <a16:creationId xmlns:a16="http://schemas.microsoft.com/office/drawing/2014/main" id="{249CAFFB-3361-2F22-CBDA-985B96F18B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648" y="471856"/>
            <a:ext cx="1254932" cy="590843"/>
          </a:xfrm>
          <a:prstGeom prst="rect">
            <a:avLst/>
          </a:prstGeom>
        </p:spPr>
      </p:pic>
    </p:spTree>
    <p:extLst>
      <p:ext uri="{BB962C8B-B14F-4D97-AF65-F5344CB8AC3E}">
        <p14:creationId xmlns:p14="http://schemas.microsoft.com/office/powerpoint/2010/main" val="192368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8033" y="1290633"/>
            <a:ext cx="12208000" cy="1143200"/>
          </a:xfrm>
          <a:prstGeom prst="rect">
            <a:avLst/>
          </a:prstGeom>
        </p:spPr>
        <p:txBody>
          <a:bodyPr spcFirstLastPara="1" wrap="square" lIns="121900" tIns="121900" rIns="121900" bIns="121900" anchor="t" anchorCtr="0">
            <a:noAutofit/>
          </a:bodyPr>
          <a:lstStyle/>
          <a:p>
            <a:r>
              <a:rPr lang="en-US" sz="4400" b="1" dirty="0"/>
              <a:t>How Apache serves our webpage.</a:t>
            </a:r>
          </a:p>
        </p:txBody>
      </p:sp>
      <p:sp>
        <p:nvSpPr>
          <p:cNvPr id="96" name="Google Shape;96;p16"/>
          <p:cNvSpPr txBox="1">
            <a:spLocks noGrp="1"/>
          </p:cNvSpPr>
          <p:nvPr>
            <p:ph type="body" idx="1"/>
          </p:nvPr>
        </p:nvSpPr>
        <p:spPr>
          <a:xfrm>
            <a:off x="609567" y="2536107"/>
            <a:ext cx="10972800" cy="3686641"/>
          </a:xfrm>
          <a:prstGeom prst="rect">
            <a:avLst/>
          </a:prstGeom>
        </p:spPr>
        <p:txBody>
          <a:bodyPr spcFirstLastPara="1" wrap="square" lIns="121900" tIns="121900" rIns="121900" bIns="121900" anchor="t" anchorCtr="0">
            <a:noAutofit/>
          </a:bodyPr>
          <a:lstStyle/>
          <a:p>
            <a:pPr marL="135464" indent="0" algn="just">
              <a:buNone/>
            </a:pPr>
            <a:r>
              <a:rPr lang="en-US" sz="5400" b="1" dirty="0"/>
              <a:t>So when ever we use XAMPP, our webpage are being served from a folder called </a:t>
            </a:r>
            <a:r>
              <a:rPr lang="en-US" sz="5400" b="1" dirty="0" err="1"/>
              <a:t>htdocs</a:t>
            </a:r>
            <a:r>
              <a:rPr lang="en-US" sz="5400" b="1" dirty="0"/>
              <a:t> from the XAMPP directory.</a:t>
            </a:r>
          </a:p>
        </p:txBody>
      </p:sp>
      <p:sp>
        <p:nvSpPr>
          <p:cNvPr id="97" name="Google Shape;97;p16"/>
          <p:cNvSpPr/>
          <p:nvPr/>
        </p:nvSpPr>
        <p:spPr>
          <a:xfrm>
            <a:off x="5522333" y="374999"/>
            <a:ext cx="1051592" cy="1073591"/>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8" name="Google Shape;98;p16"/>
          <p:cNvSpPr/>
          <p:nvPr/>
        </p:nvSpPr>
        <p:spPr>
          <a:xfrm>
            <a:off x="5817670" y="635251"/>
            <a:ext cx="460908" cy="553107"/>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9" name="Google Shape;99;p16"/>
          <p:cNvSpPr txBox="1">
            <a:spLocks noGrp="1"/>
          </p:cNvSpPr>
          <p:nvPr>
            <p:ph type="sldNum" idx="12"/>
          </p:nvPr>
        </p:nvSpPr>
        <p:spPr>
          <a:xfrm>
            <a:off x="5730200" y="6443967"/>
            <a:ext cx="731600" cy="414000"/>
          </a:xfrm>
          <a:prstGeom prst="rect">
            <a:avLst/>
          </a:prstGeom>
        </p:spPr>
        <p:txBody>
          <a:bodyPr spcFirstLastPara="1" wrap="square" lIns="121900" tIns="121900" rIns="121900" bIns="121900" anchor="t" anchorCtr="0">
            <a:noAutofit/>
          </a:bodyP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 sz="1333" b="0" i="0" u="none" strike="noStrike" kern="0" cap="none" spc="0" normalizeH="0" baseline="0" noProof="0">
                <a:ln>
                  <a:noFill/>
                </a:ln>
                <a:solidFill>
                  <a:srgbClr val="FFFFFF"/>
                </a:solidFill>
                <a:effectLst/>
                <a:uLnTx/>
                <a:uFillTx/>
                <a:latin typeface="Sniglet"/>
                <a:sym typeface="Sniglet"/>
              </a:rPr>
              <a:pPr marL="0" marR="0" lvl="0" indent="0" algn="ctr" defTabSz="1219170" rtl="0" eaLnBrk="1" fontAlgn="auto" latinLnBrk="0" hangingPunct="1">
                <a:lnSpc>
                  <a:spcPct val="100000"/>
                </a:lnSpc>
                <a:spcBef>
                  <a:spcPts val="0"/>
                </a:spcBef>
                <a:spcAft>
                  <a:spcPts val="0"/>
                </a:spcAft>
                <a:buClr>
                  <a:srgbClr val="000000"/>
                </a:buClr>
                <a:buSzTx/>
                <a:buFontTx/>
                <a:buNone/>
                <a:tabLst/>
                <a:defRPr/>
              </a:pPr>
              <a:t>12</a:t>
            </a:fld>
            <a:endParaRPr kumimoji="0" sz="1333" b="0" i="0" u="none" strike="noStrike" kern="0" cap="none" spc="0" normalizeH="0" baseline="0" noProof="0">
              <a:ln>
                <a:noFill/>
              </a:ln>
              <a:solidFill>
                <a:srgbClr val="FFFFFF"/>
              </a:solidFill>
              <a:effectLst/>
              <a:uLnTx/>
              <a:uFillTx/>
              <a:latin typeface="Sniglet"/>
              <a:sym typeface="Sniglet"/>
            </a:endParaRPr>
          </a:p>
        </p:txBody>
      </p:sp>
      <p:sp>
        <p:nvSpPr>
          <p:cNvPr id="2" name="Google Shape;54;p11">
            <a:extLst>
              <a:ext uri="{FF2B5EF4-FFF2-40B4-BE49-F238E27FC236}">
                <a16:creationId xmlns:a16="http://schemas.microsoft.com/office/drawing/2014/main" id="{1778EDA5-B2FB-4F52-46BB-29DF1453E694}"/>
              </a:ext>
            </a:extLst>
          </p:cNvPr>
          <p:cNvSpPr/>
          <p:nvPr/>
        </p:nvSpPr>
        <p:spPr>
          <a:xfrm flipV="1">
            <a:off x="3872767" y="2166568"/>
            <a:ext cx="4350713" cy="201570"/>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pic>
        <p:nvPicPr>
          <p:cNvPr id="3" name="Picture 2">
            <a:extLst>
              <a:ext uri="{FF2B5EF4-FFF2-40B4-BE49-F238E27FC236}">
                <a16:creationId xmlns:a16="http://schemas.microsoft.com/office/drawing/2014/main" id="{249CAFFB-3361-2F22-CBDA-985B96F18B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648" y="471856"/>
            <a:ext cx="1254932" cy="590843"/>
          </a:xfrm>
          <a:prstGeom prst="rect">
            <a:avLst/>
          </a:prstGeom>
        </p:spPr>
      </p:pic>
    </p:spTree>
    <p:extLst>
      <p:ext uri="{BB962C8B-B14F-4D97-AF65-F5344CB8AC3E}">
        <p14:creationId xmlns:p14="http://schemas.microsoft.com/office/powerpoint/2010/main" val="497294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8033" y="1252533"/>
            <a:ext cx="12208000" cy="1143200"/>
          </a:xfrm>
          <a:prstGeom prst="rect">
            <a:avLst/>
          </a:prstGeom>
        </p:spPr>
        <p:txBody>
          <a:bodyPr spcFirstLastPara="1" wrap="square" lIns="121900" tIns="121900" rIns="121900" bIns="121900" anchor="t" anchorCtr="0">
            <a:noAutofit/>
          </a:bodyPr>
          <a:lstStyle/>
          <a:p>
            <a:r>
              <a:rPr lang="en-US" sz="5400" b="1" dirty="0"/>
              <a:t>NEXT UP</a:t>
            </a:r>
            <a:endParaRPr lang="en-US" sz="5400" dirty="0"/>
          </a:p>
        </p:txBody>
      </p:sp>
      <p:sp>
        <p:nvSpPr>
          <p:cNvPr id="96" name="Google Shape;96;p16"/>
          <p:cNvSpPr txBox="1">
            <a:spLocks noGrp="1"/>
          </p:cNvSpPr>
          <p:nvPr>
            <p:ph type="body" idx="1"/>
          </p:nvPr>
        </p:nvSpPr>
        <p:spPr>
          <a:xfrm>
            <a:off x="609567" y="2536107"/>
            <a:ext cx="10972800" cy="3686641"/>
          </a:xfrm>
          <a:prstGeom prst="rect">
            <a:avLst/>
          </a:prstGeom>
        </p:spPr>
        <p:txBody>
          <a:bodyPr spcFirstLastPara="1" wrap="square" lIns="121900" tIns="121900" rIns="121900" bIns="121900" anchor="t" anchorCtr="0">
            <a:noAutofit/>
          </a:bodyPr>
          <a:lstStyle/>
          <a:p>
            <a:pPr marL="135464" indent="0" algn="ctr">
              <a:buNone/>
            </a:pPr>
            <a:endParaRPr lang="en-US" sz="4400" b="1" i="1" dirty="0">
              <a:effectLst>
                <a:outerShdw blurRad="38100" dist="38100" dir="2700000" algn="tl">
                  <a:srgbClr val="000000">
                    <a:alpha val="43137"/>
                  </a:srgbClr>
                </a:outerShdw>
              </a:effectLst>
            </a:endParaRPr>
          </a:p>
          <a:p>
            <a:pPr marL="135464" indent="0" algn="ctr">
              <a:buNone/>
            </a:pPr>
            <a:r>
              <a:rPr lang="en-US" sz="4400" b="1" i="1" dirty="0">
                <a:effectLst>
                  <a:outerShdw blurRad="38100" dist="38100" dir="2700000" algn="tl">
                    <a:srgbClr val="000000">
                      <a:alpha val="43137"/>
                    </a:srgbClr>
                  </a:outerShdw>
                </a:effectLst>
              </a:rPr>
              <a:t>PHP SYNTAX</a:t>
            </a:r>
            <a:endParaRPr lang="en-US" sz="5400" b="1" i="1" dirty="0">
              <a:effectLst>
                <a:outerShdw blurRad="38100" dist="38100" dir="2700000" algn="tl">
                  <a:srgbClr val="000000">
                    <a:alpha val="43137"/>
                  </a:srgbClr>
                </a:outerShdw>
              </a:effectLst>
            </a:endParaRPr>
          </a:p>
        </p:txBody>
      </p:sp>
      <p:sp>
        <p:nvSpPr>
          <p:cNvPr id="97" name="Google Shape;97;p16"/>
          <p:cNvSpPr/>
          <p:nvPr/>
        </p:nvSpPr>
        <p:spPr>
          <a:xfrm>
            <a:off x="5522333" y="374999"/>
            <a:ext cx="1051592" cy="1073591"/>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8" name="Google Shape;98;p16"/>
          <p:cNvSpPr/>
          <p:nvPr/>
        </p:nvSpPr>
        <p:spPr>
          <a:xfrm>
            <a:off x="5817670" y="635251"/>
            <a:ext cx="460908" cy="553107"/>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9" name="Google Shape;99;p16"/>
          <p:cNvSpPr txBox="1">
            <a:spLocks noGrp="1"/>
          </p:cNvSpPr>
          <p:nvPr>
            <p:ph type="sldNum" idx="12"/>
          </p:nvPr>
        </p:nvSpPr>
        <p:spPr>
          <a:xfrm>
            <a:off x="5730200" y="6443967"/>
            <a:ext cx="731600" cy="414000"/>
          </a:xfrm>
          <a:prstGeom prst="rect">
            <a:avLst/>
          </a:prstGeom>
        </p:spPr>
        <p:txBody>
          <a:bodyPr spcFirstLastPara="1" wrap="square" lIns="121900" tIns="121900" rIns="121900" bIns="121900" anchor="t" anchorCtr="0">
            <a:noAutofit/>
          </a:bodyP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 sz="1333" b="0" i="0" u="none" strike="noStrike" kern="0" cap="none" spc="0" normalizeH="0" baseline="0" noProof="0">
                <a:ln>
                  <a:noFill/>
                </a:ln>
                <a:solidFill>
                  <a:srgbClr val="FFFFFF"/>
                </a:solidFill>
                <a:effectLst/>
                <a:uLnTx/>
                <a:uFillTx/>
                <a:latin typeface="Sniglet"/>
                <a:sym typeface="Sniglet"/>
              </a:rPr>
              <a:pPr marL="0" marR="0" lvl="0" indent="0" algn="ctr" defTabSz="1219170" rtl="0" eaLnBrk="1" fontAlgn="auto" latinLnBrk="0" hangingPunct="1">
                <a:lnSpc>
                  <a:spcPct val="100000"/>
                </a:lnSpc>
                <a:spcBef>
                  <a:spcPts val="0"/>
                </a:spcBef>
                <a:spcAft>
                  <a:spcPts val="0"/>
                </a:spcAft>
                <a:buClr>
                  <a:srgbClr val="000000"/>
                </a:buClr>
                <a:buSzTx/>
                <a:buFontTx/>
                <a:buNone/>
                <a:tabLst/>
                <a:defRPr/>
              </a:pPr>
              <a:t>13</a:t>
            </a:fld>
            <a:endParaRPr kumimoji="0" sz="1333" b="0" i="0" u="none" strike="noStrike" kern="0" cap="none" spc="0" normalizeH="0" baseline="0" noProof="0">
              <a:ln>
                <a:noFill/>
              </a:ln>
              <a:solidFill>
                <a:srgbClr val="FFFFFF"/>
              </a:solidFill>
              <a:effectLst/>
              <a:uLnTx/>
              <a:uFillTx/>
              <a:latin typeface="Sniglet"/>
              <a:sym typeface="Sniglet"/>
            </a:endParaRPr>
          </a:p>
        </p:txBody>
      </p:sp>
      <p:sp>
        <p:nvSpPr>
          <p:cNvPr id="2" name="Google Shape;54;p11">
            <a:extLst>
              <a:ext uri="{FF2B5EF4-FFF2-40B4-BE49-F238E27FC236}">
                <a16:creationId xmlns:a16="http://schemas.microsoft.com/office/drawing/2014/main" id="{1778EDA5-B2FB-4F52-46BB-29DF1453E694}"/>
              </a:ext>
            </a:extLst>
          </p:cNvPr>
          <p:cNvSpPr/>
          <p:nvPr/>
        </p:nvSpPr>
        <p:spPr>
          <a:xfrm flipV="1">
            <a:off x="3872767" y="2166568"/>
            <a:ext cx="4350713" cy="201570"/>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pic>
        <p:nvPicPr>
          <p:cNvPr id="3" name="Picture 2">
            <a:extLst>
              <a:ext uri="{FF2B5EF4-FFF2-40B4-BE49-F238E27FC236}">
                <a16:creationId xmlns:a16="http://schemas.microsoft.com/office/drawing/2014/main" id="{249CAFFB-3361-2F22-CBDA-985B96F18B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648" y="471856"/>
            <a:ext cx="1254932" cy="590843"/>
          </a:xfrm>
          <a:prstGeom prst="rect">
            <a:avLst/>
          </a:prstGeom>
        </p:spPr>
      </p:pic>
    </p:spTree>
    <p:extLst>
      <p:ext uri="{BB962C8B-B14F-4D97-AF65-F5344CB8AC3E}">
        <p14:creationId xmlns:p14="http://schemas.microsoft.com/office/powerpoint/2010/main" val="708149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8033" y="1290633"/>
            <a:ext cx="12208000" cy="1143200"/>
          </a:xfrm>
          <a:prstGeom prst="rect">
            <a:avLst/>
          </a:prstGeom>
        </p:spPr>
        <p:txBody>
          <a:bodyPr spcFirstLastPara="1" wrap="square" lIns="121900" tIns="121900" rIns="121900" bIns="121900" anchor="t" anchorCtr="0">
            <a:noAutofit/>
          </a:bodyPr>
          <a:lstStyle/>
          <a:p>
            <a:r>
              <a:rPr lang="en" sz="4400" b="1" dirty="0"/>
              <a:t>SPECIFIC OBJECTIVE:</a:t>
            </a:r>
            <a:endParaRPr sz="4400" b="1" dirty="0"/>
          </a:p>
        </p:txBody>
      </p:sp>
      <p:sp>
        <p:nvSpPr>
          <p:cNvPr id="96" name="Google Shape;96;p16"/>
          <p:cNvSpPr txBox="1">
            <a:spLocks noGrp="1"/>
          </p:cNvSpPr>
          <p:nvPr>
            <p:ph type="body" idx="1"/>
          </p:nvPr>
        </p:nvSpPr>
        <p:spPr>
          <a:xfrm>
            <a:off x="609600" y="2661767"/>
            <a:ext cx="10972800" cy="2760366"/>
          </a:xfrm>
          <a:prstGeom prst="rect">
            <a:avLst/>
          </a:prstGeom>
        </p:spPr>
        <p:txBody>
          <a:bodyPr spcFirstLastPara="1" wrap="square" lIns="121900" tIns="121900" rIns="121900" bIns="121900" anchor="t" anchorCtr="0">
            <a:noAutofit/>
          </a:bodyPr>
          <a:lstStyle/>
          <a:p>
            <a:r>
              <a:rPr lang="en-US" sz="3200" b="1" dirty="0"/>
              <a:t>Learn the basics of the PHP programming language.</a:t>
            </a:r>
          </a:p>
          <a:p>
            <a:pPr>
              <a:lnSpc>
                <a:spcPct val="200000"/>
              </a:lnSpc>
            </a:pPr>
            <a:r>
              <a:rPr lang="en-US" sz="3200" b="1" dirty="0"/>
              <a:t>Learn about the different data types in PHP, and Operators</a:t>
            </a:r>
          </a:p>
        </p:txBody>
      </p:sp>
      <p:sp>
        <p:nvSpPr>
          <p:cNvPr id="97" name="Google Shape;97;p16"/>
          <p:cNvSpPr/>
          <p:nvPr/>
        </p:nvSpPr>
        <p:spPr>
          <a:xfrm>
            <a:off x="5522333" y="374999"/>
            <a:ext cx="1051592" cy="1073591"/>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8" name="Google Shape;98;p16"/>
          <p:cNvSpPr/>
          <p:nvPr/>
        </p:nvSpPr>
        <p:spPr>
          <a:xfrm>
            <a:off x="5817670" y="635251"/>
            <a:ext cx="460908" cy="553107"/>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9" name="Google Shape;99;p16"/>
          <p:cNvSpPr txBox="1">
            <a:spLocks noGrp="1"/>
          </p:cNvSpPr>
          <p:nvPr>
            <p:ph type="sldNum" idx="12"/>
          </p:nvPr>
        </p:nvSpPr>
        <p:spPr>
          <a:xfrm>
            <a:off x="5730200" y="6443967"/>
            <a:ext cx="731600" cy="414000"/>
          </a:xfrm>
          <a:prstGeom prst="rect">
            <a:avLst/>
          </a:prstGeom>
        </p:spPr>
        <p:txBody>
          <a:bodyPr spcFirstLastPara="1" wrap="square" lIns="121900" tIns="121900" rIns="121900" bIns="121900" anchor="t" anchorCtr="0">
            <a:noAutofit/>
          </a:bodyP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 sz="1333" b="0" i="0" u="none" strike="noStrike" kern="0" cap="none" spc="0" normalizeH="0" baseline="0" noProof="0">
                <a:ln>
                  <a:noFill/>
                </a:ln>
                <a:solidFill>
                  <a:srgbClr val="FFFFFF"/>
                </a:solidFill>
                <a:effectLst/>
                <a:uLnTx/>
                <a:uFillTx/>
                <a:latin typeface="Sniglet"/>
                <a:sym typeface="Sniglet"/>
              </a:rPr>
              <a:pPr marL="0" marR="0" lvl="0" indent="0" algn="ctr" defTabSz="1219170" rtl="0" eaLnBrk="1" fontAlgn="auto" latinLnBrk="0" hangingPunct="1">
                <a:lnSpc>
                  <a:spcPct val="100000"/>
                </a:lnSpc>
                <a:spcBef>
                  <a:spcPts val="0"/>
                </a:spcBef>
                <a:spcAft>
                  <a:spcPts val="0"/>
                </a:spcAft>
                <a:buClr>
                  <a:srgbClr val="000000"/>
                </a:buClr>
                <a:buSzTx/>
                <a:buFontTx/>
                <a:buNone/>
                <a:tabLst/>
                <a:defRPr/>
              </a:pPr>
              <a:t>2</a:t>
            </a:fld>
            <a:endParaRPr kumimoji="0" sz="1333" b="0" i="0" u="none" strike="noStrike" kern="0" cap="none" spc="0" normalizeH="0" baseline="0" noProof="0">
              <a:ln>
                <a:noFill/>
              </a:ln>
              <a:solidFill>
                <a:srgbClr val="FFFFFF"/>
              </a:solidFill>
              <a:effectLst/>
              <a:uLnTx/>
              <a:uFillTx/>
              <a:latin typeface="Sniglet"/>
              <a:sym typeface="Sniglet"/>
            </a:endParaRPr>
          </a:p>
        </p:txBody>
      </p:sp>
      <p:sp>
        <p:nvSpPr>
          <p:cNvPr id="2" name="Google Shape;54;p11">
            <a:extLst>
              <a:ext uri="{FF2B5EF4-FFF2-40B4-BE49-F238E27FC236}">
                <a16:creationId xmlns:a16="http://schemas.microsoft.com/office/drawing/2014/main" id="{1778EDA5-B2FB-4F52-46BB-29DF1453E694}"/>
              </a:ext>
            </a:extLst>
          </p:cNvPr>
          <p:cNvSpPr/>
          <p:nvPr/>
        </p:nvSpPr>
        <p:spPr>
          <a:xfrm flipV="1">
            <a:off x="3872767" y="2090368"/>
            <a:ext cx="4350713" cy="201570"/>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pic>
        <p:nvPicPr>
          <p:cNvPr id="3" name="Picture 2">
            <a:extLst>
              <a:ext uri="{FF2B5EF4-FFF2-40B4-BE49-F238E27FC236}">
                <a16:creationId xmlns:a16="http://schemas.microsoft.com/office/drawing/2014/main" id="{249CAFFB-3361-2F22-CBDA-985B96F18B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648" y="471856"/>
            <a:ext cx="1254932" cy="59084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8033" y="1290633"/>
            <a:ext cx="12208000" cy="1143200"/>
          </a:xfrm>
          <a:prstGeom prst="rect">
            <a:avLst/>
          </a:prstGeom>
        </p:spPr>
        <p:txBody>
          <a:bodyPr spcFirstLastPara="1" wrap="square" lIns="121900" tIns="121900" rIns="121900" bIns="121900" anchor="t" anchorCtr="0">
            <a:noAutofit/>
          </a:bodyPr>
          <a:lstStyle/>
          <a:p>
            <a:r>
              <a:rPr lang="en-US" sz="4400" b="1" dirty="0"/>
              <a:t>Reasons to learn php</a:t>
            </a:r>
          </a:p>
        </p:txBody>
      </p:sp>
      <p:sp>
        <p:nvSpPr>
          <p:cNvPr id="96" name="Google Shape;96;p16"/>
          <p:cNvSpPr txBox="1">
            <a:spLocks noGrp="1"/>
          </p:cNvSpPr>
          <p:nvPr>
            <p:ph type="body" idx="1"/>
          </p:nvPr>
        </p:nvSpPr>
        <p:spPr>
          <a:xfrm>
            <a:off x="609567" y="2536107"/>
            <a:ext cx="10972800" cy="3686641"/>
          </a:xfrm>
          <a:prstGeom prst="rect">
            <a:avLst/>
          </a:prstGeom>
        </p:spPr>
        <p:txBody>
          <a:bodyPr spcFirstLastPara="1" wrap="square" lIns="121900" tIns="121900" rIns="121900" bIns="121900" anchor="t" anchorCtr="0">
            <a:noAutofit/>
          </a:bodyPr>
          <a:lstStyle/>
          <a:p>
            <a:pPr marL="649814" indent="-514350">
              <a:buFont typeface="+mj-lt"/>
              <a:buAutoNum type="arabicPeriod"/>
            </a:pPr>
            <a:r>
              <a:rPr lang="en-US" sz="3200" b="1" dirty="0"/>
              <a:t>It is still very popular</a:t>
            </a:r>
          </a:p>
          <a:p>
            <a:pPr marL="649814" indent="-514350">
              <a:buFont typeface="+mj-lt"/>
              <a:buAutoNum type="arabicPeriod"/>
            </a:pPr>
            <a:r>
              <a:rPr lang="en-US" sz="3200" b="1" dirty="0"/>
              <a:t>Websites such as WordPress, Drupal, Magento and some other ecommerce websites still use php. </a:t>
            </a:r>
          </a:p>
          <a:p>
            <a:pPr marL="649814" indent="-514350">
              <a:buFont typeface="+mj-lt"/>
              <a:buAutoNum type="arabicPeriod"/>
            </a:pPr>
            <a:r>
              <a:rPr lang="en-US" sz="3200" b="1" dirty="0"/>
              <a:t>Even Facebook still use php.</a:t>
            </a:r>
          </a:p>
          <a:p>
            <a:pPr marL="649814" indent="-514350">
              <a:buFont typeface="+mj-lt"/>
              <a:buAutoNum type="arabicPeriod"/>
            </a:pPr>
            <a:r>
              <a:rPr lang="en-US" sz="3200" b="1" dirty="0"/>
              <a:t>Php is very easy to learn for beginner web developers and it is tightly coupled with HTML and CSS. </a:t>
            </a:r>
            <a:endParaRPr lang="en-US" sz="6000" b="1" dirty="0"/>
          </a:p>
          <a:p>
            <a:endParaRPr lang="en-US" sz="4400" b="1" dirty="0"/>
          </a:p>
        </p:txBody>
      </p:sp>
      <p:sp>
        <p:nvSpPr>
          <p:cNvPr id="97" name="Google Shape;97;p16"/>
          <p:cNvSpPr/>
          <p:nvPr/>
        </p:nvSpPr>
        <p:spPr>
          <a:xfrm>
            <a:off x="5522333" y="374999"/>
            <a:ext cx="1051592" cy="1073591"/>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8" name="Google Shape;98;p16"/>
          <p:cNvSpPr/>
          <p:nvPr/>
        </p:nvSpPr>
        <p:spPr>
          <a:xfrm>
            <a:off x="5817670" y="635251"/>
            <a:ext cx="460908" cy="553107"/>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9" name="Google Shape;99;p16"/>
          <p:cNvSpPr txBox="1">
            <a:spLocks noGrp="1"/>
          </p:cNvSpPr>
          <p:nvPr>
            <p:ph type="sldNum" idx="12"/>
          </p:nvPr>
        </p:nvSpPr>
        <p:spPr>
          <a:xfrm>
            <a:off x="5730200" y="6443967"/>
            <a:ext cx="731600" cy="414000"/>
          </a:xfrm>
          <a:prstGeom prst="rect">
            <a:avLst/>
          </a:prstGeom>
        </p:spPr>
        <p:txBody>
          <a:bodyPr spcFirstLastPara="1" wrap="square" lIns="121900" tIns="121900" rIns="121900" bIns="121900" anchor="t" anchorCtr="0">
            <a:noAutofit/>
          </a:bodyP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 sz="1333" b="0" i="0" u="none" strike="noStrike" kern="0" cap="none" spc="0" normalizeH="0" baseline="0" noProof="0">
                <a:ln>
                  <a:noFill/>
                </a:ln>
                <a:solidFill>
                  <a:srgbClr val="FFFFFF"/>
                </a:solidFill>
                <a:effectLst/>
                <a:uLnTx/>
                <a:uFillTx/>
                <a:latin typeface="Sniglet"/>
                <a:sym typeface="Sniglet"/>
              </a:rPr>
              <a:pPr marL="0" marR="0" lvl="0" indent="0" algn="ctr" defTabSz="1219170" rtl="0" eaLnBrk="1" fontAlgn="auto" latinLnBrk="0" hangingPunct="1">
                <a:lnSpc>
                  <a:spcPct val="100000"/>
                </a:lnSpc>
                <a:spcBef>
                  <a:spcPts val="0"/>
                </a:spcBef>
                <a:spcAft>
                  <a:spcPts val="0"/>
                </a:spcAft>
                <a:buClr>
                  <a:srgbClr val="000000"/>
                </a:buClr>
                <a:buSzTx/>
                <a:buFontTx/>
                <a:buNone/>
                <a:tabLst/>
                <a:defRPr/>
              </a:pPr>
              <a:t>3</a:t>
            </a:fld>
            <a:endParaRPr kumimoji="0" sz="1333" b="0" i="0" u="none" strike="noStrike" kern="0" cap="none" spc="0" normalizeH="0" baseline="0" noProof="0">
              <a:ln>
                <a:noFill/>
              </a:ln>
              <a:solidFill>
                <a:srgbClr val="FFFFFF"/>
              </a:solidFill>
              <a:effectLst/>
              <a:uLnTx/>
              <a:uFillTx/>
              <a:latin typeface="Sniglet"/>
              <a:sym typeface="Sniglet"/>
            </a:endParaRPr>
          </a:p>
        </p:txBody>
      </p:sp>
      <p:sp>
        <p:nvSpPr>
          <p:cNvPr id="2" name="Google Shape;54;p11">
            <a:extLst>
              <a:ext uri="{FF2B5EF4-FFF2-40B4-BE49-F238E27FC236}">
                <a16:creationId xmlns:a16="http://schemas.microsoft.com/office/drawing/2014/main" id="{1778EDA5-B2FB-4F52-46BB-29DF1453E694}"/>
              </a:ext>
            </a:extLst>
          </p:cNvPr>
          <p:cNvSpPr/>
          <p:nvPr/>
        </p:nvSpPr>
        <p:spPr>
          <a:xfrm flipV="1">
            <a:off x="3872767" y="2090368"/>
            <a:ext cx="4350713" cy="201570"/>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pic>
        <p:nvPicPr>
          <p:cNvPr id="3" name="Picture 2">
            <a:extLst>
              <a:ext uri="{FF2B5EF4-FFF2-40B4-BE49-F238E27FC236}">
                <a16:creationId xmlns:a16="http://schemas.microsoft.com/office/drawing/2014/main" id="{249CAFFB-3361-2F22-CBDA-985B96F18B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648" y="471856"/>
            <a:ext cx="1254932" cy="590843"/>
          </a:xfrm>
          <a:prstGeom prst="rect">
            <a:avLst/>
          </a:prstGeom>
        </p:spPr>
      </p:pic>
    </p:spTree>
    <p:extLst>
      <p:ext uri="{BB962C8B-B14F-4D97-AF65-F5344CB8AC3E}">
        <p14:creationId xmlns:p14="http://schemas.microsoft.com/office/powerpoint/2010/main" val="1160070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8033" y="1290633"/>
            <a:ext cx="12208000" cy="1143200"/>
          </a:xfrm>
          <a:prstGeom prst="rect">
            <a:avLst/>
          </a:prstGeom>
        </p:spPr>
        <p:txBody>
          <a:bodyPr spcFirstLastPara="1" wrap="square" lIns="121900" tIns="121900" rIns="121900" bIns="121900" anchor="t" anchorCtr="0">
            <a:noAutofit/>
          </a:bodyPr>
          <a:lstStyle/>
          <a:p>
            <a:r>
              <a:rPr lang="en-US" sz="4400" b="1" dirty="0"/>
              <a:t>Reasons to learn php</a:t>
            </a:r>
          </a:p>
        </p:txBody>
      </p:sp>
      <p:sp>
        <p:nvSpPr>
          <p:cNvPr id="96" name="Google Shape;96;p16"/>
          <p:cNvSpPr txBox="1">
            <a:spLocks noGrp="1"/>
          </p:cNvSpPr>
          <p:nvPr>
            <p:ph type="body" idx="1"/>
          </p:nvPr>
        </p:nvSpPr>
        <p:spPr>
          <a:xfrm>
            <a:off x="609567" y="2536107"/>
            <a:ext cx="10972800" cy="3686641"/>
          </a:xfrm>
          <a:prstGeom prst="rect">
            <a:avLst/>
          </a:prstGeom>
        </p:spPr>
        <p:txBody>
          <a:bodyPr spcFirstLastPara="1" wrap="square" lIns="121900" tIns="121900" rIns="121900" bIns="121900" anchor="t" anchorCtr="0">
            <a:noAutofit/>
          </a:bodyPr>
          <a:lstStyle/>
          <a:p>
            <a:pPr marL="649814" indent="-514350">
              <a:buFont typeface="+mj-lt"/>
              <a:buAutoNum type="arabicPeriod" startAt="5"/>
            </a:pPr>
            <a:r>
              <a:rPr lang="en-US" sz="3200" b="1" dirty="0"/>
              <a:t>Also a lot of web servers are preconfigured in PHP</a:t>
            </a:r>
          </a:p>
          <a:p>
            <a:pPr marL="649814" indent="-514350">
              <a:buFont typeface="+mj-lt"/>
              <a:buAutoNum type="arabicPeriod" startAt="5"/>
            </a:pPr>
            <a:r>
              <a:rPr lang="en-US" sz="3200" b="1" dirty="0"/>
              <a:t>There are a lot of support and online community out there to help beginners and intermediate programmers.</a:t>
            </a:r>
          </a:p>
          <a:p>
            <a:pPr marL="649814" indent="-514350">
              <a:buFont typeface="+mj-lt"/>
              <a:buAutoNum type="arabicPeriod" startAt="5"/>
            </a:pPr>
            <a:r>
              <a:rPr lang="en-US" sz="3200" b="1" dirty="0"/>
              <a:t>PHP still provides a handful of jobs and it is still a good inclusion to your cv at this time.</a:t>
            </a:r>
          </a:p>
          <a:p>
            <a:pPr marL="649814" indent="-514350">
              <a:buFont typeface="+mj-lt"/>
              <a:buAutoNum type="arabicPeriod" startAt="5"/>
            </a:pPr>
            <a:r>
              <a:rPr lang="en-US" sz="3200" b="1" dirty="0"/>
              <a:t>There are a lot of experienced PHP developers still out there.</a:t>
            </a:r>
            <a:endParaRPr lang="en-US" sz="4400" b="1" dirty="0"/>
          </a:p>
        </p:txBody>
      </p:sp>
      <p:sp>
        <p:nvSpPr>
          <p:cNvPr id="97" name="Google Shape;97;p16"/>
          <p:cNvSpPr/>
          <p:nvPr/>
        </p:nvSpPr>
        <p:spPr>
          <a:xfrm>
            <a:off x="5522333" y="374999"/>
            <a:ext cx="1051592" cy="1073591"/>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8" name="Google Shape;98;p16"/>
          <p:cNvSpPr/>
          <p:nvPr/>
        </p:nvSpPr>
        <p:spPr>
          <a:xfrm>
            <a:off x="5817670" y="635251"/>
            <a:ext cx="460908" cy="553107"/>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9" name="Google Shape;99;p16"/>
          <p:cNvSpPr txBox="1">
            <a:spLocks noGrp="1"/>
          </p:cNvSpPr>
          <p:nvPr>
            <p:ph type="sldNum" idx="12"/>
          </p:nvPr>
        </p:nvSpPr>
        <p:spPr>
          <a:xfrm>
            <a:off x="5730200" y="6443967"/>
            <a:ext cx="731600" cy="414000"/>
          </a:xfrm>
          <a:prstGeom prst="rect">
            <a:avLst/>
          </a:prstGeom>
        </p:spPr>
        <p:txBody>
          <a:bodyPr spcFirstLastPara="1" wrap="square" lIns="121900" tIns="121900" rIns="121900" bIns="121900" anchor="t" anchorCtr="0">
            <a:noAutofit/>
          </a:bodyP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 sz="1333" b="0" i="0" u="none" strike="noStrike" kern="0" cap="none" spc="0" normalizeH="0" baseline="0" noProof="0">
                <a:ln>
                  <a:noFill/>
                </a:ln>
                <a:solidFill>
                  <a:srgbClr val="FFFFFF"/>
                </a:solidFill>
                <a:effectLst/>
                <a:uLnTx/>
                <a:uFillTx/>
                <a:latin typeface="Sniglet"/>
                <a:sym typeface="Sniglet"/>
              </a:rPr>
              <a:pPr marL="0" marR="0" lvl="0" indent="0" algn="ctr" defTabSz="1219170" rtl="0" eaLnBrk="1" fontAlgn="auto" latinLnBrk="0" hangingPunct="1">
                <a:lnSpc>
                  <a:spcPct val="100000"/>
                </a:lnSpc>
                <a:spcBef>
                  <a:spcPts val="0"/>
                </a:spcBef>
                <a:spcAft>
                  <a:spcPts val="0"/>
                </a:spcAft>
                <a:buClr>
                  <a:srgbClr val="000000"/>
                </a:buClr>
                <a:buSzTx/>
                <a:buFontTx/>
                <a:buNone/>
                <a:tabLst/>
                <a:defRPr/>
              </a:pPr>
              <a:t>4</a:t>
            </a:fld>
            <a:endParaRPr kumimoji="0" sz="1333" b="0" i="0" u="none" strike="noStrike" kern="0" cap="none" spc="0" normalizeH="0" baseline="0" noProof="0">
              <a:ln>
                <a:noFill/>
              </a:ln>
              <a:solidFill>
                <a:srgbClr val="FFFFFF"/>
              </a:solidFill>
              <a:effectLst/>
              <a:uLnTx/>
              <a:uFillTx/>
              <a:latin typeface="Sniglet"/>
              <a:sym typeface="Sniglet"/>
            </a:endParaRPr>
          </a:p>
        </p:txBody>
      </p:sp>
      <p:sp>
        <p:nvSpPr>
          <p:cNvPr id="2" name="Google Shape;54;p11">
            <a:extLst>
              <a:ext uri="{FF2B5EF4-FFF2-40B4-BE49-F238E27FC236}">
                <a16:creationId xmlns:a16="http://schemas.microsoft.com/office/drawing/2014/main" id="{1778EDA5-B2FB-4F52-46BB-29DF1453E694}"/>
              </a:ext>
            </a:extLst>
          </p:cNvPr>
          <p:cNvSpPr/>
          <p:nvPr/>
        </p:nvSpPr>
        <p:spPr>
          <a:xfrm flipV="1">
            <a:off x="3872767" y="2090368"/>
            <a:ext cx="4350713" cy="201570"/>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pic>
        <p:nvPicPr>
          <p:cNvPr id="3" name="Picture 2">
            <a:extLst>
              <a:ext uri="{FF2B5EF4-FFF2-40B4-BE49-F238E27FC236}">
                <a16:creationId xmlns:a16="http://schemas.microsoft.com/office/drawing/2014/main" id="{249CAFFB-3361-2F22-CBDA-985B96F18B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648" y="471856"/>
            <a:ext cx="1254932" cy="590843"/>
          </a:xfrm>
          <a:prstGeom prst="rect">
            <a:avLst/>
          </a:prstGeom>
        </p:spPr>
      </p:pic>
    </p:spTree>
    <p:extLst>
      <p:ext uri="{BB962C8B-B14F-4D97-AF65-F5344CB8AC3E}">
        <p14:creationId xmlns:p14="http://schemas.microsoft.com/office/powerpoint/2010/main" val="520135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8033" y="1290633"/>
            <a:ext cx="12208000" cy="1143200"/>
          </a:xfrm>
          <a:prstGeom prst="rect">
            <a:avLst/>
          </a:prstGeom>
        </p:spPr>
        <p:txBody>
          <a:bodyPr spcFirstLastPara="1" wrap="square" lIns="121900" tIns="121900" rIns="121900" bIns="121900" anchor="t" anchorCtr="0">
            <a:noAutofit/>
          </a:bodyPr>
          <a:lstStyle/>
          <a:p>
            <a:r>
              <a:rPr lang="en-US" sz="4400" b="1" dirty="0"/>
              <a:t>What is PHP?</a:t>
            </a:r>
            <a:br>
              <a:rPr lang="en-US" sz="4400" b="1" dirty="0"/>
            </a:br>
            <a:endParaRPr lang="en-US" sz="7200" b="1" dirty="0"/>
          </a:p>
        </p:txBody>
      </p:sp>
      <p:sp>
        <p:nvSpPr>
          <p:cNvPr id="96" name="Google Shape;96;p16"/>
          <p:cNvSpPr txBox="1">
            <a:spLocks noGrp="1"/>
          </p:cNvSpPr>
          <p:nvPr>
            <p:ph type="body" idx="1"/>
          </p:nvPr>
        </p:nvSpPr>
        <p:spPr>
          <a:xfrm>
            <a:off x="609567" y="2536107"/>
            <a:ext cx="10972800" cy="3686641"/>
          </a:xfrm>
          <a:prstGeom prst="rect">
            <a:avLst/>
          </a:prstGeom>
        </p:spPr>
        <p:txBody>
          <a:bodyPr spcFirstLastPara="1" wrap="square" lIns="121900" tIns="121900" rIns="121900" bIns="121900" anchor="t" anchorCtr="0">
            <a:noAutofit/>
          </a:bodyPr>
          <a:lstStyle/>
          <a:p>
            <a:pPr marL="135464" indent="0" algn="just">
              <a:buNone/>
            </a:pPr>
            <a:r>
              <a:rPr lang="en-US" sz="3600" b="1" dirty="0"/>
              <a:t>PHP is a recursive acronym. It stands for PHP Hypertext Preprocessor. What recursive means is that </a:t>
            </a:r>
            <a:r>
              <a:rPr lang="en-US" sz="3600" b="1" dirty="0" err="1"/>
              <a:t>pHp</a:t>
            </a:r>
            <a:r>
              <a:rPr lang="en-US" sz="3600" b="1" dirty="0"/>
              <a:t> goes on an on in the acronym. But technically, Php is just a server-side scripting language that allows us to create dynamic websites. Now it runs on the server and not directly in a browser.</a:t>
            </a:r>
            <a:endParaRPr lang="en-US" sz="6600" b="1" dirty="0"/>
          </a:p>
        </p:txBody>
      </p:sp>
      <p:sp>
        <p:nvSpPr>
          <p:cNvPr id="97" name="Google Shape;97;p16"/>
          <p:cNvSpPr/>
          <p:nvPr/>
        </p:nvSpPr>
        <p:spPr>
          <a:xfrm>
            <a:off x="5522333" y="374999"/>
            <a:ext cx="1051592" cy="1073591"/>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8" name="Google Shape;98;p16"/>
          <p:cNvSpPr/>
          <p:nvPr/>
        </p:nvSpPr>
        <p:spPr>
          <a:xfrm>
            <a:off x="5817670" y="635251"/>
            <a:ext cx="460908" cy="553107"/>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9" name="Google Shape;99;p16"/>
          <p:cNvSpPr txBox="1">
            <a:spLocks noGrp="1"/>
          </p:cNvSpPr>
          <p:nvPr>
            <p:ph type="sldNum" idx="12"/>
          </p:nvPr>
        </p:nvSpPr>
        <p:spPr>
          <a:xfrm>
            <a:off x="5730200" y="6443967"/>
            <a:ext cx="731600" cy="414000"/>
          </a:xfrm>
          <a:prstGeom prst="rect">
            <a:avLst/>
          </a:prstGeom>
        </p:spPr>
        <p:txBody>
          <a:bodyPr spcFirstLastPara="1" wrap="square" lIns="121900" tIns="121900" rIns="121900" bIns="121900" anchor="t" anchorCtr="0">
            <a:noAutofit/>
          </a:bodyP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 sz="1333" b="0" i="0" u="none" strike="noStrike" kern="0" cap="none" spc="0" normalizeH="0" baseline="0" noProof="0">
                <a:ln>
                  <a:noFill/>
                </a:ln>
                <a:solidFill>
                  <a:srgbClr val="FFFFFF"/>
                </a:solidFill>
                <a:effectLst/>
                <a:uLnTx/>
                <a:uFillTx/>
                <a:latin typeface="Sniglet"/>
                <a:sym typeface="Sniglet"/>
              </a:rPr>
              <a:pPr marL="0" marR="0" lvl="0" indent="0" algn="ctr" defTabSz="1219170" rtl="0" eaLnBrk="1" fontAlgn="auto" latinLnBrk="0" hangingPunct="1">
                <a:lnSpc>
                  <a:spcPct val="100000"/>
                </a:lnSpc>
                <a:spcBef>
                  <a:spcPts val="0"/>
                </a:spcBef>
                <a:spcAft>
                  <a:spcPts val="0"/>
                </a:spcAft>
                <a:buClr>
                  <a:srgbClr val="000000"/>
                </a:buClr>
                <a:buSzTx/>
                <a:buFontTx/>
                <a:buNone/>
                <a:tabLst/>
                <a:defRPr/>
              </a:pPr>
              <a:t>5</a:t>
            </a:fld>
            <a:endParaRPr kumimoji="0" sz="1333" b="0" i="0" u="none" strike="noStrike" kern="0" cap="none" spc="0" normalizeH="0" baseline="0" noProof="0">
              <a:ln>
                <a:noFill/>
              </a:ln>
              <a:solidFill>
                <a:srgbClr val="FFFFFF"/>
              </a:solidFill>
              <a:effectLst/>
              <a:uLnTx/>
              <a:uFillTx/>
              <a:latin typeface="Sniglet"/>
              <a:sym typeface="Sniglet"/>
            </a:endParaRPr>
          </a:p>
        </p:txBody>
      </p:sp>
      <p:sp>
        <p:nvSpPr>
          <p:cNvPr id="2" name="Google Shape;54;p11">
            <a:extLst>
              <a:ext uri="{FF2B5EF4-FFF2-40B4-BE49-F238E27FC236}">
                <a16:creationId xmlns:a16="http://schemas.microsoft.com/office/drawing/2014/main" id="{1778EDA5-B2FB-4F52-46BB-29DF1453E694}"/>
              </a:ext>
            </a:extLst>
          </p:cNvPr>
          <p:cNvSpPr/>
          <p:nvPr/>
        </p:nvSpPr>
        <p:spPr>
          <a:xfrm flipV="1">
            <a:off x="3872767" y="2090368"/>
            <a:ext cx="4350713" cy="201570"/>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pic>
        <p:nvPicPr>
          <p:cNvPr id="3" name="Picture 2">
            <a:extLst>
              <a:ext uri="{FF2B5EF4-FFF2-40B4-BE49-F238E27FC236}">
                <a16:creationId xmlns:a16="http://schemas.microsoft.com/office/drawing/2014/main" id="{249CAFFB-3361-2F22-CBDA-985B96F18B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648" y="471856"/>
            <a:ext cx="1254932" cy="590843"/>
          </a:xfrm>
          <a:prstGeom prst="rect">
            <a:avLst/>
          </a:prstGeom>
        </p:spPr>
      </p:pic>
    </p:spTree>
    <p:extLst>
      <p:ext uri="{BB962C8B-B14F-4D97-AF65-F5344CB8AC3E}">
        <p14:creationId xmlns:p14="http://schemas.microsoft.com/office/powerpoint/2010/main" val="404699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8033" y="1290633"/>
            <a:ext cx="12208000" cy="1143200"/>
          </a:xfrm>
          <a:prstGeom prst="rect">
            <a:avLst/>
          </a:prstGeom>
        </p:spPr>
        <p:txBody>
          <a:bodyPr spcFirstLastPara="1" wrap="square" lIns="121900" tIns="121900" rIns="121900" bIns="121900" anchor="t" anchorCtr="0">
            <a:noAutofit/>
          </a:bodyPr>
          <a:lstStyle/>
          <a:p>
            <a:r>
              <a:rPr lang="en-US" sz="4400" b="1" dirty="0"/>
              <a:t>How does php work?</a:t>
            </a:r>
          </a:p>
        </p:txBody>
      </p:sp>
      <p:sp>
        <p:nvSpPr>
          <p:cNvPr id="96" name="Google Shape;96;p16"/>
          <p:cNvSpPr txBox="1">
            <a:spLocks noGrp="1"/>
          </p:cNvSpPr>
          <p:nvPr>
            <p:ph type="body" idx="1"/>
          </p:nvPr>
        </p:nvSpPr>
        <p:spPr>
          <a:xfrm>
            <a:off x="609567" y="2250357"/>
            <a:ext cx="10972800" cy="3686641"/>
          </a:xfrm>
          <a:prstGeom prst="rect">
            <a:avLst/>
          </a:prstGeom>
        </p:spPr>
        <p:txBody>
          <a:bodyPr spcFirstLastPara="1" wrap="square" lIns="121900" tIns="121900" rIns="121900" bIns="121900" anchor="t" anchorCtr="0">
            <a:noAutofit/>
          </a:bodyPr>
          <a:lstStyle/>
          <a:p>
            <a:pPr marL="135464" indent="0" algn="just">
              <a:buNone/>
            </a:pPr>
            <a:r>
              <a:rPr lang="en-US" sz="3200" b="1" dirty="0"/>
              <a:t>As mentioned above, php runs in the server. Say for instance we create a static page using html, </a:t>
            </a:r>
            <a:r>
              <a:rPr lang="en-US" sz="3200" b="1" dirty="0" err="1"/>
              <a:t>css</a:t>
            </a:r>
            <a:r>
              <a:rPr lang="en-US" sz="3200" b="1" dirty="0"/>
              <a:t> and </a:t>
            </a:r>
            <a:r>
              <a:rPr lang="en-US" sz="3200" b="1" dirty="0" err="1"/>
              <a:t>javascript</a:t>
            </a:r>
            <a:r>
              <a:rPr lang="en-US" sz="3200" b="1" dirty="0"/>
              <a:t> which can only run in the browser. So when a user interacts with our website in the browser say they fill a form and submit it. The form details are then sent to the server where php processes them for instances it checks to see if all the input details are correct and then it sends us a confirmation message saying the upload was successful.</a:t>
            </a:r>
          </a:p>
        </p:txBody>
      </p:sp>
      <p:sp>
        <p:nvSpPr>
          <p:cNvPr id="97" name="Google Shape;97;p16"/>
          <p:cNvSpPr/>
          <p:nvPr/>
        </p:nvSpPr>
        <p:spPr>
          <a:xfrm>
            <a:off x="5522333" y="374999"/>
            <a:ext cx="1051592" cy="1073591"/>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8" name="Google Shape;98;p16"/>
          <p:cNvSpPr/>
          <p:nvPr/>
        </p:nvSpPr>
        <p:spPr>
          <a:xfrm>
            <a:off x="5817670" y="635251"/>
            <a:ext cx="460908" cy="553107"/>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9" name="Google Shape;99;p16"/>
          <p:cNvSpPr txBox="1">
            <a:spLocks noGrp="1"/>
          </p:cNvSpPr>
          <p:nvPr>
            <p:ph type="sldNum" idx="12"/>
          </p:nvPr>
        </p:nvSpPr>
        <p:spPr>
          <a:xfrm>
            <a:off x="5730200" y="6443967"/>
            <a:ext cx="731600" cy="414000"/>
          </a:xfrm>
          <a:prstGeom prst="rect">
            <a:avLst/>
          </a:prstGeom>
        </p:spPr>
        <p:txBody>
          <a:bodyPr spcFirstLastPara="1" wrap="square" lIns="121900" tIns="121900" rIns="121900" bIns="121900" anchor="t" anchorCtr="0">
            <a:noAutofit/>
          </a:bodyP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 sz="1333" b="0" i="0" u="none" strike="noStrike" kern="0" cap="none" spc="0" normalizeH="0" baseline="0" noProof="0">
                <a:ln>
                  <a:noFill/>
                </a:ln>
                <a:solidFill>
                  <a:srgbClr val="FFFFFF"/>
                </a:solidFill>
                <a:effectLst/>
                <a:uLnTx/>
                <a:uFillTx/>
                <a:latin typeface="Sniglet"/>
                <a:sym typeface="Sniglet"/>
              </a:rPr>
              <a:pPr marL="0" marR="0" lvl="0" indent="0" algn="ctr" defTabSz="1219170" rtl="0" eaLnBrk="1" fontAlgn="auto" latinLnBrk="0" hangingPunct="1">
                <a:lnSpc>
                  <a:spcPct val="100000"/>
                </a:lnSpc>
                <a:spcBef>
                  <a:spcPts val="0"/>
                </a:spcBef>
                <a:spcAft>
                  <a:spcPts val="0"/>
                </a:spcAft>
                <a:buClr>
                  <a:srgbClr val="000000"/>
                </a:buClr>
                <a:buSzTx/>
                <a:buFontTx/>
                <a:buNone/>
                <a:tabLst/>
                <a:defRPr/>
              </a:pPr>
              <a:t>6</a:t>
            </a:fld>
            <a:endParaRPr kumimoji="0" sz="1333" b="0" i="0" u="none" strike="noStrike" kern="0" cap="none" spc="0" normalizeH="0" baseline="0" noProof="0">
              <a:ln>
                <a:noFill/>
              </a:ln>
              <a:solidFill>
                <a:srgbClr val="FFFFFF"/>
              </a:solidFill>
              <a:effectLst/>
              <a:uLnTx/>
              <a:uFillTx/>
              <a:latin typeface="Sniglet"/>
              <a:sym typeface="Sniglet"/>
            </a:endParaRPr>
          </a:p>
        </p:txBody>
      </p:sp>
      <p:sp>
        <p:nvSpPr>
          <p:cNvPr id="2" name="Google Shape;54;p11">
            <a:extLst>
              <a:ext uri="{FF2B5EF4-FFF2-40B4-BE49-F238E27FC236}">
                <a16:creationId xmlns:a16="http://schemas.microsoft.com/office/drawing/2014/main" id="{1778EDA5-B2FB-4F52-46BB-29DF1453E694}"/>
              </a:ext>
            </a:extLst>
          </p:cNvPr>
          <p:cNvSpPr/>
          <p:nvPr/>
        </p:nvSpPr>
        <p:spPr>
          <a:xfrm flipV="1">
            <a:off x="3872767" y="2090368"/>
            <a:ext cx="4350713" cy="201570"/>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pic>
        <p:nvPicPr>
          <p:cNvPr id="3" name="Picture 2">
            <a:extLst>
              <a:ext uri="{FF2B5EF4-FFF2-40B4-BE49-F238E27FC236}">
                <a16:creationId xmlns:a16="http://schemas.microsoft.com/office/drawing/2014/main" id="{249CAFFB-3361-2F22-CBDA-985B96F18B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648" y="471856"/>
            <a:ext cx="1254932" cy="590843"/>
          </a:xfrm>
          <a:prstGeom prst="rect">
            <a:avLst/>
          </a:prstGeom>
        </p:spPr>
      </p:pic>
    </p:spTree>
    <p:extLst>
      <p:ext uri="{BB962C8B-B14F-4D97-AF65-F5344CB8AC3E}">
        <p14:creationId xmlns:p14="http://schemas.microsoft.com/office/powerpoint/2010/main" val="3188465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8033" y="1290633"/>
            <a:ext cx="12208000" cy="1143200"/>
          </a:xfrm>
          <a:prstGeom prst="rect">
            <a:avLst/>
          </a:prstGeom>
        </p:spPr>
        <p:txBody>
          <a:bodyPr spcFirstLastPara="1" wrap="square" lIns="121900" tIns="121900" rIns="121900" bIns="121900" anchor="t" anchorCtr="0">
            <a:noAutofit/>
          </a:bodyPr>
          <a:lstStyle/>
          <a:p>
            <a:r>
              <a:rPr lang="en-US" sz="4400" b="1" dirty="0"/>
              <a:t>Installing PHP</a:t>
            </a:r>
            <a:br>
              <a:rPr lang="en-US" sz="4400" b="1" dirty="0"/>
            </a:br>
            <a:endParaRPr lang="en-US" sz="7200" b="1" dirty="0"/>
          </a:p>
        </p:txBody>
      </p:sp>
      <p:sp>
        <p:nvSpPr>
          <p:cNvPr id="96" name="Google Shape;96;p16"/>
          <p:cNvSpPr txBox="1">
            <a:spLocks noGrp="1"/>
          </p:cNvSpPr>
          <p:nvPr>
            <p:ph type="body" idx="1"/>
          </p:nvPr>
        </p:nvSpPr>
        <p:spPr>
          <a:xfrm>
            <a:off x="609567" y="2250357"/>
            <a:ext cx="10972800" cy="3686641"/>
          </a:xfrm>
          <a:prstGeom prst="rect">
            <a:avLst/>
          </a:prstGeom>
        </p:spPr>
        <p:txBody>
          <a:bodyPr spcFirstLastPara="1" wrap="square" lIns="121900" tIns="121900" rIns="121900" bIns="121900" anchor="t" anchorCtr="0">
            <a:noAutofit/>
          </a:bodyPr>
          <a:lstStyle/>
          <a:p>
            <a:pPr marL="135464" indent="0" algn="just">
              <a:buNone/>
            </a:pPr>
            <a:r>
              <a:rPr lang="en-US" sz="2800" dirty="0"/>
              <a:t>To get started with PHP there two things we need to install, PHP and </a:t>
            </a:r>
            <a:r>
              <a:rPr lang="en-US" sz="2800" dirty="0" err="1"/>
              <a:t>mySQL</a:t>
            </a:r>
            <a:r>
              <a:rPr lang="en-US" sz="2800" dirty="0"/>
              <a:t> which is the database that php interacts with to store all of the details it processes. We also need to know how to serve up our php files since php runs only on a server. So we need a server to run our php codes too. So that makes it three things that we need, a PHP, MySQL for database and a server for setting up. We could actually install all the above independently, but there is a better solution and that is the XAMPP application which has Apache( a local server), MariaDB(for the </a:t>
            </a:r>
            <a:r>
              <a:rPr lang="en-US" sz="2800" dirty="0" err="1"/>
              <a:t>mySQL</a:t>
            </a:r>
            <a:r>
              <a:rPr lang="en-US" sz="2800" dirty="0"/>
              <a:t> database), PHP and Perl(which is just an extra feature). </a:t>
            </a:r>
            <a:endParaRPr lang="en-US" sz="4000" b="1" dirty="0"/>
          </a:p>
        </p:txBody>
      </p:sp>
      <p:sp>
        <p:nvSpPr>
          <p:cNvPr id="97" name="Google Shape;97;p16"/>
          <p:cNvSpPr/>
          <p:nvPr/>
        </p:nvSpPr>
        <p:spPr>
          <a:xfrm>
            <a:off x="5522333" y="374999"/>
            <a:ext cx="1051592" cy="1073591"/>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8" name="Google Shape;98;p16"/>
          <p:cNvSpPr/>
          <p:nvPr/>
        </p:nvSpPr>
        <p:spPr>
          <a:xfrm>
            <a:off x="5817670" y="635251"/>
            <a:ext cx="460908" cy="553107"/>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9" name="Google Shape;99;p16"/>
          <p:cNvSpPr txBox="1">
            <a:spLocks noGrp="1"/>
          </p:cNvSpPr>
          <p:nvPr>
            <p:ph type="sldNum" idx="12"/>
          </p:nvPr>
        </p:nvSpPr>
        <p:spPr>
          <a:xfrm>
            <a:off x="5730200" y="6443967"/>
            <a:ext cx="731600" cy="414000"/>
          </a:xfrm>
          <a:prstGeom prst="rect">
            <a:avLst/>
          </a:prstGeom>
        </p:spPr>
        <p:txBody>
          <a:bodyPr spcFirstLastPara="1" wrap="square" lIns="121900" tIns="121900" rIns="121900" bIns="121900" anchor="t" anchorCtr="0">
            <a:noAutofit/>
          </a:bodyP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 sz="1333" b="0" i="0" u="none" strike="noStrike" kern="0" cap="none" spc="0" normalizeH="0" baseline="0" noProof="0">
                <a:ln>
                  <a:noFill/>
                </a:ln>
                <a:solidFill>
                  <a:srgbClr val="FFFFFF"/>
                </a:solidFill>
                <a:effectLst/>
                <a:uLnTx/>
                <a:uFillTx/>
                <a:latin typeface="Sniglet"/>
                <a:sym typeface="Sniglet"/>
              </a:rPr>
              <a:pPr marL="0" marR="0" lvl="0" indent="0" algn="ctr" defTabSz="1219170" rtl="0" eaLnBrk="1" fontAlgn="auto" latinLnBrk="0" hangingPunct="1">
                <a:lnSpc>
                  <a:spcPct val="100000"/>
                </a:lnSpc>
                <a:spcBef>
                  <a:spcPts val="0"/>
                </a:spcBef>
                <a:spcAft>
                  <a:spcPts val="0"/>
                </a:spcAft>
                <a:buClr>
                  <a:srgbClr val="000000"/>
                </a:buClr>
                <a:buSzTx/>
                <a:buFontTx/>
                <a:buNone/>
                <a:tabLst/>
                <a:defRPr/>
              </a:pPr>
              <a:t>7</a:t>
            </a:fld>
            <a:endParaRPr kumimoji="0" sz="1333" b="0" i="0" u="none" strike="noStrike" kern="0" cap="none" spc="0" normalizeH="0" baseline="0" noProof="0">
              <a:ln>
                <a:noFill/>
              </a:ln>
              <a:solidFill>
                <a:srgbClr val="FFFFFF"/>
              </a:solidFill>
              <a:effectLst/>
              <a:uLnTx/>
              <a:uFillTx/>
              <a:latin typeface="Sniglet"/>
              <a:sym typeface="Sniglet"/>
            </a:endParaRPr>
          </a:p>
        </p:txBody>
      </p:sp>
      <p:sp>
        <p:nvSpPr>
          <p:cNvPr id="2" name="Google Shape;54;p11">
            <a:extLst>
              <a:ext uri="{FF2B5EF4-FFF2-40B4-BE49-F238E27FC236}">
                <a16:creationId xmlns:a16="http://schemas.microsoft.com/office/drawing/2014/main" id="{1778EDA5-B2FB-4F52-46BB-29DF1453E694}"/>
              </a:ext>
            </a:extLst>
          </p:cNvPr>
          <p:cNvSpPr/>
          <p:nvPr/>
        </p:nvSpPr>
        <p:spPr>
          <a:xfrm flipV="1">
            <a:off x="3872767" y="2090368"/>
            <a:ext cx="4350713" cy="201570"/>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pic>
        <p:nvPicPr>
          <p:cNvPr id="3" name="Picture 2">
            <a:extLst>
              <a:ext uri="{FF2B5EF4-FFF2-40B4-BE49-F238E27FC236}">
                <a16:creationId xmlns:a16="http://schemas.microsoft.com/office/drawing/2014/main" id="{249CAFFB-3361-2F22-CBDA-985B96F18B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648" y="471856"/>
            <a:ext cx="1254932" cy="590843"/>
          </a:xfrm>
          <a:prstGeom prst="rect">
            <a:avLst/>
          </a:prstGeom>
        </p:spPr>
      </p:pic>
    </p:spTree>
    <p:extLst>
      <p:ext uri="{BB962C8B-B14F-4D97-AF65-F5344CB8AC3E}">
        <p14:creationId xmlns:p14="http://schemas.microsoft.com/office/powerpoint/2010/main" val="140035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8033" y="1290633"/>
            <a:ext cx="12208000" cy="1143200"/>
          </a:xfrm>
          <a:prstGeom prst="rect">
            <a:avLst/>
          </a:prstGeom>
        </p:spPr>
        <p:txBody>
          <a:bodyPr spcFirstLastPara="1" wrap="square" lIns="121900" tIns="121900" rIns="121900" bIns="121900" anchor="t" anchorCtr="0">
            <a:noAutofit/>
          </a:bodyPr>
          <a:lstStyle/>
          <a:p>
            <a:r>
              <a:rPr lang="en-US" sz="4400" b="1" dirty="0"/>
              <a:t>Installing PHP</a:t>
            </a:r>
            <a:br>
              <a:rPr lang="en-US" sz="4400" b="1" dirty="0"/>
            </a:br>
            <a:endParaRPr lang="en-US" sz="7200" b="1" dirty="0"/>
          </a:p>
        </p:txBody>
      </p:sp>
      <p:sp>
        <p:nvSpPr>
          <p:cNvPr id="96" name="Google Shape;96;p16"/>
          <p:cNvSpPr txBox="1">
            <a:spLocks noGrp="1"/>
          </p:cNvSpPr>
          <p:nvPr>
            <p:ph type="body" idx="1"/>
          </p:nvPr>
        </p:nvSpPr>
        <p:spPr>
          <a:xfrm>
            <a:off x="609567" y="2250357"/>
            <a:ext cx="10972800" cy="3686641"/>
          </a:xfrm>
          <a:prstGeom prst="rect">
            <a:avLst/>
          </a:prstGeom>
        </p:spPr>
        <p:txBody>
          <a:bodyPr spcFirstLastPara="1" wrap="square" lIns="121900" tIns="121900" rIns="121900" bIns="121900" anchor="t" anchorCtr="0">
            <a:noAutofit/>
          </a:bodyPr>
          <a:lstStyle/>
          <a:p>
            <a:pPr marL="135464" indent="0" algn="just">
              <a:buNone/>
            </a:pPr>
            <a:r>
              <a:rPr lang="en-US" sz="4400" b="1" dirty="0"/>
              <a:t>To download XAMPP visit: </a:t>
            </a:r>
          </a:p>
          <a:p>
            <a:pPr marL="135464" indent="0" algn="just">
              <a:buNone/>
            </a:pPr>
            <a:endParaRPr lang="en-US" sz="4400" b="1" u="sng" dirty="0">
              <a:hlinkClick r:id="rId3"/>
            </a:endParaRPr>
          </a:p>
          <a:p>
            <a:pPr marL="135464" indent="0" algn="just">
              <a:buNone/>
            </a:pPr>
            <a:r>
              <a:rPr lang="en-US" sz="4400" b="1" u="sng" dirty="0">
                <a:hlinkClick r:id="rId3"/>
              </a:rPr>
              <a:t>https://www.apachefriends.org/index.html</a:t>
            </a:r>
            <a:endParaRPr lang="en-US" sz="7200" b="1" dirty="0"/>
          </a:p>
        </p:txBody>
      </p:sp>
      <p:sp>
        <p:nvSpPr>
          <p:cNvPr id="97" name="Google Shape;97;p16"/>
          <p:cNvSpPr/>
          <p:nvPr/>
        </p:nvSpPr>
        <p:spPr>
          <a:xfrm>
            <a:off x="5522333" y="374999"/>
            <a:ext cx="1051592" cy="1073591"/>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8" name="Google Shape;98;p16"/>
          <p:cNvSpPr/>
          <p:nvPr/>
        </p:nvSpPr>
        <p:spPr>
          <a:xfrm>
            <a:off x="5817670" y="635251"/>
            <a:ext cx="460908" cy="553107"/>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9" name="Google Shape;99;p16"/>
          <p:cNvSpPr txBox="1">
            <a:spLocks noGrp="1"/>
          </p:cNvSpPr>
          <p:nvPr>
            <p:ph type="sldNum" idx="12"/>
          </p:nvPr>
        </p:nvSpPr>
        <p:spPr>
          <a:xfrm>
            <a:off x="5730200" y="6443967"/>
            <a:ext cx="731600" cy="414000"/>
          </a:xfrm>
          <a:prstGeom prst="rect">
            <a:avLst/>
          </a:prstGeom>
        </p:spPr>
        <p:txBody>
          <a:bodyPr spcFirstLastPara="1" wrap="square" lIns="121900" tIns="121900" rIns="121900" bIns="121900" anchor="t" anchorCtr="0">
            <a:noAutofit/>
          </a:bodyP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 sz="1333" b="0" i="0" u="none" strike="noStrike" kern="0" cap="none" spc="0" normalizeH="0" baseline="0" noProof="0">
                <a:ln>
                  <a:noFill/>
                </a:ln>
                <a:solidFill>
                  <a:srgbClr val="FFFFFF"/>
                </a:solidFill>
                <a:effectLst/>
                <a:uLnTx/>
                <a:uFillTx/>
                <a:latin typeface="Sniglet"/>
                <a:sym typeface="Sniglet"/>
              </a:rPr>
              <a:pPr marL="0" marR="0" lvl="0" indent="0" algn="ctr" defTabSz="1219170" rtl="0" eaLnBrk="1" fontAlgn="auto" latinLnBrk="0" hangingPunct="1">
                <a:lnSpc>
                  <a:spcPct val="100000"/>
                </a:lnSpc>
                <a:spcBef>
                  <a:spcPts val="0"/>
                </a:spcBef>
                <a:spcAft>
                  <a:spcPts val="0"/>
                </a:spcAft>
                <a:buClr>
                  <a:srgbClr val="000000"/>
                </a:buClr>
                <a:buSzTx/>
                <a:buFontTx/>
                <a:buNone/>
                <a:tabLst/>
                <a:defRPr/>
              </a:pPr>
              <a:t>8</a:t>
            </a:fld>
            <a:endParaRPr kumimoji="0" sz="1333" b="0" i="0" u="none" strike="noStrike" kern="0" cap="none" spc="0" normalizeH="0" baseline="0" noProof="0">
              <a:ln>
                <a:noFill/>
              </a:ln>
              <a:solidFill>
                <a:srgbClr val="FFFFFF"/>
              </a:solidFill>
              <a:effectLst/>
              <a:uLnTx/>
              <a:uFillTx/>
              <a:latin typeface="Sniglet"/>
              <a:sym typeface="Sniglet"/>
            </a:endParaRPr>
          </a:p>
        </p:txBody>
      </p:sp>
      <p:sp>
        <p:nvSpPr>
          <p:cNvPr id="2" name="Google Shape;54;p11">
            <a:extLst>
              <a:ext uri="{FF2B5EF4-FFF2-40B4-BE49-F238E27FC236}">
                <a16:creationId xmlns:a16="http://schemas.microsoft.com/office/drawing/2014/main" id="{1778EDA5-B2FB-4F52-46BB-29DF1453E694}"/>
              </a:ext>
            </a:extLst>
          </p:cNvPr>
          <p:cNvSpPr/>
          <p:nvPr/>
        </p:nvSpPr>
        <p:spPr>
          <a:xfrm flipV="1">
            <a:off x="3872767" y="2090368"/>
            <a:ext cx="4350713" cy="201570"/>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pic>
        <p:nvPicPr>
          <p:cNvPr id="3" name="Picture 2">
            <a:extLst>
              <a:ext uri="{FF2B5EF4-FFF2-40B4-BE49-F238E27FC236}">
                <a16:creationId xmlns:a16="http://schemas.microsoft.com/office/drawing/2014/main" id="{249CAFFB-3361-2F22-CBDA-985B96F18B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2648" y="471856"/>
            <a:ext cx="1254932" cy="590843"/>
          </a:xfrm>
          <a:prstGeom prst="rect">
            <a:avLst/>
          </a:prstGeom>
        </p:spPr>
      </p:pic>
    </p:spTree>
    <p:extLst>
      <p:ext uri="{BB962C8B-B14F-4D97-AF65-F5344CB8AC3E}">
        <p14:creationId xmlns:p14="http://schemas.microsoft.com/office/powerpoint/2010/main" val="1855469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8033" y="1290633"/>
            <a:ext cx="12208000" cy="1143200"/>
          </a:xfrm>
          <a:prstGeom prst="rect">
            <a:avLst/>
          </a:prstGeom>
        </p:spPr>
        <p:txBody>
          <a:bodyPr spcFirstLastPara="1" wrap="square" lIns="121900" tIns="121900" rIns="121900" bIns="121900" anchor="t" anchorCtr="0">
            <a:noAutofit/>
          </a:bodyPr>
          <a:lstStyle/>
          <a:p>
            <a:r>
              <a:rPr lang="en-US" sz="4400" b="1" dirty="0"/>
              <a:t>Installing PHP</a:t>
            </a:r>
            <a:br>
              <a:rPr lang="en-US" sz="4400" b="1" dirty="0"/>
            </a:br>
            <a:endParaRPr lang="en-US" sz="7200" b="1" dirty="0"/>
          </a:p>
        </p:txBody>
      </p:sp>
      <p:sp>
        <p:nvSpPr>
          <p:cNvPr id="96" name="Google Shape;96;p16"/>
          <p:cNvSpPr txBox="1">
            <a:spLocks noGrp="1"/>
          </p:cNvSpPr>
          <p:nvPr>
            <p:ph type="body" idx="1"/>
          </p:nvPr>
        </p:nvSpPr>
        <p:spPr>
          <a:xfrm>
            <a:off x="609567" y="2250357"/>
            <a:ext cx="10972800" cy="3686641"/>
          </a:xfrm>
          <a:prstGeom prst="rect">
            <a:avLst/>
          </a:prstGeom>
        </p:spPr>
        <p:txBody>
          <a:bodyPr spcFirstLastPara="1" wrap="square" lIns="121900" tIns="121900" rIns="121900" bIns="121900" anchor="t" anchorCtr="0">
            <a:noAutofit/>
          </a:bodyPr>
          <a:lstStyle/>
          <a:p>
            <a:pPr marL="135464" indent="0" algn="just">
              <a:buNone/>
            </a:pPr>
            <a:r>
              <a:rPr lang="en-US" sz="3600" b="1" dirty="0"/>
              <a:t>After the installation we now have PHP installed on our computer. The XAMPP software opens and we are expected to start the Apache server. If we click on admin, it opens up on our browser. In the address bar we see localhost/dashboard/ This page is being served up from the Apache server that our computer is using as a localhost for our website.</a:t>
            </a:r>
            <a:endParaRPr lang="en-US" sz="11500" b="1" dirty="0"/>
          </a:p>
        </p:txBody>
      </p:sp>
      <p:sp>
        <p:nvSpPr>
          <p:cNvPr id="97" name="Google Shape;97;p16"/>
          <p:cNvSpPr/>
          <p:nvPr/>
        </p:nvSpPr>
        <p:spPr>
          <a:xfrm>
            <a:off x="5522333" y="374999"/>
            <a:ext cx="1051592" cy="1073591"/>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8" name="Google Shape;98;p16"/>
          <p:cNvSpPr/>
          <p:nvPr/>
        </p:nvSpPr>
        <p:spPr>
          <a:xfrm>
            <a:off x="5817670" y="635251"/>
            <a:ext cx="460908" cy="553107"/>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9" name="Google Shape;99;p16"/>
          <p:cNvSpPr txBox="1">
            <a:spLocks noGrp="1"/>
          </p:cNvSpPr>
          <p:nvPr>
            <p:ph type="sldNum" idx="12"/>
          </p:nvPr>
        </p:nvSpPr>
        <p:spPr>
          <a:xfrm>
            <a:off x="5730200" y="6443967"/>
            <a:ext cx="731600" cy="414000"/>
          </a:xfrm>
          <a:prstGeom prst="rect">
            <a:avLst/>
          </a:prstGeom>
        </p:spPr>
        <p:txBody>
          <a:bodyPr spcFirstLastPara="1" wrap="square" lIns="121900" tIns="121900" rIns="121900" bIns="121900" anchor="t" anchorCtr="0">
            <a:noAutofit/>
          </a:bodyP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 sz="1333" b="0" i="0" u="none" strike="noStrike" kern="0" cap="none" spc="0" normalizeH="0" baseline="0" noProof="0">
                <a:ln>
                  <a:noFill/>
                </a:ln>
                <a:solidFill>
                  <a:srgbClr val="FFFFFF"/>
                </a:solidFill>
                <a:effectLst/>
                <a:uLnTx/>
                <a:uFillTx/>
                <a:latin typeface="Sniglet"/>
                <a:sym typeface="Sniglet"/>
              </a:rPr>
              <a:pPr marL="0" marR="0" lvl="0" indent="0" algn="ctr" defTabSz="1219170" rtl="0" eaLnBrk="1" fontAlgn="auto" latinLnBrk="0" hangingPunct="1">
                <a:lnSpc>
                  <a:spcPct val="100000"/>
                </a:lnSpc>
                <a:spcBef>
                  <a:spcPts val="0"/>
                </a:spcBef>
                <a:spcAft>
                  <a:spcPts val="0"/>
                </a:spcAft>
                <a:buClr>
                  <a:srgbClr val="000000"/>
                </a:buClr>
                <a:buSzTx/>
                <a:buFontTx/>
                <a:buNone/>
                <a:tabLst/>
                <a:defRPr/>
              </a:pPr>
              <a:t>9</a:t>
            </a:fld>
            <a:endParaRPr kumimoji="0" sz="1333" b="0" i="0" u="none" strike="noStrike" kern="0" cap="none" spc="0" normalizeH="0" baseline="0" noProof="0">
              <a:ln>
                <a:noFill/>
              </a:ln>
              <a:solidFill>
                <a:srgbClr val="FFFFFF"/>
              </a:solidFill>
              <a:effectLst/>
              <a:uLnTx/>
              <a:uFillTx/>
              <a:latin typeface="Sniglet"/>
              <a:sym typeface="Sniglet"/>
            </a:endParaRPr>
          </a:p>
        </p:txBody>
      </p:sp>
      <p:sp>
        <p:nvSpPr>
          <p:cNvPr id="2" name="Google Shape;54;p11">
            <a:extLst>
              <a:ext uri="{FF2B5EF4-FFF2-40B4-BE49-F238E27FC236}">
                <a16:creationId xmlns:a16="http://schemas.microsoft.com/office/drawing/2014/main" id="{1778EDA5-B2FB-4F52-46BB-29DF1453E694}"/>
              </a:ext>
            </a:extLst>
          </p:cNvPr>
          <p:cNvSpPr/>
          <p:nvPr/>
        </p:nvSpPr>
        <p:spPr>
          <a:xfrm flipV="1">
            <a:off x="3872767" y="2090368"/>
            <a:ext cx="4350713" cy="201570"/>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pic>
        <p:nvPicPr>
          <p:cNvPr id="3" name="Picture 2">
            <a:extLst>
              <a:ext uri="{FF2B5EF4-FFF2-40B4-BE49-F238E27FC236}">
                <a16:creationId xmlns:a16="http://schemas.microsoft.com/office/drawing/2014/main" id="{249CAFFB-3361-2F22-CBDA-985B96F18B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648" y="471856"/>
            <a:ext cx="1254932" cy="590843"/>
          </a:xfrm>
          <a:prstGeom prst="rect">
            <a:avLst/>
          </a:prstGeom>
        </p:spPr>
      </p:pic>
    </p:spTree>
    <p:extLst>
      <p:ext uri="{BB962C8B-B14F-4D97-AF65-F5344CB8AC3E}">
        <p14:creationId xmlns:p14="http://schemas.microsoft.com/office/powerpoint/2010/main" val="729685724"/>
      </p:ext>
    </p:extLst>
  </p:cSld>
  <p:clrMapOvr>
    <a:masterClrMapping/>
  </p:clrMapOvr>
</p:sld>
</file>

<file path=ppt/theme/theme1.xml><?xml version="1.0" encoding="utf-8"?>
<a:theme xmlns:a="http://schemas.openxmlformats.org/drawingml/2006/main" name="Ursula template">
  <a:themeElements>
    <a:clrScheme name="Custom 347">
      <a:dk1>
        <a:srgbClr val="000000"/>
      </a:dk1>
      <a:lt1>
        <a:srgbClr val="FFFFFF"/>
      </a:lt1>
      <a:dk2>
        <a:srgbClr val="D1D8DF"/>
      </a:dk2>
      <a:lt2>
        <a:srgbClr val="4F565C"/>
      </a:lt2>
      <a:accent1>
        <a:srgbClr val="71AEF0"/>
      </a:accent1>
      <a:accent2>
        <a:srgbClr val="88E6DC"/>
      </a:accent2>
      <a:accent3>
        <a:srgbClr val="A6D145"/>
      </a:accent3>
      <a:accent4>
        <a:srgbClr val="FFE000"/>
      </a:accent4>
      <a:accent5>
        <a:srgbClr val="FC765C"/>
      </a:accent5>
      <a:accent6>
        <a:srgbClr val="A693C9"/>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TotalTime>
  <Words>704</Words>
  <Application>Microsoft Office PowerPoint</Application>
  <PresentationFormat>Widescreen</PresentationFormat>
  <Paragraphs>50</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Arial Black</vt:lpstr>
      <vt:lpstr>Calibri</vt:lpstr>
      <vt:lpstr>Sniglet</vt:lpstr>
      <vt:lpstr>Walter Turncoat</vt:lpstr>
      <vt:lpstr>Ursula template</vt:lpstr>
      <vt:lpstr>  INTRODUCTION</vt:lpstr>
      <vt:lpstr>SPECIFIC OBJECTIVE:</vt:lpstr>
      <vt:lpstr>Reasons to learn php</vt:lpstr>
      <vt:lpstr>Reasons to learn php</vt:lpstr>
      <vt:lpstr>What is PHP? </vt:lpstr>
      <vt:lpstr>How does php work?</vt:lpstr>
      <vt:lpstr>Installing PHP </vt:lpstr>
      <vt:lpstr>Installing PHP </vt:lpstr>
      <vt:lpstr>Installing PHP </vt:lpstr>
      <vt:lpstr>What is a Localhost</vt:lpstr>
      <vt:lpstr>Apache Errors</vt:lpstr>
      <vt:lpstr>How Apache serves our webpage.</vt:lpstr>
      <vt:lpstr>NEXT UP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CLASS</dc:title>
  <dc:creator>FRONT DESK 4</dc:creator>
  <cp:lastModifiedBy>EDOZIE JOHNPAUL UZOMA</cp:lastModifiedBy>
  <cp:revision>47</cp:revision>
  <dcterms:created xsi:type="dcterms:W3CDTF">2022-05-22T19:00:31Z</dcterms:created>
  <dcterms:modified xsi:type="dcterms:W3CDTF">2022-05-23T15:13:45Z</dcterms:modified>
</cp:coreProperties>
</file>