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30000"/>
                <a:satMod val="120000"/>
              </a:schemeClr>
              <a:schemeClr val="bg2">
                <a:tint val="70000"/>
                <a:satMod val="250000"/>
              </a:schemeClr>
            </a:duotone>
            <a:lum/>
          </a:blip>
          <a:srcRect/>
          <a:tile tx="0" ty="0" sx="50000" sy="5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3E8828D-0DC3-4A77-8A8F-949915CD7735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81A8CFE-8C10-4DA7-8081-26D89F49B0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Velo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Schmidt</a:t>
            </a:r>
          </a:p>
          <a:p>
            <a:r>
              <a:rPr lang="en-US" dirty="0" smtClean="0"/>
              <a:t>Shawn McGinnis</a:t>
            </a:r>
          </a:p>
          <a:p>
            <a:r>
              <a:rPr lang="en-US" dirty="0" smtClean="0"/>
              <a:t>Daniel Johnson</a:t>
            </a:r>
            <a:endParaRPr lang="en-US" dirty="0"/>
          </a:p>
        </p:txBody>
      </p:sp>
      <p:pic>
        <p:nvPicPr>
          <p:cNvPr id="4" name="Picture 4" descr="http://greenash.net.au/sites/default/files/images/go_one_velomobil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29718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Demonstration</a:t>
            </a:r>
          </a:p>
          <a:p>
            <a:pPr lvl="1"/>
            <a:r>
              <a:rPr lang="en-US" dirty="0" smtClean="0"/>
              <a:t>Demonstrate installation</a:t>
            </a:r>
          </a:p>
          <a:p>
            <a:pPr lvl="1"/>
            <a:r>
              <a:rPr lang="en-US" dirty="0" smtClean="0"/>
              <a:t>Demonstrate live-feed</a:t>
            </a:r>
          </a:p>
          <a:p>
            <a:r>
              <a:rPr lang="en-US" dirty="0" smtClean="0"/>
              <a:t>Embedded Controller</a:t>
            </a:r>
          </a:p>
          <a:p>
            <a:pPr lvl="1"/>
            <a:r>
              <a:rPr lang="en-US" dirty="0" smtClean="0"/>
              <a:t>Demonstrate controller functionality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is your name?</a:t>
            </a:r>
            <a:endParaRPr lang="en-US" dirty="0" smtClean="0"/>
          </a:p>
          <a:p>
            <a:pPr lvl="1"/>
            <a:r>
              <a:rPr lang="en-US" dirty="0" smtClean="0"/>
              <a:t>What is your favorite color?</a:t>
            </a:r>
          </a:p>
          <a:p>
            <a:pPr lvl="1"/>
            <a:r>
              <a:rPr lang="en-US" dirty="0" smtClean="0"/>
              <a:t>What is the airspeed velocity of an </a:t>
            </a:r>
            <a:r>
              <a:rPr lang="en-US" dirty="0" err="1" smtClean="0"/>
              <a:t>unladen</a:t>
            </a:r>
            <a:r>
              <a:rPr lang="en-US" dirty="0" smtClean="0"/>
              <a:t> swallow?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Assist &amp; Telemetry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Assist</a:t>
            </a:r>
          </a:p>
          <a:p>
            <a:pPr lvl="1"/>
            <a:r>
              <a:rPr lang="en-US" dirty="0" smtClean="0"/>
              <a:t>Manage power assist</a:t>
            </a:r>
          </a:p>
          <a:p>
            <a:pPr lvl="1"/>
            <a:r>
              <a:rPr lang="en-US" dirty="0" smtClean="0"/>
              <a:t>Provide interface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Telemetry Tracking</a:t>
            </a:r>
          </a:p>
          <a:p>
            <a:pPr lvl="1"/>
            <a:r>
              <a:rPr lang="en-US" dirty="0" smtClean="0"/>
              <a:t>Store telemetry data</a:t>
            </a:r>
          </a:p>
          <a:p>
            <a:pPr lvl="1"/>
            <a:r>
              <a:rPr lang="en-US" dirty="0" smtClean="0"/>
              <a:t>Display stored telemetry data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estimates</a:t>
            </a:r>
          </a:p>
          <a:p>
            <a:r>
              <a:rPr lang="en-US" dirty="0" smtClean="0"/>
              <a:t>Actual Timeline</a:t>
            </a:r>
          </a:p>
          <a:p>
            <a:r>
              <a:rPr lang="en-US" dirty="0" smtClean="0"/>
              <a:t>Considerations for the future</a:t>
            </a:r>
          </a:p>
          <a:p>
            <a:pPr lvl="1"/>
            <a:r>
              <a:rPr lang="en-US" dirty="0" smtClean="0"/>
              <a:t>Time estimates will be optimistic</a:t>
            </a:r>
          </a:p>
          <a:p>
            <a:pPr lvl="1"/>
            <a:r>
              <a:rPr lang="en-US" dirty="0" smtClean="0"/>
              <a:t>Planned timelines should be doubled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Sponsors:</a:t>
            </a:r>
          </a:p>
          <a:p>
            <a:pPr lvl="1"/>
            <a:r>
              <a:rPr lang="en-US" dirty="0" smtClean="0"/>
              <a:t>Hugh </a:t>
            </a:r>
            <a:r>
              <a:rPr lang="en-US" dirty="0" err="1" smtClean="0"/>
              <a:t>Currin</a:t>
            </a:r>
            <a:endParaRPr lang="en-US" dirty="0" smtClean="0"/>
          </a:p>
          <a:p>
            <a:pPr lvl="1"/>
            <a:r>
              <a:rPr lang="en-US" dirty="0" smtClean="0"/>
              <a:t>James Long</a:t>
            </a:r>
          </a:p>
          <a:p>
            <a:r>
              <a:rPr lang="en-US" dirty="0" smtClean="0"/>
              <a:t>Target Users</a:t>
            </a:r>
          </a:p>
          <a:p>
            <a:pPr lvl="1"/>
            <a:r>
              <a:rPr lang="en-US" dirty="0" smtClean="0"/>
              <a:t>Hugh </a:t>
            </a:r>
            <a:r>
              <a:rPr lang="en-US" dirty="0" err="1" smtClean="0"/>
              <a:t>Currin</a:t>
            </a:r>
            <a:endParaRPr lang="en-US" dirty="0" smtClean="0"/>
          </a:p>
          <a:p>
            <a:pPr lvl="1"/>
            <a:r>
              <a:rPr lang="en-US" dirty="0" smtClean="0"/>
              <a:t>Cyclist-Enthusiasts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Actors</a:t>
            </a:r>
          </a:p>
          <a:p>
            <a:pPr lvl="1"/>
            <a:r>
              <a:rPr lang="en-US" dirty="0" smtClean="0"/>
              <a:t>Who will use the system?</a:t>
            </a:r>
          </a:p>
          <a:p>
            <a:pPr lvl="1"/>
            <a:r>
              <a:rPr lang="en-US" dirty="0" smtClean="0"/>
              <a:t>How will they use the system?</a:t>
            </a:r>
          </a:p>
          <a:p>
            <a:r>
              <a:rPr lang="en-US" dirty="0" smtClean="0"/>
              <a:t>Requirement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</a:t>
            </a:r>
          </a:p>
          <a:p>
            <a:pPr lvl="1"/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Actor usage stories</a:t>
            </a:r>
          </a:p>
          <a:p>
            <a:r>
              <a:rPr lang="en-US" dirty="0" smtClean="0"/>
              <a:t>Use Case Diagrams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</a:p>
          <a:p>
            <a:r>
              <a:rPr lang="en-US" dirty="0" smtClean="0"/>
              <a:t>Deployment Architecture</a:t>
            </a:r>
          </a:p>
          <a:p>
            <a:r>
              <a:rPr lang="en-US" dirty="0" smtClean="0"/>
              <a:t>Physical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Class Models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 Code</a:t>
            </a:r>
          </a:p>
          <a:p>
            <a:r>
              <a:rPr lang="en-US" dirty="0" smtClean="0"/>
              <a:t>Implementation Challenges</a:t>
            </a:r>
          </a:p>
          <a:p>
            <a:pPr lvl="1"/>
            <a:r>
              <a:rPr lang="en-US" dirty="0" smtClean="0"/>
              <a:t>Learning ASP.NET/C# and interface to XML/SWF graphs.</a:t>
            </a:r>
          </a:p>
          <a:p>
            <a:pPr lvl="1"/>
            <a:r>
              <a:rPr lang="en-US" dirty="0" smtClean="0"/>
              <a:t>Gauging performance of </a:t>
            </a:r>
            <a:r>
              <a:rPr lang="en-US" dirty="0" err="1" smtClean="0"/>
              <a:t>Arduino</a:t>
            </a:r>
            <a:r>
              <a:rPr lang="en-US" dirty="0" smtClean="0"/>
              <a:t> and implementing efficient code.</a:t>
            </a:r>
          </a:p>
          <a:p>
            <a:r>
              <a:rPr lang="en-US" dirty="0" smtClean="0"/>
              <a:t>Favorites</a:t>
            </a:r>
          </a:p>
          <a:p>
            <a:pPr lvl="1"/>
            <a:r>
              <a:rPr lang="en-US" dirty="0" smtClean="0"/>
              <a:t>Web XML parser</a:t>
            </a:r>
          </a:p>
          <a:p>
            <a:pPr lvl="1"/>
            <a:r>
              <a:rPr lang="en-US" dirty="0" smtClean="0"/>
              <a:t>Current Limiting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</TotalTime>
  <Words>175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Team Velo</vt:lpstr>
      <vt:lpstr>Power Assist &amp; Telemetry Tracking</vt:lpstr>
      <vt:lpstr>Timeline</vt:lpstr>
      <vt:lpstr>Business Case</vt:lpstr>
      <vt:lpstr>Requirements</vt:lpstr>
      <vt:lpstr>Use Cases</vt:lpstr>
      <vt:lpstr>System Architecture</vt:lpstr>
      <vt:lpstr>Class Models</vt:lpstr>
      <vt:lpstr>Code Demo</vt:lpstr>
      <vt:lpstr>System Demonstration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Velo</dc:title>
  <dc:creator>Dano</dc:creator>
  <cp:lastModifiedBy>Dano</cp:lastModifiedBy>
  <cp:revision>8</cp:revision>
  <dcterms:created xsi:type="dcterms:W3CDTF">2010-06-02T16:33:06Z</dcterms:created>
  <dcterms:modified xsi:type="dcterms:W3CDTF">2010-06-02T17:25:09Z</dcterms:modified>
</cp:coreProperties>
</file>