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Hin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13" Type="http://schemas.openxmlformats.org/officeDocument/2006/relationships/font" Target="fonts/Hind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Hi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S&amp;M -&gt; Sharks and Minnows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Multiplayer game similar to Agar.io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Start as Minnow -&gt; Eat food -&gt; become shark -&gt; Eat Minnow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Get Food to transform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Have timer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Justin Willoughby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 McGarry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Chosen One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4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 flipH="1" rot="5400000">
            <a:off x="6177274" y="-42336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flipH="1" rot="5400000">
            <a:off x="-698074" y="3247198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flipH="1" rot="-5400000">
            <a:off x="-428543" y="2831031"/>
            <a:ext cx="2195099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flipH="1" rot="-5400000">
            <a:off x="563746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8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1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flipH="1" rot="5400000">
            <a:off x="7217673" y="1270024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8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flipH="1" rot="-5400000">
            <a:off x="7315901" y="2802274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flipH="1" rot="-5400000">
            <a:off x="6337825" y="578874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big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137" name="Shape 137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flipH="1" rot="5400000">
            <a:off x="-479615" y="1845053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0" y="1526812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flipH="1" rot="-5400000">
            <a:off x="-358953" y="3663587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0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flipH="1" rot="-5400000">
            <a:off x="472233" y="3024659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9" name="Shape 149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50" name="Shape 150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Shape 151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224148" y="1706950"/>
            <a:ext cx="2977799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24" name="Shape 24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25" name="Shape 25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3" y="2738678"/>
            <a:ext cx="722478" cy="2404814"/>
            <a:chOff x="4" y="2750303"/>
            <a:chExt cx="722478" cy="2404814"/>
          </a:xfrm>
        </p:grpSpPr>
        <p:sp>
          <p:nvSpPr>
            <p:cNvPr id="31" name="Shape 31"/>
            <p:cNvSpPr/>
            <p:nvPr/>
          </p:nvSpPr>
          <p:spPr>
            <a:xfrm flipH="1" rot="5400000">
              <a:off x="-231667" y="3341327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5400000">
              <a:off x="-158106" y="3063818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 rot="-5400000">
              <a:off x="-173393" y="4440517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-120146" y="2870453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mall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7934863" y="3"/>
            <a:ext cx="1209178" cy="2774602"/>
            <a:chOff x="7395201" y="-7"/>
            <a:chExt cx="1748884" cy="4013020"/>
          </a:xfrm>
        </p:grpSpPr>
        <p:sp>
          <p:nvSpPr>
            <p:cNvPr id="38" name="Shape 38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" y="2232485"/>
            <a:ext cx="874632" cy="2911268"/>
            <a:chOff x="4" y="2750303"/>
            <a:chExt cx="722478" cy="2404814"/>
          </a:xfrm>
        </p:grpSpPr>
        <p:sp>
          <p:nvSpPr>
            <p:cNvPr id="44" name="Shape 44"/>
            <p:cNvSpPr/>
            <p:nvPr/>
          </p:nvSpPr>
          <p:spPr>
            <a:xfrm flipH="1" rot="5400000">
              <a:off x="-231667" y="3341327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5400000">
              <a:off x="-158106" y="3063818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flipH="1" rot="-5400000">
              <a:off x="-173393" y="4440517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-120146" y="2870453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2" name="Shape 52"/>
          <p:cNvSpPr/>
          <p:nvPr/>
        </p:nvSpPr>
        <p:spPr>
          <a:xfrm flipH="1" rot="5400000">
            <a:off x="6177274" y="-42336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 flipH="1" rot="5400000">
            <a:off x="-698074" y="3247198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/>
          <p:nvPr/>
        </p:nvSpPr>
        <p:spPr>
          <a:xfrm flipH="1" rot="-5400000">
            <a:off x="-428543" y="2831031"/>
            <a:ext cx="2195099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 flipH="1" rot="-5400000">
            <a:off x="563746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 rot="5400000">
            <a:off x="-253698" y="2260564"/>
            <a:ext cx="1297199" cy="7898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 rot="-5400000">
            <a:off x="-192598" y="1950591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/>
          <p:nvPr/>
        </p:nvSpPr>
        <p:spPr>
          <a:xfrm flipH="1" rot="5400000">
            <a:off x="7217673" y="1270024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 rot="-5400000">
            <a:off x="7922499" y="2744288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 flipH="1" rot="-5400000">
            <a:off x="7315901" y="2802274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 flipH="1" rot="-5400000">
            <a:off x="6337825" y="578874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5240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5240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5240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5240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5240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5240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5240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5240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64" name="Shape 64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65" name="Shape 65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Shape 70"/>
          <p:cNvSpPr/>
          <p:nvPr/>
        </p:nvSpPr>
        <p:spPr>
          <a:xfrm flipH="1" rot="5400000">
            <a:off x="-479615" y="1845053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/>
          <p:nvPr/>
        </p:nvSpPr>
        <p:spPr>
          <a:xfrm rot="5400000">
            <a:off x="-262150" y="1526812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 flipH="1" rot="-5400000">
            <a:off x="-358954" y="3663587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/>
          <p:nvPr/>
        </p:nvSpPr>
        <p:spPr>
          <a:xfrm rot="-5400000">
            <a:off x="-199051" y="1206480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 flipH="1" rot="-5400000">
            <a:off x="472233" y="3024659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524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524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524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524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524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524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78" name="Shape 78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79" name="Shape 79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3" y="2738678"/>
            <a:ext cx="722478" cy="2404814"/>
            <a:chOff x="4" y="2750303"/>
            <a:chExt cx="722478" cy="2404814"/>
          </a:xfrm>
        </p:grpSpPr>
        <p:sp>
          <p:nvSpPr>
            <p:cNvPr id="85" name="Shape 85"/>
            <p:cNvSpPr/>
            <p:nvPr/>
          </p:nvSpPr>
          <p:spPr>
            <a:xfrm flipH="1" rot="5400000">
              <a:off x="-231667" y="3341327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5400000">
              <a:off x="-158106" y="3063818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 rot="-5400000">
              <a:off x="-173393" y="4440517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-120146" y="2870453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016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016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016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016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016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016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3194800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016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016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016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016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016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016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5322501" y="1676800"/>
            <a:ext cx="2024099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016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016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016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016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016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016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95" name="Shape 95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96" name="Shape 96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3" y="2738678"/>
            <a:ext cx="722478" cy="2404814"/>
            <a:chOff x="4" y="2750303"/>
            <a:chExt cx="722478" cy="2404814"/>
          </a:xfrm>
        </p:grpSpPr>
        <p:sp>
          <p:nvSpPr>
            <p:cNvPr id="102" name="Shape 102"/>
            <p:cNvSpPr/>
            <p:nvPr/>
          </p:nvSpPr>
          <p:spPr>
            <a:xfrm flipH="1" rot="5400000">
              <a:off x="-231667" y="3341327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 rot="5400000">
              <a:off x="-158106" y="3063818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flipH="1" rot="-5400000">
              <a:off x="-173393" y="4440517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rot="-5400000">
              <a:off x="-120146" y="2870453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109" name="Shape 109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110" name="Shape 110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3" y="2738678"/>
            <a:ext cx="722478" cy="2404814"/>
            <a:chOff x="4" y="2750303"/>
            <a:chExt cx="722478" cy="2404814"/>
          </a:xfrm>
        </p:grpSpPr>
        <p:sp>
          <p:nvSpPr>
            <p:cNvPr id="116" name="Shape 116"/>
            <p:cNvSpPr/>
            <p:nvPr/>
          </p:nvSpPr>
          <p:spPr>
            <a:xfrm flipH="1" rot="5400000">
              <a:off x="-231667" y="3341327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5400000">
              <a:off x="-158106" y="3063818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flipH="1" rot="-5400000">
              <a:off x="-173393" y="4440517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rot="-5400000">
              <a:off x="-120146" y="2870453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Font typeface="Hind"/>
              <a:buNone/>
              <a:defRPr b="1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5240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5240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5240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5240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5240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5240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123" name="Shape 123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124" name="Shape 124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3" y="2738678"/>
            <a:ext cx="722478" cy="2404814"/>
            <a:chOff x="4" y="2750303"/>
            <a:chExt cx="722478" cy="2404814"/>
          </a:xfrm>
        </p:grpSpPr>
        <p:sp>
          <p:nvSpPr>
            <p:cNvPr id="130" name="Shape 130"/>
            <p:cNvSpPr/>
            <p:nvPr/>
          </p:nvSpPr>
          <p:spPr>
            <a:xfrm flipH="1" rot="5400000">
              <a:off x="-231667" y="3341327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8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flipH="1" rot="-5400000">
              <a:off x="-173393" y="4440517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3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5240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5240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5240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5240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5240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5240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Sharks and Minnows</a:t>
            </a:r>
          </a:p>
        </p:txBody>
      </p:sp>
      <p:sp>
        <p:nvSpPr>
          <p:cNvPr id="159" name="Shape 159"/>
          <p:cNvSpPr txBox="1"/>
          <p:nvPr>
            <p:ph idx="4294967295" type="subTitle"/>
          </p:nvPr>
        </p:nvSpPr>
        <p:spPr>
          <a:xfrm>
            <a:off x="2441400" y="3151625"/>
            <a:ext cx="42612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Tim Anderson, Jordan Hazelrigg</a:t>
            </a:r>
            <a:br>
              <a:rPr lang="en" sz="1800"/>
            </a:br>
            <a:r>
              <a:rPr lang="en" sz="1800"/>
              <a:t>Daniel McGarry, Justin Willoughby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Intro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Sharks and Minnows 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clients to connect to 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Update in real-time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Web-based game similar to agar.io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 And Architecture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Socket 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Phaser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150" y="1851700"/>
            <a:ext cx="28384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IP connection: 137.112.236.220:3000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None/>
            </a:pPr>
            <a:r>
              <a:rPr b="1" lang="en"/>
              <a:t>What worked: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Smooth, real-time movement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Game logic functions correctly</a:t>
            </a:r>
          </a:p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4224148" y="1706950"/>
            <a:ext cx="2977799" cy="321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What did not work: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of the more complex game logic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Square-based collision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585962" y="22537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