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87" r:id="rId3"/>
    <p:sldId id="261" r:id="rId4"/>
    <p:sldId id="272" r:id="rId5"/>
    <p:sldId id="270" r:id="rId6"/>
    <p:sldId id="271" r:id="rId7"/>
    <p:sldId id="275" r:id="rId8"/>
    <p:sldId id="274" r:id="rId9"/>
    <p:sldId id="273" r:id="rId10"/>
    <p:sldId id="262" r:id="rId11"/>
    <p:sldId id="263" r:id="rId12"/>
    <p:sldId id="280" r:id="rId13"/>
    <p:sldId id="277" r:id="rId14"/>
    <p:sldId id="276" r:id="rId15"/>
    <p:sldId id="264" r:id="rId16"/>
    <p:sldId id="265" r:id="rId17"/>
    <p:sldId id="281" r:id="rId18"/>
    <p:sldId id="266" r:id="rId19"/>
    <p:sldId id="282" r:id="rId20"/>
    <p:sldId id="267" r:id="rId21"/>
    <p:sldId id="285" r:id="rId22"/>
    <p:sldId id="284" r:id="rId23"/>
    <p:sldId id="269" r:id="rId24"/>
    <p:sldId id="286" r:id="rId2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907" autoAdjust="0"/>
  </p:normalViewPr>
  <p:slideViewPr>
    <p:cSldViewPr>
      <p:cViewPr varScale="1">
        <p:scale>
          <a:sx n="77" d="100"/>
          <a:sy n="77" d="100"/>
        </p:scale>
        <p:origin x="161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D3C85-C48F-46CE-B6EB-A248C4358CA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7138B-3076-42AA-B52E-0F5BEA49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7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03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 are also called variable.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assign a value to a variable this is done with the equal sign.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name is always on the left and the value is on the right.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11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can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caontain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lettesr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numbers but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cannton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contain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However they may contain an underscore character.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98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 are also called variable.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assign a value to a variable this is done with the equal sign.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name is always on the left and the value is on the right.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change a value, names (variables) that are defined before will not change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can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caontain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lettesr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numbers but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cannton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contain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However they may contain an underscore character.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35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 are also called variable.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assign a value to a variable this is done with the equal sign.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name is always on the left and the value is on the right.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change a value, names (variables) that are defined before will not change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can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caontain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lettesr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numbers but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cannton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contain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However they may contain an underscore character.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48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expressions invoke functions. These function appear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are followed by parentheses.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examples include absolute 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roundin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max numbers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value within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parenthese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passed to the function . The function applies the definition and returns the final value of the operation.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Operators and call expression can be used together.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Learninghowdifferen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functions behave is an important part of learning a programming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36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expressions invoke functions. These function appear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are followed by parentheses.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examples include absolute 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roundin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max numbers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value within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parenthese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passed to the function . The function applies the definition and returns the final value of the operation.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Operators and call expression can be used together.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Learninghowdifferen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functions behave is an important part of learning a programming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27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are a fundamental way of representing data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2.We like to think of tables as a excel sheet in python. It contains columns that describe an attribute of all entries in a data set. </a:t>
            </a:r>
          </a:p>
          <a:p>
            <a:r>
              <a:rPr lang="en-US" dirty="0"/>
              <a:t>3. Or we think of a table as rows that contain different attributes for a given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32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are a fundamental way of representing data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2.We like to think of tables as a excel sheet in python. It contains columns that describe an attribute of all entries in a data set. </a:t>
            </a:r>
          </a:p>
          <a:p>
            <a:r>
              <a:rPr lang="en-US" dirty="0"/>
              <a:t>3. Or we think of a table as rows that contain different attributes for a given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68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Tables are an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 For objects we 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do certain actions on called ‘methods’. Methods are functions that are only applicable to certain objects.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An example of a table method is show, select, drop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a powerful method used to understand a table is sort. Sort orders the rows in ascending order of values. Or we can add an optional argument called descending = True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another helpful method is where. This returns rows that satisfy a given condition. It has 2 arguments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27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Tables are an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 For objects we 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do certain actions on called ‘methods’. Methods are functions that are only applicable to certain objects.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An example of a table method is show, select, drop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a powerful method used to understand a table is sort. Sort orders the rows in ascending order of values. Or we can add an optional argument called descending = True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another helpful method is where. This returns rows that satisfy a given condition. It has 2 arguments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24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6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42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1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30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5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programming languages have a basic grammar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this basic grammar is essential and is shared along other languages.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grammar rules are rigid. Any deviation and a computer will not understand.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Letslook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some Common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operaters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5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programming languages have a basic grammar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this basic grammar is essential and is shared along other languages.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grammar rules are rigid. Any deviation and a computer will not understand.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Letslook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some Common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operaters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33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programming languages have a basic grammar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this basic grammar is essential and is shared along other languages.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grammar rules are rigid. Any deviation and a computer will not understand.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Letslook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some Common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operaters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4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5100" y="1093342"/>
            <a:ext cx="8013799" cy="2930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" y="2200434"/>
            <a:ext cx="1772920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80" dirty="0">
                <a:solidFill>
                  <a:srgbClr val="003162"/>
                </a:solidFill>
                <a:latin typeface="Arial"/>
                <a:cs typeface="Arial"/>
              </a:rPr>
              <a:t>MATH1401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400" b="1" spc="-5">
                <a:solidFill>
                  <a:srgbClr val="C4820D"/>
                </a:solidFill>
                <a:latin typeface="Arial"/>
                <a:cs typeface="Arial"/>
              </a:rPr>
              <a:t>Fall</a:t>
            </a:r>
            <a:r>
              <a:rPr sz="1400" b="1" spc="-100">
                <a:solidFill>
                  <a:srgbClr val="C4820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4820D"/>
                </a:solidFill>
                <a:latin typeface="Arial"/>
                <a:cs typeface="Arial"/>
              </a:rPr>
              <a:t>202</a:t>
            </a:r>
            <a:r>
              <a:rPr lang="en-US" sz="1400" b="1" spc="-5" dirty="0">
                <a:solidFill>
                  <a:srgbClr val="C4820D"/>
                </a:solidFill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4825" y="1866887"/>
            <a:ext cx="2052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Lecture</a:t>
            </a:r>
            <a:r>
              <a:rPr spc="-90" dirty="0"/>
              <a:t> </a:t>
            </a:r>
            <a:r>
              <a:rPr lang="en-US" spc="-90" dirty="0"/>
              <a:t>3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044825" y="2635631"/>
            <a:ext cx="177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latin typeface="Arial"/>
                <a:cs typeface="Arial"/>
              </a:rPr>
              <a:t>Python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9541" y="2240540"/>
            <a:ext cx="1524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Names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227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Assignment</a:t>
            </a:r>
            <a:r>
              <a:rPr spc="-90" dirty="0"/>
              <a:t> </a:t>
            </a:r>
            <a:r>
              <a:rPr spc="-5" dirty="0"/>
              <a:t>Statements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08987" y="1175962"/>
            <a:ext cx="3761104" cy="1217295"/>
            <a:chOff x="2708987" y="1175962"/>
            <a:chExt cx="3761104" cy="1217295"/>
          </a:xfrm>
        </p:grpSpPr>
        <p:sp>
          <p:nvSpPr>
            <p:cNvPr id="4" name="object 4"/>
            <p:cNvSpPr/>
            <p:nvPr/>
          </p:nvSpPr>
          <p:spPr>
            <a:xfrm>
              <a:off x="2753475" y="1180725"/>
              <a:ext cx="2299970" cy="500380"/>
            </a:xfrm>
            <a:custGeom>
              <a:avLst/>
              <a:gdLst/>
              <a:ahLst/>
              <a:cxnLst/>
              <a:rect l="l" t="t" r="r" b="b"/>
              <a:pathLst>
                <a:path w="2299970" h="500380">
                  <a:moveTo>
                    <a:pt x="0" y="83301"/>
                  </a:moveTo>
                  <a:lnTo>
                    <a:pt x="6546" y="50876"/>
                  </a:lnTo>
                  <a:lnTo>
                    <a:pt x="24398" y="24398"/>
                  </a:lnTo>
                  <a:lnTo>
                    <a:pt x="50876" y="6546"/>
                  </a:lnTo>
                  <a:lnTo>
                    <a:pt x="83301" y="0"/>
                  </a:lnTo>
                  <a:lnTo>
                    <a:pt x="2216198" y="0"/>
                  </a:lnTo>
                  <a:lnTo>
                    <a:pt x="2262414" y="13995"/>
                  </a:lnTo>
                  <a:lnTo>
                    <a:pt x="2293158" y="51423"/>
                  </a:lnTo>
                  <a:lnTo>
                    <a:pt x="2299499" y="83301"/>
                  </a:lnTo>
                  <a:lnTo>
                    <a:pt x="2299499" y="416498"/>
                  </a:lnTo>
                  <a:lnTo>
                    <a:pt x="2292953" y="448923"/>
                  </a:lnTo>
                  <a:lnTo>
                    <a:pt x="2275101" y="475401"/>
                  </a:lnTo>
                  <a:lnTo>
                    <a:pt x="2248623" y="493253"/>
                  </a:lnTo>
                  <a:lnTo>
                    <a:pt x="2216198" y="499799"/>
                  </a:lnTo>
                  <a:lnTo>
                    <a:pt x="83301" y="499799"/>
                  </a:lnTo>
                  <a:lnTo>
                    <a:pt x="50876" y="493253"/>
                  </a:lnTo>
                  <a:lnTo>
                    <a:pt x="24398" y="475401"/>
                  </a:lnTo>
                  <a:lnTo>
                    <a:pt x="6546" y="448923"/>
                  </a:lnTo>
                  <a:lnTo>
                    <a:pt x="0" y="416498"/>
                  </a:lnTo>
                  <a:lnTo>
                    <a:pt x="0" y="83301"/>
                  </a:lnTo>
                  <a:close/>
                </a:path>
              </a:pathLst>
            </a:custGeom>
            <a:ln w="9524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3750" y="1733027"/>
              <a:ext cx="1433195" cy="655320"/>
            </a:xfrm>
            <a:custGeom>
              <a:avLst/>
              <a:gdLst/>
              <a:ahLst/>
              <a:cxnLst/>
              <a:rect l="l" t="t" r="r" b="b"/>
              <a:pathLst>
                <a:path w="1433195" h="655319">
                  <a:moveTo>
                    <a:pt x="597124" y="155522"/>
                  </a:moveTo>
                  <a:lnTo>
                    <a:pt x="238849" y="155522"/>
                  </a:lnTo>
                  <a:lnTo>
                    <a:pt x="433254" y="0"/>
                  </a:lnTo>
                  <a:lnTo>
                    <a:pt x="597124" y="155522"/>
                  </a:lnTo>
                  <a:close/>
                </a:path>
                <a:path w="1433195" h="655319">
                  <a:moveTo>
                    <a:pt x="1349799" y="655322"/>
                  </a:moveTo>
                  <a:lnTo>
                    <a:pt x="83299" y="655322"/>
                  </a:lnTo>
                  <a:lnTo>
                    <a:pt x="50875" y="648776"/>
                  </a:lnTo>
                  <a:lnTo>
                    <a:pt x="24398" y="630924"/>
                  </a:lnTo>
                  <a:lnTo>
                    <a:pt x="6546" y="604446"/>
                  </a:lnTo>
                  <a:lnTo>
                    <a:pt x="0" y="572022"/>
                  </a:lnTo>
                  <a:lnTo>
                    <a:pt x="0" y="238822"/>
                  </a:lnTo>
                  <a:lnTo>
                    <a:pt x="6546" y="206398"/>
                  </a:lnTo>
                  <a:lnTo>
                    <a:pt x="24398" y="179920"/>
                  </a:lnTo>
                  <a:lnTo>
                    <a:pt x="50875" y="162068"/>
                  </a:lnTo>
                  <a:lnTo>
                    <a:pt x="83299" y="155522"/>
                  </a:lnTo>
                  <a:lnTo>
                    <a:pt x="1349799" y="155522"/>
                  </a:lnTo>
                  <a:lnTo>
                    <a:pt x="1396014" y="169518"/>
                  </a:lnTo>
                  <a:lnTo>
                    <a:pt x="1426759" y="206945"/>
                  </a:lnTo>
                  <a:lnTo>
                    <a:pt x="1433099" y="238822"/>
                  </a:lnTo>
                  <a:lnTo>
                    <a:pt x="1433099" y="572022"/>
                  </a:lnTo>
                  <a:lnTo>
                    <a:pt x="1426553" y="604446"/>
                  </a:lnTo>
                  <a:lnTo>
                    <a:pt x="1408702" y="630924"/>
                  </a:lnTo>
                  <a:lnTo>
                    <a:pt x="1382224" y="648776"/>
                  </a:lnTo>
                  <a:lnTo>
                    <a:pt x="1349799" y="655322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13750" y="1733027"/>
              <a:ext cx="1433195" cy="655320"/>
            </a:xfrm>
            <a:custGeom>
              <a:avLst/>
              <a:gdLst/>
              <a:ahLst/>
              <a:cxnLst/>
              <a:rect l="l" t="t" r="r" b="b"/>
              <a:pathLst>
                <a:path w="1433195" h="655319">
                  <a:moveTo>
                    <a:pt x="0" y="238822"/>
                  </a:moveTo>
                  <a:lnTo>
                    <a:pt x="6546" y="206398"/>
                  </a:lnTo>
                  <a:lnTo>
                    <a:pt x="24398" y="179920"/>
                  </a:lnTo>
                  <a:lnTo>
                    <a:pt x="50875" y="162068"/>
                  </a:lnTo>
                  <a:lnTo>
                    <a:pt x="83299" y="155522"/>
                  </a:lnTo>
                  <a:lnTo>
                    <a:pt x="238849" y="155522"/>
                  </a:lnTo>
                  <a:lnTo>
                    <a:pt x="433254" y="0"/>
                  </a:lnTo>
                  <a:lnTo>
                    <a:pt x="597124" y="155522"/>
                  </a:lnTo>
                  <a:lnTo>
                    <a:pt x="1349799" y="155522"/>
                  </a:lnTo>
                  <a:lnTo>
                    <a:pt x="1366126" y="157138"/>
                  </a:lnTo>
                  <a:lnTo>
                    <a:pt x="1408701" y="179920"/>
                  </a:lnTo>
                  <a:lnTo>
                    <a:pt x="1431484" y="222495"/>
                  </a:lnTo>
                  <a:lnTo>
                    <a:pt x="1433099" y="238822"/>
                  </a:lnTo>
                  <a:lnTo>
                    <a:pt x="1433099" y="363772"/>
                  </a:lnTo>
                  <a:lnTo>
                    <a:pt x="1433099" y="572022"/>
                  </a:lnTo>
                  <a:lnTo>
                    <a:pt x="1426553" y="604446"/>
                  </a:lnTo>
                  <a:lnTo>
                    <a:pt x="1408702" y="630924"/>
                  </a:lnTo>
                  <a:lnTo>
                    <a:pt x="1382224" y="648776"/>
                  </a:lnTo>
                  <a:lnTo>
                    <a:pt x="1349799" y="655322"/>
                  </a:lnTo>
                  <a:lnTo>
                    <a:pt x="597124" y="655322"/>
                  </a:lnTo>
                  <a:lnTo>
                    <a:pt x="238849" y="655322"/>
                  </a:lnTo>
                  <a:lnTo>
                    <a:pt x="83299" y="655322"/>
                  </a:lnTo>
                  <a:lnTo>
                    <a:pt x="50875" y="648776"/>
                  </a:lnTo>
                  <a:lnTo>
                    <a:pt x="24398" y="630924"/>
                  </a:lnTo>
                  <a:lnTo>
                    <a:pt x="6546" y="604446"/>
                  </a:lnTo>
                  <a:lnTo>
                    <a:pt x="0" y="572022"/>
                  </a:lnTo>
                  <a:lnTo>
                    <a:pt x="0" y="363772"/>
                  </a:lnTo>
                  <a:lnTo>
                    <a:pt x="0" y="238822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86400" y="1180725"/>
              <a:ext cx="934719" cy="500380"/>
            </a:xfrm>
            <a:custGeom>
              <a:avLst/>
              <a:gdLst/>
              <a:ahLst/>
              <a:cxnLst/>
              <a:rect l="l" t="t" r="r" b="b"/>
              <a:pathLst>
                <a:path w="934720" h="500380">
                  <a:moveTo>
                    <a:pt x="0" y="83301"/>
                  </a:moveTo>
                  <a:lnTo>
                    <a:pt x="6546" y="50876"/>
                  </a:lnTo>
                  <a:lnTo>
                    <a:pt x="24398" y="24398"/>
                  </a:lnTo>
                  <a:lnTo>
                    <a:pt x="50876" y="6546"/>
                  </a:lnTo>
                  <a:lnTo>
                    <a:pt x="83301" y="0"/>
                  </a:lnTo>
                  <a:lnTo>
                    <a:pt x="851198" y="0"/>
                  </a:lnTo>
                  <a:lnTo>
                    <a:pt x="897414" y="13995"/>
                  </a:lnTo>
                  <a:lnTo>
                    <a:pt x="928158" y="51423"/>
                  </a:lnTo>
                  <a:lnTo>
                    <a:pt x="934499" y="83301"/>
                  </a:lnTo>
                  <a:lnTo>
                    <a:pt x="934499" y="416498"/>
                  </a:lnTo>
                  <a:lnTo>
                    <a:pt x="927953" y="448923"/>
                  </a:lnTo>
                  <a:lnTo>
                    <a:pt x="910101" y="475401"/>
                  </a:lnTo>
                  <a:lnTo>
                    <a:pt x="883623" y="493253"/>
                  </a:lnTo>
                  <a:lnTo>
                    <a:pt x="851198" y="499799"/>
                  </a:lnTo>
                  <a:lnTo>
                    <a:pt x="83301" y="499799"/>
                  </a:lnTo>
                  <a:lnTo>
                    <a:pt x="50876" y="493253"/>
                  </a:lnTo>
                  <a:lnTo>
                    <a:pt x="24398" y="475401"/>
                  </a:lnTo>
                  <a:lnTo>
                    <a:pt x="6546" y="448923"/>
                  </a:lnTo>
                  <a:lnTo>
                    <a:pt x="0" y="416498"/>
                  </a:lnTo>
                  <a:lnTo>
                    <a:pt x="0" y="83301"/>
                  </a:lnTo>
                  <a:close/>
                </a:path>
              </a:pathLst>
            </a:custGeom>
            <a:ln w="9524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32200" y="1710976"/>
              <a:ext cx="2233295" cy="677545"/>
            </a:xfrm>
            <a:custGeom>
              <a:avLst/>
              <a:gdLst/>
              <a:ahLst/>
              <a:cxnLst/>
              <a:rect l="l" t="t" r="r" b="b"/>
              <a:pathLst>
                <a:path w="2233295" h="677544">
                  <a:moveTo>
                    <a:pt x="1860749" y="177573"/>
                  </a:moveTo>
                  <a:lnTo>
                    <a:pt x="1302524" y="177573"/>
                  </a:lnTo>
                  <a:lnTo>
                    <a:pt x="1629503" y="0"/>
                  </a:lnTo>
                  <a:lnTo>
                    <a:pt x="1860749" y="177573"/>
                  </a:lnTo>
                  <a:close/>
                </a:path>
                <a:path w="2233295" h="677544">
                  <a:moveTo>
                    <a:pt x="2149599" y="677373"/>
                  </a:moveTo>
                  <a:lnTo>
                    <a:pt x="83299" y="677373"/>
                  </a:lnTo>
                  <a:lnTo>
                    <a:pt x="50875" y="670827"/>
                  </a:lnTo>
                  <a:lnTo>
                    <a:pt x="24397" y="652975"/>
                  </a:lnTo>
                  <a:lnTo>
                    <a:pt x="6546" y="626498"/>
                  </a:lnTo>
                  <a:lnTo>
                    <a:pt x="0" y="594073"/>
                  </a:lnTo>
                  <a:lnTo>
                    <a:pt x="0" y="260873"/>
                  </a:lnTo>
                  <a:lnTo>
                    <a:pt x="6546" y="228449"/>
                  </a:lnTo>
                  <a:lnTo>
                    <a:pt x="24397" y="201971"/>
                  </a:lnTo>
                  <a:lnTo>
                    <a:pt x="50875" y="184120"/>
                  </a:lnTo>
                  <a:lnTo>
                    <a:pt x="83299" y="177573"/>
                  </a:lnTo>
                  <a:lnTo>
                    <a:pt x="2149599" y="177573"/>
                  </a:lnTo>
                  <a:lnTo>
                    <a:pt x="2195814" y="191569"/>
                  </a:lnTo>
                  <a:lnTo>
                    <a:pt x="2226559" y="228996"/>
                  </a:lnTo>
                  <a:lnTo>
                    <a:pt x="2232899" y="260873"/>
                  </a:lnTo>
                  <a:lnTo>
                    <a:pt x="2232899" y="594073"/>
                  </a:lnTo>
                  <a:lnTo>
                    <a:pt x="2226353" y="626498"/>
                  </a:lnTo>
                  <a:lnTo>
                    <a:pt x="2208502" y="652975"/>
                  </a:lnTo>
                  <a:lnTo>
                    <a:pt x="2182024" y="670827"/>
                  </a:lnTo>
                  <a:lnTo>
                    <a:pt x="2149599" y="677373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32200" y="1710976"/>
              <a:ext cx="2233295" cy="677545"/>
            </a:xfrm>
            <a:custGeom>
              <a:avLst/>
              <a:gdLst/>
              <a:ahLst/>
              <a:cxnLst/>
              <a:rect l="l" t="t" r="r" b="b"/>
              <a:pathLst>
                <a:path w="2233295" h="677544">
                  <a:moveTo>
                    <a:pt x="0" y="260873"/>
                  </a:moveTo>
                  <a:lnTo>
                    <a:pt x="6546" y="228449"/>
                  </a:lnTo>
                  <a:lnTo>
                    <a:pt x="24397" y="201972"/>
                  </a:lnTo>
                  <a:lnTo>
                    <a:pt x="50875" y="184120"/>
                  </a:lnTo>
                  <a:lnTo>
                    <a:pt x="83299" y="177573"/>
                  </a:lnTo>
                  <a:lnTo>
                    <a:pt x="1302524" y="177573"/>
                  </a:lnTo>
                  <a:lnTo>
                    <a:pt x="1629503" y="0"/>
                  </a:lnTo>
                  <a:lnTo>
                    <a:pt x="1860749" y="177573"/>
                  </a:lnTo>
                  <a:lnTo>
                    <a:pt x="2149599" y="177573"/>
                  </a:lnTo>
                  <a:lnTo>
                    <a:pt x="2165926" y="179189"/>
                  </a:lnTo>
                  <a:lnTo>
                    <a:pt x="2208501" y="201971"/>
                  </a:lnTo>
                  <a:lnTo>
                    <a:pt x="2231284" y="244547"/>
                  </a:lnTo>
                  <a:lnTo>
                    <a:pt x="2232899" y="260873"/>
                  </a:lnTo>
                  <a:lnTo>
                    <a:pt x="2232899" y="385823"/>
                  </a:lnTo>
                  <a:lnTo>
                    <a:pt x="2232899" y="594073"/>
                  </a:lnTo>
                  <a:lnTo>
                    <a:pt x="2226353" y="626498"/>
                  </a:lnTo>
                  <a:lnTo>
                    <a:pt x="2208502" y="652975"/>
                  </a:lnTo>
                  <a:lnTo>
                    <a:pt x="2182024" y="670827"/>
                  </a:lnTo>
                  <a:lnTo>
                    <a:pt x="2149599" y="677373"/>
                  </a:lnTo>
                  <a:lnTo>
                    <a:pt x="1860749" y="677373"/>
                  </a:lnTo>
                  <a:lnTo>
                    <a:pt x="1302524" y="677373"/>
                  </a:lnTo>
                  <a:lnTo>
                    <a:pt x="83299" y="677373"/>
                  </a:lnTo>
                  <a:lnTo>
                    <a:pt x="50875" y="670827"/>
                  </a:lnTo>
                  <a:lnTo>
                    <a:pt x="24397" y="652975"/>
                  </a:lnTo>
                  <a:lnTo>
                    <a:pt x="6546" y="626498"/>
                  </a:lnTo>
                  <a:lnTo>
                    <a:pt x="0" y="594073"/>
                  </a:lnTo>
                  <a:lnTo>
                    <a:pt x="0" y="385823"/>
                  </a:lnTo>
                  <a:lnTo>
                    <a:pt x="0" y="260873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4724" y="1187920"/>
            <a:ext cx="7719059" cy="1846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hours_per_wk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24*7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Courier New"/>
              <a:cs typeface="Courier New"/>
            </a:endParaRPr>
          </a:p>
          <a:p>
            <a:pPr marL="438150" algn="ctr">
              <a:lnSpc>
                <a:spcPct val="100000"/>
              </a:lnSpc>
              <a:tabLst>
                <a:tab pos="1826895" algn="l"/>
              </a:tabLst>
            </a:pPr>
            <a:r>
              <a:rPr sz="2000" spc="-5" dirty="0">
                <a:latin typeface="Arial"/>
                <a:cs typeface="Arial"/>
              </a:rPr>
              <a:t>Name	Any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expression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 dirty="0">
              <a:latin typeface="Arial"/>
              <a:cs typeface="Arial"/>
            </a:endParaRPr>
          </a:p>
          <a:p>
            <a:pPr marL="3392170">
              <a:lnSpc>
                <a:spcPct val="100000"/>
              </a:lnSpc>
              <a:spcBef>
                <a:spcPts val="400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8D566-4927-4E49-B46C-D9D5CC66B7FE}"/>
              </a:ext>
            </a:extLst>
          </p:cNvPr>
          <p:cNvSpPr/>
          <p:nvPr/>
        </p:nvSpPr>
        <p:spPr>
          <a:xfrm>
            <a:off x="1905000" y="1710976"/>
            <a:ext cx="5943600" cy="685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227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Assignment</a:t>
            </a:r>
            <a:r>
              <a:rPr spc="-90" dirty="0"/>
              <a:t> </a:t>
            </a:r>
            <a:r>
              <a:rPr spc="-5" dirty="0"/>
              <a:t>Statements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08987" y="1175962"/>
            <a:ext cx="3761104" cy="1217295"/>
            <a:chOff x="2708987" y="1175962"/>
            <a:chExt cx="3761104" cy="1217295"/>
          </a:xfrm>
        </p:grpSpPr>
        <p:sp>
          <p:nvSpPr>
            <p:cNvPr id="4" name="object 4"/>
            <p:cNvSpPr/>
            <p:nvPr/>
          </p:nvSpPr>
          <p:spPr>
            <a:xfrm>
              <a:off x="2753475" y="1180725"/>
              <a:ext cx="2299970" cy="500380"/>
            </a:xfrm>
            <a:custGeom>
              <a:avLst/>
              <a:gdLst/>
              <a:ahLst/>
              <a:cxnLst/>
              <a:rect l="l" t="t" r="r" b="b"/>
              <a:pathLst>
                <a:path w="2299970" h="500380">
                  <a:moveTo>
                    <a:pt x="0" y="83301"/>
                  </a:moveTo>
                  <a:lnTo>
                    <a:pt x="6546" y="50876"/>
                  </a:lnTo>
                  <a:lnTo>
                    <a:pt x="24398" y="24398"/>
                  </a:lnTo>
                  <a:lnTo>
                    <a:pt x="50876" y="6546"/>
                  </a:lnTo>
                  <a:lnTo>
                    <a:pt x="83301" y="0"/>
                  </a:lnTo>
                  <a:lnTo>
                    <a:pt x="2216198" y="0"/>
                  </a:lnTo>
                  <a:lnTo>
                    <a:pt x="2262414" y="13995"/>
                  </a:lnTo>
                  <a:lnTo>
                    <a:pt x="2293158" y="51423"/>
                  </a:lnTo>
                  <a:lnTo>
                    <a:pt x="2299499" y="83301"/>
                  </a:lnTo>
                  <a:lnTo>
                    <a:pt x="2299499" y="416498"/>
                  </a:lnTo>
                  <a:lnTo>
                    <a:pt x="2292953" y="448923"/>
                  </a:lnTo>
                  <a:lnTo>
                    <a:pt x="2275101" y="475401"/>
                  </a:lnTo>
                  <a:lnTo>
                    <a:pt x="2248623" y="493253"/>
                  </a:lnTo>
                  <a:lnTo>
                    <a:pt x="2216198" y="499799"/>
                  </a:lnTo>
                  <a:lnTo>
                    <a:pt x="83301" y="499799"/>
                  </a:lnTo>
                  <a:lnTo>
                    <a:pt x="50876" y="493253"/>
                  </a:lnTo>
                  <a:lnTo>
                    <a:pt x="24398" y="475401"/>
                  </a:lnTo>
                  <a:lnTo>
                    <a:pt x="6546" y="448923"/>
                  </a:lnTo>
                  <a:lnTo>
                    <a:pt x="0" y="416498"/>
                  </a:lnTo>
                  <a:lnTo>
                    <a:pt x="0" y="83301"/>
                  </a:lnTo>
                  <a:close/>
                </a:path>
              </a:pathLst>
            </a:custGeom>
            <a:ln w="9524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3750" y="1733027"/>
              <a:ext cx="1433195" cy="655320"/>
            </a:xfrm>
            <a:custGeom>
              <a:avLst/>
              <a:gdLst/>
              <a:ahLst/>
              <a:cxnLst/>
              <a:rect l="l" t="t" r="r" b="b"/>
              <a:pathLst>
                <a:path w="1433195" h="655319">
                  <a:moveTo>
                    <a:pt x="597124" y="155522"/>
                  </a:moveTo>
                  <a:lnTo>
                    <a:pt x="238849" y="155522"/>
                  </a:lnTo>
                  <a:lnTo>
                    <a:pt x="433254" y="0"/>
                  </a:lnTo>
                  <a:lnTo>
                    <a:pt x="597124" y="155522"/>
                  </a:lnTo>
                  <a:close/>
                </a:path>
                <a:path w="1433195" h="655319">
                  <a:moveTo>
                    <a:pt x="1349799" y="655322"/>
                  </a:moveTo>
                  <a:lnTo>
                    <a:pt x="83299" y="655322"/>
                  </a:lnTo>
                  <a:lnTo>
                    <a:pt x="50875" y="648776"/>
                  </a:lnTo>
                  <a:lnTo>
                    <a:pt x="24398" y="630924"/>
                  </a:lnTo>
                  <a:lnTo>
                    <a:pt x="6546" y="604446"/>
                  </a:lnTo>
                  <a:lnTo>
                    <a:pt x="0" y="572022"/>
                  </a:lnTo>
                  <a:lnTo>
                    <a:pt x="0" y="238822"/>
                  </a:lnTo>
                  <a:lnTo>
                    <a:pt x="6546" y="206398"/>
                  </a:lnTo>
                  <a:lnTo>
                    <a:pt x="24398" y="179920"/>
                  </a:lnTo>
                  <a:lnTo>
                    <a:pt x="50875" y="162068"/>
                  </a:lnTo>
                  <a:lnTo>
                    <a:pt x="83299" y="155522"/>
                  </a:lnTo>
                  <a:lnTo>
                    <a:pt x="1349799" y="155522"/>
                  </a:lnTo>
                  <a:lnTo>
                    <a:pt x="1396014" y="169518"/>
                  </a:lnTo>
                  <a:lnTo>
                    <a:pt x="1426759" y="206945"/>
                  </a:lnTo>
                  <a:lnTo>
                    <a:pt x="1433099" y="238822"/>
                  </a:lnTo>
                  <a:lnTo>
                    <a:pt x="1433099" y="572022"/>
                  </a:lnTo>
                  <a:lnTo>
                    <a:pt x="1426553" y="604446"/>
                  </a:lnTo>
                  <a:lnTo>
                    <a:pt x="1408702" y="630924"/>
                  </a:lnTo>
                  <a:lnTo>
                    <a:pt x="1382224" y="648776"/>
                  </a:lnTo>
                  <a:lnTo>
                    <a:pt x="1349799" y="655322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13750" y="1733027"/>
              <a:ext cx="1433195" cy="655320"/>
            </a:xfrm>
            <a:custGeom>
              <a:avLst/>
              <a:gdLst/>
              <a:ahLst/>
              <a:cxnLst/>
              <a:rect l="l" t="t" r="r" b="b"/>
              <a:pathLst>
                <a:path w="1433195" h="655319">
                  <a:moveTo>
                    <a:pt x="0" y="238822"/>
                  </a:moveTo>
                  <a:lnTo>
                    <a:pt x="6546" y="206398"/>
                  </a:lnTo>
                  <a:lnTo>
                    <a:pt x="24398" y="179920"/>
                  </a:lnTo>
                  <a:lnTo>
                    <a:pt x="50875" y="162068"/>
                  </a:lnTo>
                  <a:lnTo>
                    <a:pt x="83299" y="155522"/>
                  </a:lnTo>
                  <a:lnTo>
                    <a:pt x="238849" y="155522"/>
                  </a:lnTo>
                  <a:lnTo>
                    <a:pt x="433254" y="0"/>
                  </a:lnTo>
                  <a:lnTo>
                    <a:pt x="597124" y="155522"/>
                  </a:lnTo>
                  <a:lnTo>
                    <a:pt x="1349799" y="155522"/>
                  </a:lnTo>
                  <a:lnTo>
                    <a:pt x="1366126" y="157138"/>
                  </a:lnTo>
                  <a:lnTo>
                    <a:pt x="1408701" y="179920"/>
                  </a:lnTo>
                  <a:lnTo>
                    <a:pt x="1431484" y="222495"/>
                  </a:lnTo>
                  <a:lnTo>
                    <a:pt x="1433099" y="238822"/>
                  </a:lnTo>
                  <a:lnTo>
                    <a:pt x="1433099" y="363772"/>
                  </a:lnTo>
                  <a:lnTo>
                    <a:pt x="1433099" y="572022"/>
                  </a:lnTo>
                  <a:lnTo>
                    <a:pt x="1426553" y="604446"/>
                  </a:lnTo>
                  <a:lnTo>
                    <a:pt x="1408702" y="630924"/>
                  </a:lnTo>
                  <a:lnTo>
                    <a:pt x="1382224" y="648776"/>
                  </a:lnTo>
                  <a:lnTo>
                    <a:pt x="1349799" y="655322"/>
                  </a:lnTo>
                  <a:lnTo>
                    <a:pt x="597124" y="655322"/>
                  </a:lnTo>
                  <a:lnTo>
                    <a:pt x="238849" y="655322"/>
                  </a:lnTo>
                  <a:lnTo>
                    <a:pt x="83299" y="655322"/>
                  </a:lnTo>
                  <a:lnTo>
                    <a:pt x="50875" y="648776"/>
                  </a:lnTo>
                  <a:lnTo>
                    <a:pt x="24398" y="630924"/>
                  </a:lnTo>
                  <a:lnTo>
                    <a:pt x="6546" y="604446"/>
                  </a:lnTo>
                  <a:lnTo>
                    <a:pt x="0" y="572022"/>
                  </a:lnTo>
                  <a:lnTo>
                    <a:pt x="0" y="363772"/>
                  </a:lnTo>
                  <a:lnTo>
                    <a:pt x="0" y="238822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86400" y="1180725"/>
              <a:ext cx="934719" cy="500380"/>
            </a:xfrm>
            <a:custGeom>
              <a:avLst/>
              <a:gdLst/>
              <a:ahLst/>
              <a:cxnLst/>
              <a:rect l="l" t="t" r="r" b="b"/>
              <a:pathLst>
                <a:path w="934720" h="500380">
                  <a:moveTo>
                    <a:pt x="0" y="83301"/>
                  </a:moveTo>
                  <a:lnTo>
                    <a:pt x="6546" y="50876"/>
                  </a:lnTo>
                  <a:lnTo>
                    <a:pt x="24398" y="24398"/>
                  </a:lnTo>
                  <a:lnTo>
                    <a:pt x="50876" y="6546"/>
                  </a:lnTo>
                  <a:lnTo>
                    <a:pt x="83301" y="0"/>
                  </a:lnTo>
                  <a:lnTo>
                    <a:pt x="851198" y="0"/>
                  </a:lnTo>
                  <a:lnTo>
                    <a:pt x="897414" y="13995"/>
                  </a:lnTo>
                  <a:lnTo>
                    <a:pt x="928158" y="51423"/>
                  </a:lnTo>
                  <a:lnTo>
                    <a:pt x="934499" y="83301"/>
                  </a:lnTo>
                  <a:lnTo>
                    <a:pt x="934499" y="416498"/>
                  </a:lnTo>
                  <a:lnTo>
                    <a:pt x="927953" y="448923"/>
                  </a:lnTo>
                  <a:lnTo>
                    <a:pt x="910101" y="475401"/>
                  </a:lnTo>
                  <a:lnTo>
                    <a:pt x="883623" y="493253"/>
                  </a:lnTo>
                  <a:lnTo>
                    <a:pt x="851198" y="499799"/>
                  </a:lnTo>
                  <a:lnTo>
                    <a:pt x="83301" y="499799"/>
                  </a:lnTo>
                  <a:lnTo>
                    <a:pt x="50876" y="493253"/>
                  </a:lnTo>
                  <a:lnTo>
                    <a:pt x="24398" y="475401"/>
                  </a:lnTo>
                  <a:lnTo>
                    <a:pt x="6546" y="448923"/>
                  </a:lnTo>
                  <a:lnTo>
                    <a:pt x="0" y="416498"/>
                  </a:lnTo>
                  <a:lnTo>
                    <a:pt x="0" y="83301"/>
                  </a:lnTo>
                  <a:close/>
                </a:path>
              </a:pathLst>
            </a:custGeom>
            <a:ln w="9524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32200" y="1710976"/>
              <a:ext cx="2233295" cy="677545"/>
            </a:xfrm>
            <a:custGeom>
              <a:avLst/>
              <a:gdLst/>
              <a:ahLst/>
              <a:cxnLst/>
              <a:rect l="l" t="t" r="r" b="b"/>
              <a:pathLst>
                <a:path w="2233295" h="677544">
                  <a:moveTo>
                    <a:pt x="1860749" y="177573"/>
                  </a:moveTo>
                  <a:lnTo>
                    <a:pt x="1302524" y="177573"/>
                  </a:lnTo>
                  <a:lnTo>
                    <a:pt x="1629503" y="0"/>
                  </a:lnTo>
                  <a:lnTo>
                    <a:pt x="1860749" y="177573"/>
                  </a:lnTo>
                  <a:close/>
                </a:path>
                <a:path w="2233295" h="677544">
                  <a:moveTo>
                    <a:pt x="2149599" y="677373"/>
                  </a:moveTo>
                  <a:lnTo>
                    <a:pt x="83299" y="677373"/>
                  </a:lnTo>
                  <a:lnTo>
                    <a:pt x="50875" y="670827"/>
                  </a:lnTo>
                  <a:lnTo>
                    <a:pt x="24397" y="652975"/>
                  </a:lnTo>
                  <a:lnTo>
                    <a:pt x="6546" y="626498"/>
                  </a:lnTo>
                  <a:lnTo>
                    <a:pt x="0" y="594073"/>
                  </a:lnTo>
                  <a:lnTo>
                    <a:pt x="0" y="260873"/>
                  </a:lnTo>
                  <a:lnTo>
                    <a:pt x="6546" y="228449"/>
                  </a:lnTo>
                  <a:lnTo>
                    <a:pt x="24397" y="201971"/>
                  </a:lnTo>
                  <a:lnTo>
                    <a:pt x="50875" y="184120"/>
                  </a:lnTo>
                  <a:lnTo>
                    <a:pt x="83299" y="177573"/>
                  </a:lnTo>
                  <a:lnTo>
                    <a:pt x="2149599" y="177573"/>
                  </a:lnTo>
                  <a:lnTo>
                    <a:pt x="2195814" y="191569"/>
                  </a:lnTo>
                  <a:lnTo>
                    <a:pt x="2226559" y="228996"/>
                  </a:lnTo>
                  <a:lnTo>
                    <a:pt x="2232899" y="260873"/>
                  </a:lnTo>
                  <a:lnTo>
                    <a:pt x="2232899" y="594073"/>
                  </a:lnTo>
                  <a:lnTo>
                    <a:pt x="2226353" y="626498"/>
                  </a:lnTo>
                  <a:lnTo>
                    <a:pt x="2208502" y="652975"/>
                  </a:lnTo>
                  <a:lnTo>
                    <a:pt x="2182024" y="670827"/>
                  </a:lnTo>
                  <a:lnTo>
                    <a:pt x="2149599" y="677373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32200" y="1710976"/>
              <a:ext cx="2233295" cy="677545"/>
            </a:xfrm>
            <a:custGeom>
              <a:avLst/>
              <a:gdLst/>
              <a:ahLst/>
              <a:cxnLst/>
              <a:rect l="l" t="t" r="r" b="b"/>
              <a:pathLst>
                <a:path w="2233295" h="677544">
                  <a:moveTo>
                    <a:pt x="0" y="260873"/>
                  </a:moveTo>
                  <a:lnTo>
                    <a:pt x="6546" y="228449"/>
                  </a:lnTo>
                  <a:lnTo>
                    <a:pt x="24397" y="201972"/>
                  </a:lnTo>
                  <a:lnTo>
                    <a:pt x="50875" y="184120"/>
                  </a:lnTo>
                  <a:lnTo>
                    <a:pt x="83299" y="177573"/>
                  </a:lnTo>
                  <a:lnTo>
                    <a:pt x="1302524" y="177573"/>
                  </a:lnTo>
                  <a:lnTo>
                    <a:pt x="1629503" y="0"/>
                  </a:lnTo>
                  <a:lnTo>
                    <a:pt x="1860749" y="177573"/>
                  </a:lnTo>
                  <a:lnTo>
                    <a:pt x="2149599" y="177573"/>
                  </a:lnTo>
                  <a:lnTo>
                    <a:pt x="2165926" y="179189"/>
                  </a:lnTo>
                  <a:lnTo>
                    <a:pt x="2208501" y="201971"/>
                  </a:lnTo>
                  <a:lnTo>
                    <a:pt x="2231284" y="244547"/>
                  </a:lnTo>
                  <a:lnTo>
                    <a:pt x="2232899" y="260873"/>
                  </a:lnTo>
                  <a:lnTo>
                    <a:pt x="2232899" y="385823"/>
                  </a:lnTo>
                  <a:lnTo>
                    <a:pt x="2232899" y="594073"/>
                  </a:lnTo>
                  <a:lnTo>
                    <a:pt x="2226353" y="626498"/>
                  </a:lnTo>
                  <a:lnTo>
                    <a:pt x="2208502" y="652975"/>
                  </a:lnTo>
                  <a:lnTo>
                    <a:pt x="2182024" y="670827"/>
                  </a:lnTo>
                  <a:lnTo>
                    <a:pt x="2149599" y="677373"/>
                  </a:lnTo>
                  <a:lnTo>
                    <a:pt x="1860749" y="677373"/>
                  </a:lnTo>
                  <a:lnTo>
                    <a:pt x="1302524" y="677373"/>
                  </a:lnTo>
                  <a:lnTo>
                    <a:pt x="83299" y="677373"/>
                  </a:lnTo>
                  <a:lnTo>
                    <a:pt x="50875" y="670827"/>
                  </a:lnTo>
                  <a:lnTo>
                    <a:pt x="24397" y="652975"/>
                  </a:lnTo>
                  <a:lnTo>
                    <a:pt x="6546" y="626498"/>
                  </a:lnTo>
                  <a:lnTo>
                    <a:pt x="0" y="594073"/>
                  </a:lnTo>
                  <a:lnTo>
                    <a:pt x="0" y="385823"/>
                  </a:lnTo>
                  <a:lnTo>
                    <a:pt x="0" y="260873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4724" y="1187920"/>
            <a:ext cx="7719059" cy="1846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hours_per_wk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24*7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Courier New"/>
              <a:cs typeface="Courier New"/>
            </a:endParaRPr>
          </a:p>
          <a:p>
            <a:pPr marL="438150" algn="ctr">
              <a:lnSpc>
                <a:spcPct val="100000"/>
              </a:lnSpc>
              <a:tabLst>
                <a:tab pos="1826895" algn="l"/>
              </a:tabLst>
            </a:pPr>
            <a:r>
              <a:rPr sz="2000" spc="-5" dirty="0">
                <a:latin typeface="Arial"/>
                <a:cs typeface="Arial"/>
              </a:rPr>
              <a:t>Name	Any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expression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 dirty="0">
              <a:latin typeface="Arial"/>
              <a:cs typeface="Arial"/>
            </a:endParaRPr>
          </a:p>
          <a:p>
            <a:pPr marL="3392170">
              <a:lnSpc>
                <a:spcPct val="100000"/>
              </a:lnSpc>
              <a:spcBef>
                <a:spcPts val="400"/>
              </a:spcBef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127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227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Assignment</a:t>
            </a:r>
            <a:r>
              <a:rPr spc="-90" dirty="0"/>
              <a:t> </a:t>
            </a:r>
            <a:r>
              <a:rPr spc="-5" dirty="0"/>
              <a:t>Statements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08987" y="1175962"/>
            <a:ext cx="3761104" cy="1217295"/>
            <a:chOff x="2708987" y="1175962"/>
            <a:chExt cx="3761104" cy="1217295"/>
          </a:xfrm>
        </p:grpSpPr>
        <p:sp>
          <p:nvSpPr>
            <p:cNvPr id="4" name="object 4"/>
            <p:cNvSpPr/>
            <p:nvPr/>
          </p:nvSpPr>
          <p:spPr>
            <a:xfrm>
              <a:off x="2753475" y="1180725"/>
              <a:ext cx="2299970" cy="500380"/>
            </a:xfrm>
            <a:custGeom>
              <a:avLst/>
              <a:gdLst/>
              <a:ahLst/>
              <a:cxnLst/>
              <a:rect l="l" t="t" r="r" b="b"/>
              <a:pathLst>
                <a:path w="2299970" h="500380">
                  <a:moveTo>
                    <a:pt x="0" y="83301"/>
                  </a:moveTo>
                  <a:lnTo>
                    <a:pt x="6546" y="50876"/>
                  </a:lnTo>
                  <a:lnTo>
                    <a:pt x="24398" y="24398"/>
                  </a:lnTo>
                  <a:lnTo>
                    <a:pt x="50876" y="6546"/>
                  </a:lnTo>
                  <a:lnTo>
                    <a:pt x="83301" y="0"/>
                  </a:lnTo>
                  <a:lnTo>
                    <a:pt x="2216198" y="0"/>
                  </a:lnTo>
                  <a:lnTo>
                    <a:pt x="2262414" y="13995"/>
                  </a:lnTo>
                  <a:lnTo>
                    <a:pt x="2293158" y="51423"/>
                  </a:lnTo>
                  <a:lnTo>
                    <a:pt x="2299499" y="83301"/>
                  </a:lnTo>
                  <a:lnTo>
                    <a:pt x="2299499" y="416498"/>
                  </a:lnTo>
                  <a:lnTo>
                    <a:pt x="2292953" y="448923"/>
                  </a:lnTo>
                  <a:lnTo>
                    <a:pt x="2275101" y="475401"/>
                  </a:lnTo>
                  <a:lnTo>
                    <a:pt x="2248623" y="493253"/>
                  </a:lnTo>
                  <a:lnTo>
                    <a:pt x="2216198" y="499799"/>
                  </a:lnTo>
                  <a:lnTo>
                    <a:pt x="83301" y="499799"/>
                  </a:lnTo>
                  <a:lnTo>
                    <a:pt x="50876" y="493253"/>
                  </a:lnTo>
                  <a:lnTo>
                    <a:pt x="24398" y="475401"/>
                  </a:lnTo>
                  <a:lnTo>
                    <a:pt x="6546" y="448923"/>
                  </a:lnTo>
                  <a:lnTo>
                    <a:pt x="0" y="416498"/>
                  </a:lnTo>
                  <a:lnTo>
                    <a:pt x="0" y="83301"/>
                  </a:lnTo>
                  <a:close/>
                </a:path>
              </a:pathLst>
            </a:custGeom>
            <a:ln w="9524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3750" y="1733027"/>
              <a:ext cx="1433195" cy="655320"/>
            </a:xfrm>
            <a:custGeom>
              <a:avLst/>
              <a:gdLst/>
              <a:ahLst/>
              <a:cxnLst/>
              <a:rect l="l" t="t" r="r" b="b"/>
              <a:pathLst>
                <a:path w="1433195" h="655319">
                  <a:moveTo>
                    <a:pt x="597124" y="155522"/>
                  </a:moveTo>
                  <a:lnTo>
                    <a:pt x="238849" y="155522"/>
                  </a:lnTo>
                  <a:lnTo>
                    <a:pt x="433254" y="0"/>
                  </a:lnTo>
                  <a:lnTo>
                    <a:pt x="597124" y="155522"/>
                  </a:lnTo>
                  <a:close/>
                </a:path>
                <a:path w="1433195" h="655319">
                  <a:moveTo>
                    <a:pt x="1349799" y="655322"/>
                  </a:moveTo>
                  <a:lnTo>
                    <a:pt x="83299" y="655322"/>
                  </a:lnTo>
                  <a:lnTo>
                    <a:pt x="50875" y="648776"/>
                  </a:lnTo>
                  <a:lnTo>
                    <a:pt x="24398" y="630924"/>
                  </a:lnTo>
                  <a:lnTo>
                    <a:pt x="6546" y="604446"/>
                  </a:lnTo>
                  <a:lnTo>
                    <a:pt x="0" y="572022"/>
                  </a:lnTo>
                  <a:lnTo>
                    <a:pt x="0" y="238822"/>
                  </a:lnTo>
                  <a:lnTo>
                    <a:pt x="6546" y="206398"/>
                  </a:lnTo>
                  <a:lnTo>
                    <a:pt x="24398" y="179920"/>
                  </a:lnTo>
                  <a:lnTo>
                    <a:pt x="50875" y="162068"/>
                  </a:lnTo>
                  <a:lnTo>
                    <a:pt x="83299" y="155522"/>
                  </a:lnTo>
                  <a:lnTo>
                    <a:pt x="1349799" y="155522"/>
                  </a:lnTo>
                  <a:lnTo>
                    <a:pt x="1396014" y="169518"/>
                  </a:lnTo>
                  <a:lnTo>
                    <a:pt x="1426759" y="206945"/>
                  </a:lnTo>
                  <a:lnTo>
                    <a:pt x="1433099" y="238822"/>
                  </a:lnTo>
                  <a:lnTo>
                    <a:pt x="1433099" y="572022"/>
                  </a:lnTo>
                  <a:lnTo>
                    <a:pt x="1426553" y="604446"/>
                  </a:lnTo>
                  <a:lnTo>
                    <a:pt x="1408702" y="630924"/>
                  </a:lnTo>
                  <a:lnTo>
                    <a:pt x="1382224" y="648776"/>
                  </a:lnTo>
                  <a:lnTo>
                    <a:pt x="1349799" y="655322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13750" y="1733027"/>
              <a:ext cx="1433195" cy="655320"/>
            </a:xfrm>
            <a:custGeom>
              <a:avLst/>
              <a:gdLst/>
              <a:ahLst/>
              <a:cxnLst/>
              <a:rect l="l" t="t" r="r" b="b"/>
              <a:pathLst>
                <a:path w="1433195" h="655319">
                  <a:moveTo>
                    <a:pt x="0" y="238822"/>
                  </a:moveTo>
                  <a:lnTo>
                    <a:pt x="6546" y="206398"/>
                  </a:lnTo>
                  <a:lnTo>
                    <a:pt x="24398" y="179920"/>
                  </a:lnTo>
                  <a:lnTo>
                    <a:pt x="50875" y="162068"/>
                  </a:lnTo>
                  <a:lnTo>
                    <a:pt x="83299" y="155522"/>
                  </a:lnTo>
                  <a:lnTo>
                    <a:pt x="238849" y="155522"/>
                  </a:lnTo>
                  <a:lnTo>
                    <a:pt x="433254" y="0"/>
                  </a:lnTo>
                  <a:lnTo>
                    <a:pt x="597124" y="155522"/>
                  </a:lnTo>
                  <a:lnTo>
                    <a:pt x="1349799" y="155522"/>
                  </a:lnTo>
                  <a:lnTo>
                    <a:pt x="1366126" y="157138"/>
                  </a:lnTo>
                  <a:lnTo>
                    <a:pt x="1408701" y="179920"/>
                  </a:lnTo>
                  <a:lnTo>
                    <a:pt x="1431484" y="222495"/>
                  </a:lnTo>
                  <a:lnTo>
                    <a:pt x="1433099" y="238822"/>
                  </a:lnTo>
                  <a:lnTo>
                    <a:pt x="1433099" y="363772"/>
                  </a:lnTo>
                  <a:lnTo>
                    <a:pt x="1433099" y="572022"/>
                  </a:lnTo>
                  <a:lnTo>
                    <a:pt x="1426553" y="604446"/>
                  </a:lnTo>
                  <a:lnTo>
                    <a:pt x="1408702" y="630924"/>
                  </a:lnTo>
                  <a:lnTo>
                    <a:pt x="1382224" y="648776"/>
                  </a:lnTo>
                  <a:lnTo>
                    <a:pt x="1349799" y="655322"/>
                  </a:lnTo>
                  <a:lnTo>
                    <a:pt x="597124" y="655322"/>
                  </a:lnTo>
                  <a:lnTo>
                    <a:pt x="238849" y="655322"/>
                  </a:lnTo>
                  <a:lnTo>
                    <a:pt x="83299" y="655322"/>
                  </a:lnTo>
                  <a:lnTo>
                    <a:pt x="50875" y="648776"/>
                  </a:lnTo>
                  <a:lnTo>
                    <a:pt x="24398" y="630924"/>
                  </a:lnTo>
                  <a:lnTo>
                    <a:pt x="6546" y="604446"/>
                  </a:lnTo>
                  <a:lnTo>
                    <a:pt x="0" y="572022"/>
                  </a:lnTo>
                  <a:lnTo>
                    <a:pt x="0" y="363772"/>
                  </a:lnTo>
                  <a:lnTo>
                    <a:pt x="0" y="238822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86400" y="1180725"/>
              <a:ext cx="934719" cy="500380"/>
            </a:xfrm>
            <a:custGeom>
              <a:avLst/>
              <a:gdLst/>
              <a:ahLst/>
              <a:cxnLst/>
              <a:rect l="l" t="t" r="r" b="b"/>
              <a:pathLst>
                <a:path w="934720" h="500380">
                  <a:moveTo>
                    <a:pt x="0" y="83301"/>
                  </a:moveTo>
                  <a:lnTo>
                    <a:pt x="6546" y="50876"/>
                  </a:lnTo>
                  <a:lnTo>
                    <a:pt x="24398" y="24398"/>
                  </a:lnTo>
                  <a:lnTo>
                    <a:pt x="50876" y="6546"/>
                  </a:lnTo>
                  <a:lnTo>
                    <a:pt x="83301" y="0"/>
                  </a:lnTo>
                  <a:lnTo>
                    <a:pt x="851198" y="0"/>
                  </a:lnTo>
                  <a:lnTo>
                    <a:pt x="897414" y="13995"/>
                  </a:lnTo>
                  <a:lnTo>
                    <a:pt x="928158" y="51423"/>
                  </a:lnTo>
                  <a:lnTo>
                    <a:pt x="934499" y="83301"/>
                  </a:lnTo>
                  <a:lnTo>
                    <a:pt x="934499" y="416498"/>
                  </a:lnTo>
                  <a:lnTo>
                    <a:pt x="927953" y="448923"/>
                  </a:lnTo>
                  <a:lnTo>
                    <a:pt x="910101" y="475401"/>
                  </a:lnTo>
                  <a:lnTo>
                    <a:pt x="883623" y="493253"/>
                  </a:lnTo>
                  <a:lnTo>
                    <a:pt x="851198" y="499799"/>
                  </a:lnTo>
                  <a:lnTo>
                    <a:pt x="83301" y="499799"/>
                  </a:lnTo>
                  <a:lnTo>
                    <a:pt x="50876" y="493253"/>
                  </a:lnTo>
                  <a:lnTo>
                    <a:pt x="24398" y="475401"/>
                  </a:lnTo>
                  <a:lnTo>
                    <a:pt x="6546" y="448923"/>
                  </a:lnTo>
                  <a:lnTo>
                    <a:pt x="0" y="416498"/>
                  </a:lnTo>
                  <a:lnTo>
                    <a:pt x="0" y="83301"/>
                  </a:lnTo>
                  <a:close/>
                </a:path>
              </a:pathLst>
            </a:custGeom>
            <a:ln w="9524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32200" y="1710976"/>
              <a:ext cx="2233295" cy="677545"/>
            </a:xfrm>
            <a:custGeom>
              <a:avLst/>
              <a:gdLst/>
              <a:ahLst/>
              <a:cxnLst/>
              <a:rect l="l" t="t" r="r" b="b"/>
              <a:pathLst>
                <a:path w="2233295" h="677544">
                  <a:moveTo>
                    <a:pt x="1860749" y="177573"/>
                  </a:moveTo>
                  <a:lnTo>
                    <a:pt x="1302524" y="177573"/>
                  </a:lnTo>
                  <a:lnTo>
                    <a:pt x="1629503" y="0"/>
                  </a:lnTo>
                  <a:lnTo>
                    <a:pt x="1860749" y="177573"/>
                  </a:lnTo>
                  <a:close/>
                </a:path>
                <a:path w="2233295" h="677544">
                  <a:moveTo>
                    <a:pt x="2149599" y="677373"/>
                  </a:moveTo>
                  <a:lnTo>
                    <a:pt x="83299" y="677373"/>
                  </a:lnTo>
                  <a:lnTo>
                    <a:pt x="50875" y="670827"/>
                  </a:lnTo>
                  <a:lnTo>
                    <a:pt x="24397" y="652975"/>
                  </a:lnTo>
                  <a:lnTo>
                    <a:pt x="6546" y="626498"/>
                  </a:lnTo>
                  <a:lnTo>
                    <a:pt x="0" y="594073"/>
                  </a:lnTo>
                  <a:lnTo>
                    <a:pt x="0" y="260873"/>
                  </a:lnTo>
                  <a:lnTo>
                    <a:pt x="6546" y="228449"/>
                  </a:lnTo>
                  <a:lnTo>
                    <a:pt x="24397" y="201971"/>
                  </a:lnTo>
                  <a:lnTo>
                    <a:pt x="50875" y="184120"/>
                  </a:lnTo>
                  <a:lnTo>
                    <a:pt x="83299" y="177573"/>
                  </a:lnTo>
                  <a:lnTo>
                    <a:pt x="2149599" y="177573"/>
                  </a:lnTo>
                  <a:lnTo>
                    <a:pt x="2195814" y="191569"/>
                  </a:lnTo>
                  <a:lnTo>
                    <a:pt x="2226559" y="228996"/>
                  </a:lnTo>
                  <a:lnTo>
                    <a:pt x="2232899" y="260873"/>
                  </a:lnTo>
                  <a:lnTo>
                    <a:pt x="2232899" y="594073"/>
                  </a:lnTo>
                  <a:lnTo>
                    <a:pt x="2226353" y="626498"/>
                  </a:lnTo>
                  <a:lnTo>
                    <a:pt x="2208502" y="652975"/>
                  </a:lnTo>
                  <a:lnTo>
                    <a:pt x="2182024" y="670827"/>
                  </a:lnTo>
                  <a:lnTo>
                    <a:pt x="2149599" y="677373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32200" y="1710976"/>
              <a:ext cx="2233295" cy="677545"/>
            </a:xfrm>
            <a:custGeom>
              <a:avLst/>
              <a:gdLst/>
              <a:ahLst/>
              <a:cxnLst/>
              <a:rect l="l" t="t" r="r" b="b"/>
              <a:pathLst>
                <a:path w="2233295" h="677544">
                  <a:moveTo>
                    <a:pt x="0" y="260873"/>
                  </a:moveTo>
                  <a:lnTo>
                    <a:pt x="6546" y="228449"/>
                  </a:lnTo>
                  <a:lnTo>
                    <a:pt x="24397" y="201972"/>
                  </a:lnTo>
                  <a:lnTo>
                    <a:pt x="50875" y="184120"/>
                  </a:lnTo>
                  <a:lnTo>
                    <a:pt x="83299" y="177573"/>
                  </a:lnTo>
                  <a:lnTo>
                    <a:pt x="1302524" y="177573"/>
                  </a:lnTo>
                  <a:lnTo>
                    <a:pt x="1629503" y="0"/>
                  </a:lnTo>
                  <a:lnTo>
                    <a:pt x="1860749" y="177573"/>
                  </a:lnTo>
                  <a:lnTo>
                    <a:pt x="2149599" y="177573"/>
                  </a:lnTo>
                  <a:lnTo>
                    <a:pt x="2165926" y="179189"/>
                  </a:lnTo>
                  <a:lnTo>
                    <a:pt x="2208501" y="201971"/>
                  </a:lnTo>
                  <a:lnTo>
                    <a:pt x="2231284" y="244547"/>
                  </a:lnTo>
                  <a:lnTo>
                    <a:pt x="2232899" y="260873"/>
                  </a:lnTo>
                  <a:lnTo>
                    <a:pt x="2232899" y="385823"/>
                  </a:lnTo>
                  <a:lnTo>
                    <a:pt x="2232899" y="594073"/>
                  </a:lnTo>
                  <a:lnTo>
                    <a:pt x="2226353" y="626498"/>
                  </a:lnTo>
                  <a:lnTo>
                    <a:pt x="2208502" y="652975"/>
                  </a:lnTo>
                  <a:lnTo>
                    <a:pt x="2182024" y="670827"/>
                  </a:lnTo>
                  <a:lnTo>
                    <a:pt x="2149599" y="677373"/>
                  </a:lnTo>
                  <a:lnTo>
                    <a:pt x="1860749" y="677373"/>
                  </a:lnTo>
                  <a:lnTo>
                    <a:pt x="1302524" y="677373"/>
                  </a:lnTo>
                  <a:lnTo>
                    <a:pt x="83299" y="677373"/>
                  </a:lnTo>
                  <a:lnTo>
                    <a:pt x="50875" y="670827"/>
                  </a:lnTo>
                  <a:lnTo>
                    <a:pt x="24397" y="652975"/>
                  </a:lnTo>
                  <a:lnTo>
                    <a:pt x="6546" y="626498"/>
                  </a:lnTo>
                  <a:lnTo>
                    <a:pt x="0" y="594073"/>
                  </a:lnTo>
                  <a:lnTo>
                    <a:pt x="0" y="385823"/>
                  </a:lnTo>
                  <a:lnTo>
                    <a:pt x="0" y="260873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4724" y="1187920"/>
            <a:ext cx="7719059" cy="22672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hours_per_wk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24*7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Courier New"/>
              <a:cs typeface="Courier New"/>
            </a:endParaRPr>
          </a:p>
          <a:p>
            <a:pPr marL="438150" algn="ctr">
              <a:lnSpc>
                <a:spcPct val="100000"/>
              </a:lnSpc>
              <a:tabLst>
                <a:tab pos="1826895" algn="l"/>
              </a:tabLst>
            </a:pPr>
            <a:r>
              <a:rPr sz="2000" spc="-5" dirty="0">
                <a:latin typeface="Arial"/>
                <a:cs typeface="Arial"/>
              </a:rPr>
              <a:t>Name	Any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expression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name is bound 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value (not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</a:t>
            </a:r>
            <a:r>
              <a:rPr sz="24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equation)</a:t>
            </a:r>
            <a:endParaRPr sz="2400" dirty="0">
              <a:latin typeface="Arial"/>
              <a:cs typeface="Arial"/>
            </a:endParaRPr>
          </a:p>
          <a:p>
            <a:pPr marL="3392170">
              <a:lnSpc>
                <a:spcPct val="100000"/>
              </a:lnSpc>
              <a:spcBef>
                <a:spcPts val="400"/>
              </a:spcBef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364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227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Assignment</a:t>
            </a:r>
            <a:r>
              <a:rPr spc="-90" dirty="0"/>
              <a:t> </a:t>
            </a:r>
            <a:r>
              <a:rPr spc="-5" dirty="0"/>
              <a:t>Statements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08987" y="1175962"/>
            <a:ext cx="3761104" cy="1217295"/>
            <a:chOff x="2708987" y="1175962"/>
            <a:chExt cx="3761104" cy="1217295"/>
          </a:xfrm>
        </p:grpSpPr>
        <p:sp>
          <p:nvSpPr>
            <p:cNvPr id="4" name="object 4"/>
            <p:cNvSpPr/>
            <p:nvPr/>
          </p:nvSpPr>
          <p:spPr>
            <a:xfrm>
              <a:off x="2753475" y="1180725"/>
              <a:ext cx="2299970" cy="500380"/>
            </a:xfrm>
            <a:custGeom>
              <a:avLst/>
              <a:gdLst/>
              <a:ahLst/>
              <a:cxnLst/>
              <a:rect l="l" t="t" r="r" b="b"/>
              <a:pathLst>
                <a:path w="2299970" h="500380">
                  <a:moveTo>
                    <a:pt x="0" y="83301"/>
                  </a:moveTo>
                  <a:lnTo>
                    <a:pt x="6546" y="50876"/>
                  </a:lnTo>
                  <a:lnTo>
                    <a:pt x="24398" y="24398"/>
                  </a:lnTo>
                  <a:lnTo>
                    <a:pt x="50876" y="6546"/>
                  </a:lnTo>
                  <a:lnTo>
                    <a:pt x="83301" y="0"/>
                  </a:lnTo>
                  <a:lnTo>
                    <a:pt x="2216198" y="0"/>
                  </a:lnTo>
                  <a:lnTo>
                    <a:pt x="2262414" y="13995"/>
                  </a:lnTo>
                  <a:lnTo>
                    <a:pt x="2293158" y="51423"/>
                  </a:lnTo>
                  <a:lnTo>
                    <a:pt x="2299499" y="83301"/>
                  </a:lnTo>
                  <a:lnTo>
                    <a:pt x="2299499" y="416498"/>
                  </a:lnTo>
                  <a:lnTo>
                    <a:pt x="2292953" y="448923"/>
                  </a:lnTo>
                  <a:lnTo>
                    <a:pt x="2275101" y="475401"/>
                  </a:lnTo>
                  <a:lnTo>
                    <a:pt x="2248623" y="493253"/>
                  </a:lnTo>
                  <a:lnTo>
                    <a:pt x="2216198" y="499799"/>
                  </a:lnTo>
                  <a:lnTo>
                    <a:pt x="83301" y="499799"/>
                  </a:lnTo>
                  <a:lnTo>
                    <a:pt x="50876" y="493253"/>
                  </a:lnTo>
                  <a:lnTo>
                    <a:pt x="24398" y="475401"/>
                  </a:lnTo>
                  <a:lnTo>
                    <a:pt x="6546" y="448923"/>
                  </a:lnTo>
                  <a:lnTo>
                    <a:pt x="0" y="416498"/>
                  </a:lnTo>
                  <a:lnTo>
                    <a:pt x="0" y="83301"/>
                  </a:lnTo>
                  <a:close/>
                </a:path>
              </a:pathLst>
            </a:custGeom>
            <a:ln w="9524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3750" y="1733027"/>
              <a:ext cx="1433195" cy="655320"/>
            </a:xfrm>
            <a:custGeom>
              <a:avLst/>
              <a:gdLst/>
              <a:ahLst/>
              <a:cxnLst/>
              <a:rect l="l" t="t" r="r" b="b"/>
              <a:pathLst>
                <a:path w="1433195" h="655319">
                  <a:moveTo>
                    <a:pt x="597124" y="155522"/>
                  </a:moveTo>
                  <a:lnTo>
                    <a:pt x="238849" y="155522"/>
                  </a:lnTo>
                  <a:lnTo>
                    <a:pt x="433254" y="0"/>
                  </a:lnTo>
                  <a:lnTo>
                    <a:pt x="597124" y="155522"/>
                  </a:lnTo>
                  <a:close/>
                </a:path>
                <a:path w="1433195" h="655319">
                  <a:moveTo>
                    <a:pt x="1349799" y="655322"/>
                  </a:moveTo>
                  <a:lnTo>
                    <a:pt x="83299" y="655322"/>
                  </a:lnTo>
                  <a:lnTo>
                    <a:pt x="50875" y="648776"/>
                  </a:lnTo>
                  <a:lnTo>
                    <a:pt x="24398" y="630924"/>
                  </a:lnTo>
                  <a:lnTo>
                    <a:pt x="6546" y="604446"/>
                  </a:lnTo>
                  <a:lnTo>
                    <a:pt x="0" y="572022"/>
                  </a:lnTo>
                  <a:lnTo>
                    <a:pt x="0" y="238822"/>
                  </a:lnTo>
                  <a:lnTo>
                    <a:pt x="6546" y="206398"/>
                  </a:lnTo>
                  <a:lnTo>
                    <a:pt x="24398" y="179920"/>
                  </a:lnTo>
                  <a:lnTo>
                    <a:pt x="50875" y="162068"/>
                  </a:lnTo>
                  <a:lnTo>
                    <a:pt x="83299" y="155522"/>
                  </a:lnTo>
                  <a:lnTo>
                    <a:pt x="1349799" y="155522"/>
                  </a:lnTo>
                  <a:lnTo>
                    <a:pt x="1396014" y="169518"/>
                  </a:lnTo>
                  <a:lnTo>
                    <a:pt x="1426759" y="206945"/>
                  </a:lnTo>
                  <a:lnTo>
                    <a:pt x="1433099" y="238822"/>
                  </a:lnTo>
                  <a:lnTo>
                    <a:pt x="1433099" y="572022"/>
                  </a:lnTo>
                  <a:lnTo>
                    <a:pt x="1426553" y="604446"/>
                  </a:lnTo>
                  <a:lnTo>
                    <a:pt x="1408702" y="630924"/>
                  </a:lnTo>
                  <a:lnTo>
                    <a:pt x="1382224" y="648776"/>
                  </a:lnTo>
                  <a:lnTo>
                    <a:pt x="1349799" y="655322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13750" y="1733027"/>
              <a:ext cx="1433195" cy="655320"/>
            </a:xfrm>
            <a:custGeom>
              <a:avLst/>
              <a:gdLst/>
              <a:ahLst/>
              <a:cxnLst/>
              <a:rect l="l" t="t" r="r" b="b"/>
              <a:pathLst>
                <a:path w="1433195" h="655319">
                  <a:moveTo>
                    <a:pt x="0" y="238822"/>
                  </a:moveTo>
                  <a:lnTo>
                    <a:pt x="6546" y="206398"/>
                  </a:lnTo>
                  <a:lnTo>
                    <a:pt x="24398" y="179920"/>
                  </a:lnTo>
                  <a:lnTo>
                    <a:pt x="50875" y="162068"/>
                  </a:lnTo>
                  <a:lnTo>
                    <a:pt x="83299" y="155522"/>
                  </a:lnTo>
                  <a:lnTo>
                    <a:pt x="238849" y="155522"/>
                  </a:lnTo>
                  <a:lnTo>
                    <a:pt x="433254" y="0"/>
                  </a:lnTo>
                  <a:lnTo>
                    <a:pt x="597124" y="155522"/>
                  </a:lnTo>
                  <a:lnTo>
                    <a:pt x="1349799" y="155522"/>
                  </a:lnTo>
                  <a:lnTo>
                    <a:pt x="1366126" y="157138"/>
                  </a:lnTo>
                  <a:lnTo>
                    <a:pt x="1408701" y="179920"/>
                  </a:lnTo>
                  <a:lnTo>
                    <a:pt x="1431484" y="222495"/>
                  </a:lnTo>
                  <a:lnTo>
                    <a:pt x="1433099" y="238822"/>
                  </a:lnTo>
                  <a:lnTo>
                    <a:pt x="1433099" y="363772"/>
                  </a:lnTo>
                  <a:lnTo>
                    <a:pt x="1433099" y="572022"/>
                  </a:lnTo>
                  <a:lnTo>
                    <a:pt x="1426553" y="604446"/>
                  </a:lnTo>
                  <a:lnTo>
                    <a:pt x="1408702" y="630924"/>
                  </a:lnTo>
                  <a:lnTo>
                    <a:pt x="1382224" y="648776"/>
                  </a:lnTo>
                  <a:lnTo>
                    <a:pt x="1349799" y="655322"/>
                  </a:lnTo>
                  <a:lnTo>
                    <a:pt x="597124" y="655322"/>
                  </a:lnTo>
                  <a:lnTo>
                    <a:pt x="238849" y="655322"/>
                  </a:lnTo>
                  <a:lnTo>
                    <a:pt x="83299" y="655322"/>
                  </a:lnTo>
                  <a:lnTo>
                    <a:pt x="50875" y="648776"/>
                  </a:lnTo>
                  <a:lnTo>
                    <a:pt x="24398" y="630924"/>
                  </a:lnTo>
                  <a:lnTo>
                    <a:pt x="6546" y="604446"/>
                  </a:lnTo>
                  <a:lnTo>
                    <a:pt x="0" y="572022"/>
                  </a:lnTo>
                  <a:lnTo>
                    <a:pt x="0" y="363772"/>
                  </a:lnTo>
                  <a:lnTo>
                    <a:pt x="0" y="238822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86400" y="1180725"/>
              <a:ext cx="934719" cy="500380"/>
            </a:xfrm>
            <a:custGeom>
              <a:avLst/>
              <a:gdLst/>
              <a:ahLst/>
              <a:cxnLst/>
              <a:rect l="l" t="t" r="r" b="b"/>
              <a:pathLst>
                <a:path w="934720" h="500380">
                  <a:moveTo>
                    <a:pt x="0" y="83301"/>
                  </a:moveTo>
                  <a:lnTo>
                    <a:pt x="6546" y="50876"/>
                  </a:lnTo>
                  <a:lnTo>
                    <a:pt x="24398" y="24398"/>
                  </a:lnTo>
                  <a:lnTo>
                    <a:pt x="50876" y="6546"/>
                  </a:lnTo>
                  <a:lnTo>
                    <a:pt x="83301" y="0"/>
                  </a:lnTo>
                  <a:lnTo>
                    <a:pt x="851198" y="0"/>
                  </a:lnTo>
                  <a:lnTo>
                    <a:pt x="897414" y="13995"/>
                  </a:lnTo>
                  <a:lnTo>
                    <a:pt x="928158" y="51423"/>
                  </a:lnTo>
                  <a:lnTo>
                    <a:pt x="934499" y="83301"/>
                  </a:lnTo>
                  <a:lnTo>
                    <a:pt x="934499" y="416498"/>
                  </a:lnTo>
                  <a:lnTo>
                    <a:pt x="927953" y="448923"/>
                  </a:lnTo>
                  <a:lnTo>
                    <a:pt x="910101" y="475401"/>
                  </a:lnTo>
                  <a:lnTo>
                    <a:pt x="883623" y="493253"/>
                  </a:lnTo>
                  <a:lnTo>
                    <a:pt x="851198" y="499799"/>
                  </a:lnTo>
                  <a:lnTo>
                    <a:pt x="83301" y="499799"/>
                  </a:lnTo>
                  <a:lnTo>
                    <a:pt x="50876" y="493253"/>
                  </a:lnTo>
                  <a:lnTo>
                    <a:pt x="24398" y="475401"/>
                  </a:lnTo>
                  <a:lnTo>
                    <a:pt x="6546" y="448923"/>
                  </a:lnTo>
                  <a:lnTo>
                    <a:pt x="0" y="416498"/>
                  </a:lnTo>
                  <a:lnTo>
                    <a:pt x="0" y="83301"/>
                  </a:lnTo>
                  <a:close/>
                </a:path>
              </a:pathLst>
            </a:custGeom>
            <a:ln w="9524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32200" y="1710976"/>
              <a:ext cx="2233295" cy="677545"/>
            </a:xfrm>
            <a:custGeom>
              <a:avLst/>
              <a:gdLst/>
              <a:ahLst/>
              <a:cxnLst/>
              <a:rect l="l" t="t" r="r" b="b"/>
              <a:pathLst>
                <a:path w="2233295" h="677544">
                  <a:moveTo>
                    <a:pt x="1860749" y="177573"/>
                  </a:moveTo>
                  <a:lnTo>
                    <a:pt x="1302524" y="177573"/>
                  </a:lnTo>
                  <a:lnTo>
                    <a:pt x="1629503" y="0"/>
                  </a:lnTo>
                  <a:lnTo>
                    <a:pt x="1860749" y="177573"/>
                  </a:lnTo>
                  <a:close/>
                </a:path>
                <a:path w="2233295" h="677544">
                  <a:moveTo>
                    <a:pt x="2149599" y="677373"/>
                  </a:moveTo>
                  <a:lnTo>
                    <a:pt x="83299" y="677373"/>
                  </a:lnTo>
                  <a:lnTo>
                    <a:pt x="50875" y="670827"/>
                  </a:lnTo>
                  <a:lnTo>
                    <a:pt x="24397" y="652975"/>
                  </a:lnTo>
                  <a:lnTo>
                    <a:pt x="6546" y="626498"/>
                  </a:lnTo>
                  <a:lnTo>
                    <a:pt x="0" y="594073"/>
                  </a:lnTo>
                  <a:lnTo>
                    <a:pt x="0" y="260873"/>
                  </a:lnTo>
                  <a:lnTo>
                    <a:pt x="6546" y="228449"/>
                  </a:lnTo>
                  <a:lnTo>
                    <a:pt x="24397" y="201971"/>
                  </a:lnTo>
                  <a:lnTo>
                    <a:pt x="50875" y="184120"/>
                  </a:lnTo>
                  <a:lnTo>
                    <a:pt x="83299" y="177573"/>
                  </a:lnTo>
                  <a:lnTo>
                    <a:pt x="2149599" y="177573"/>
                  </a:lnTo>
                  <a:lnTo>
                    <a:pt x="2195814" y="191569"/>
                  </a:lnTo>
                  <a:lnTo>
                    <a:pt x="2226559" y="228996"/>
                  </a:lnTo>
                  <a:lnTo>
                    <a:pt x="2232899" y="260873"/>
                  </a:lnTo>
                  <a:lnTo>
                    <a:pt x="2232899" y="594073"/>
                  </a:lnTo>
                  <a:lnTo>
                    <a:pt x="2226353" y="626498"/>
                  </a:lnTo>
                  <a:lnTo>
                    <a:pt x="2208502" y="652975"/>
                  </a:lnTo>
                  <a:lnTo>
                    <a:pt x="2182024" y="670827"/>
                  </a:lnTo>
                  <a:lnTo>
                    <a:pt x="2149599" y="677373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32200" y="1710976"/>
              <a:ext cx="2233295" cy="677545"/>
            </a:xfrm>
            <a:custGeom>
              <a:avLst/>
              <a:gdLst/>
              <a:ahLst/>
              <a:cxnLst/>
              <a:rect l="l" t="t" r="r" b="b"/>
              <a:pathLst>
                <a:path w="2233295" h="677544">
                  <a:moveTo>
                    <a:pt x="0" y="260873"/>
                  </a:moveTo>
                  <a:lnTo>
                    <a:pt x="6546" y="228449"/>
                  </a:lnTo>
                  <a:lnTo>
                    <a:pt x="24397" y="201972"/>
                  </a:lnTo>
                  <a:lnTo>
                    <a:pt x="50875" y="184120"/>
                  </a:lnTo>
                  <a:lnTo>
                    <a:pt x="83299" y="177573"/>
                  </a:lnTo>
                  <a:lnTo>
                    <a:pt x="1302524" y="177573"/>
                  </a:lnTo>
                  <a:lnTo>
                    <a:pt x="1629503" y="0"/>
                  </a:lnTo>
                  <a:lnTo>
                    <a:pt x="1860749" y="177573"/>
                  </a:lnTo>
                  <a:lnTo>
                    <a:pt x="2149599" y="177573"/>
                  </a:lnTo>
                  <a:lnTo>
                    <a:pt x="2165926" y="179189"/>
                  </a:lnTo>
                  <a:lnTo>
                    <a:pt x="2208501" y="201971"/>
                  </a:lnTo>
                  <a:lnTo>
                    <a:pt x="2231284" y="244547"/>
                  </a:lnTo>
                  <a:lnTo>
                    <a:pt x="2232899" y="260873"/>
                  </a:lnTo>
                  <a:lnTo>
                    <a:pt x="2232899" y="385823"/>
                  </a:lnTo>
                  <a:lnTo>
                    <a:pt x="2232899" y="594073"/>
                  </a:lnTo>
                  <a:lnTo>
                    <a:pt x="2226353" y="626498"/>
                  </a:lnTo>
                  <a:lnTo>
                    <a:pt x="2208502" y="652975"/>
                  </a:lnTo>
                  <a:lnTo>
                    <a:pt x="2182024" y="670827"/>
                  </a:lnTo>
                  <a:lnTo>
                    <a:pt x="2149599" y="677373"/>
                  </a:lnTo>
                  <a:lnTo>
                    <a:pt x="1860749" y="677373"/>
                  </a:lnTo>
                  <a:lnTo>
                    <a:pt x="1302524" y="677373"/>
                  </a:lnTo>
                  <a:lnTo>
                    <a:pt x="83299" y="677373"/>
                  </a:lnTo>
                  <a:lnTo>
                    <a:pt x="50875" y="670827"/>
                  </a:lnTo>
                  <a:lnTo>
                    <a:pt x="24397" y="652975"/>
                  </a:lnTo>
                  <a:lnTo>
                    <a:pt x="6546" y="626498"/>
                  </a:lnTo>
                  <a:lnTo>
                    <a:pt x="0" y="594073"/>
                  </a:lnTo>
                  <a:lnTo>
                    <a:pt x="0" y="385823"/>
                  </a:lnTo>
                  <a:lnTo>
                    <a:pt x="0" y="260873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4724" y="1187920"/>
            <a:ext cx="7719059" cy="22672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hours_per_wk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24*7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Courier New"/>
              <a:cs typeface="Courier New"/>
            </a:endParaRPr>
          </a:p>
          <a:p>
            <a:pPr marL="438150" algn="ctr">
              <a:lnSpc>
                <a:spcPct val="100000"/>
              </a:lnSpc>
              <a:tabLst>
                <a:tab pos="1826895" algn="l"/>
              </a:tabLst>
            </a:pPr>
            <a:r>
              <a:rPr sz="2000" spc="-5" dirty="0">
                <a:latin typeface="Arial"/>
                <a:cs typeface="Arial"/>
              </a:rPr>
              <a:t>Name	Any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expression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name is bound 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value (not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</a:t>
            </a:r>
            <a:r>
              <a:rPr sz="24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equation)</a:t>
            </a:r>
            <a:endParaRPr sz="2400" dirty="0">
              <a:latin typeface="Arial"/>
              <a:cs typeface="Arial"/>
            </a:endParaRPr>
          </a:p>
          <a:p>
            <a:pPr marL="3392170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93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199" y="2240540"/>
            <a:ext cx="2206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469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Anatomy of </a:t>
            </a:r>
            <a:r>
              <a:rPr dirty="0"/>
              <a:t>a </a:t>
            </a:r>
            <a:r>
              <a:rPr spc="-5" dirty="0"/>
              <a:t>Call</a:t>
            </a:r>
            <a:r>
              <a:rPr spc="-105" dirty="0"/>
              <a:t> </a:t>
            </a:r>
            <a:r>
              <a:rPr spc="-5" dirty="0"/>
              <a:t>Expression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72912" y="1063749"/>
            <a:ext cx="1401445" cy="2608580"/>
            <a:chOff x="2972912" y="1063749"/>
            <a:chExt cx="1401445" cy="2608580"/>
          </a:xfrm>
        </p:grpSpPr>
        <p:sp>
          <p:nvSpPr>
            <p:cNvPr id="4" name="object 4"/>
            <p:cNvSpPr/>
            <p:nvPr/>
          </p:nvSpPr>
          <p:spPr>
            <a:xfrm>
              <a:off x="3038955" y="2484847"/>
              <a:ext cx="745490" cy="1168400"/>
            </a:xfrm>
            <a:custGeom>
              <a:avLst/>
              <a:gdLst/>
              <a:ahLst/>
              <a:cxnLst/>
              <a:rect l="l" t="t" r="r" b="b"/>
              <a:pathLst>
                <a:path w="745489" h="1168400">
                  <a:moveTo>
                    <a:pt x="0" y="124202"/>
                  </a:moveTo>
                  <a:lnTo>
                    <a:pt x="9760" y="75857"/>
                  </a:lnTo>
                  <a:lnTo>
                    <a:pt x="36378" y="36378"/>
                  </a:lnTo>
                  <a:lnTo>
                    <a:pt x="75857" y="9760"/>
                  </a:lnTo>
                  <a:lnTo>
                    <a:pt x="124202" y="0"/>
                  </a:lnTo>
                  <a:lnTo>
                    <a:pt x="620997" y="0"/>
                  </a:lnTo>
                  <a:lnTo>
                    <a:pt x="668527" y="9454"/>
                  </a:lnTo>
                  <a:lnTo>
                    <a:pt x="708821" y="36378"/>
                  </a:lnTo>
                  <a:lnTo>
                    <a:pt x="735745" y="76672"/>
                  </a:lnTo>
                  <a:lnTo>
                    <a:pt x="745199" y="124202"/>
                  </a:lnTo>
                  <a:lnTo>
                    <a:pt x="745199" y="1043697"/>
                  </a:lnTo>
                  <a:lnTo>
                    <a:pt x="735439" y="1092042"/>
                  </a:lnTo>
                  <a:lnTo>
                    <a:pt x="708821" y="1131521"/>
                  </a:lnTo>
                  <a:lnTo>
                    <a:pt x="669342" y="1158139"/>
                  </a:lnTo>
                  <a:lnTo>
                    <a:pt x="620997" y="1167899"/>
                  </a:lnTo>
                  <a:lnTo>
                    <a:pt x="124202" y="1167899"/>
                  </a:lnTo>
                  <a:lnTo>
                    <a:pt x="75857" y="1158139"/>
                  </a:lnTo>
                  <a:lnTo>
                    <a:pt x="36378" y="1131521"/>
                  </a:lnTo>
                  <a:lnTo>
                    <a:pt x="9760" y="1092042"/>
                  </a:lnTo>
                  <a:lnTo>
                    <a:pt x="0" y="1043697"/>
                  </a:lnTo>
                  <a:lnTo>
                    <a:pt x="0" y="124202"/>
                  </a:lnTo>
                  <a:close/>
                </a:path>
              </a:pathLst>
            </a:custGeom>
            <a:ln w="3809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77675" y="1068512"/>
              <a:ext cx="1391920" cy="1360805"/>
            </a:xfrm>
            <a:custGeom>
              <a:avLst/>
              <a:gdLst/>
              <a:ahLst/>
              <a:cxnLst/>
              <a:rect l="l" t="t" r="r" b="b"/>
              <a:pathLst>
                <a:path w="1391920" h="1360805">
                  <a:moveTo>
                    <a:pt x="1189849" y="1209299"/>
                  </a:moveTo>
                  <a:lnTo>
                    <a:pt x="201549" y="1209299"/>
                  </a:lnTo>
                  <a:lnTo>
                    <a:pt x="155336" y="1203976"/>
                  </a:lnTo>
                  <a:lnTo>
                    <a:pt x="112913" y="1188814"/>
                  </a:lnTo>
                  <a:lnTo>
                    <a:pt x="75490" y="1165021"/>
                  </a:lnTo>
                  <a:lnTo>
                    <a:pt x="44278" y="1133809"/>
                  </a:lnTo>
                  <a:lnTo>
                    <a:pt x="20485" y="1096386"/>
                  </a:lnTo>
                  <a:lnTo>
                    <a:pt x="5323" y="1053963"/>
                  </a:lnTo>
                  <a:lnTo>
                    <a:pt x="0" y="1007749"/>
                  </a:lnTo>
                  <a:lnTo>
                    <a:pt x="0" y="201549"/>
                  </a:lnTo>
                  <a:lnTo>
                    <a:pt x="5323" y="155336"/>
                  </a:lnTo>
                  <a:lnTo>
                    <a:pt x="20485" y="112913"/>
                  </a:lnTo>
                  <a:lnTo>
                    <a:pt x="44278" y="75490"/>
                  </a:lnTo>
                  <a:lnTo>
                    <a:pt x="75490" y="44278"/>
                  </a:lnTo>
                  <a:lnTo>
                    <a:pt x="112913" y="20485"/>
                  </a:lnTo>
                  <a:lnTo>
                    <a:pt x="155336" y="5323"/>
                  </a:lnTo>
                  <a:lnTo>
                    <a:pt x="201549" y="0"/>
                  </a:lnTo>
                  <a:lnTo>
                    <a:pt x="1189849" y="0"/>
                  </a:lnTo>
                  <a:lnTo>
                    <a:pt x="1229354" y="3908"/>
                  </a:lnTo>
                  <a:lnTo>
                    <a:pt x="1266979" y="15342"/>
                  </a:lnTo>
                  <a:lnTo>
                    <a:pt x="1301669" y="33862"/>
                  </a:lnTo>
                  <a:lnTo>
                    <a:pt x="1332367" y="59032"/>
                  </a:lnTo>
                  <a:lnTo>
                    <a:pt x="1357537" y="89729"/>
                  </a:lnTo>
                  <a:lnTo>
                    <a:pt x="1376057" y="124420"/>
                  </a:lnTo>
                  <a:lnTo>
                    <a:pt x="1387491" y="162045"/>
                  </a:lnTo>
                  <a:lnTo>
                    <a:pt x="1391399" y="201549"/>
                  </a:lnTo>
                  <a:lnTo>
                    <a:pt x="1391399" y="1007749"/>
                  </a:lnTo>
                  <a:lnTo>
                    <a:pt x="1386076" y="1053963"/>
                  </a:lnTo>
                  <a:lnTo>
                    <a:pt x="1370914" y="1096386"/>
                  </a:lnTo>
                  <a:lnTo>
                    <a:pt x="1347121" y="1133809"/>
                  </a:lnTo>
                  <a:lnTo>
                    <a:pt x="1315909" y="1165021"/>
                  </a:lnTo>
                  <a:lnTo>
                    <a:pt x="1278486" y="1188814"/>
                  </a:lnTo>
                  <a:lnTo>
                    <a:pt x="1236063" y="1203976"/>
                  </a:lnTo>
                  <a:lnTo>
                    <a:pt x="1189849" y="1209299"/>
                  </a:lnTo>
                  <a:close/>
                </a:path>
                <a:path w="1391920" h="1360805">
                  <a:moveTo>
                    <a:pt x="405829" y="1360462"/>
                  </a:moveTo>
                  <a:lnTo>
                    <a:pt x="231899" y="1209299"/>
                  </a:lnTo>
                  <a:lnTo>
                    <a:pt x="579749" y="1209299"/>
                  </a:lnTo>
                  <a:lnTo>
                    <a:pt x="405829" y="136046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7675" y="1068512"/>
              <a:ext cx="1391920" cy="1360805"/>
            </a:xfrm>
            <a:custGeom>
              <a:avLst/>
              <a:gdLst/>
              <a:ahLst/>
              <a:cxnLst/>
              <a:rect l="l" t="t" r="r" b="b"/>
              <a:pathLst>
                <a:path w="1391920" h="1360805">
                  <a:moveTo>
                    <a:pt x="0" y="201549"/>
                  </a:moveTo>
                  <a:lnTo>
                    <a:pt x="5323" y="155336"/>
                  </a:lnTo>
                  <a:lnTo>
                    <a:pt x="20485" y="112913"/>
                  </a:lnTo>
                  <a:lnTo>
                    <a:pt x="44278" y="75490"/>
                  </a:lnTo>
                  <a:lnTo>
                    <a:pt x="75490" y="44278"/>
                  </a:lnTo>
                  <a:lnTo>
                    <a:pt x="112913" y="20485"/>
                  </a:lnTo>
                  <a:lnTo>
                    <a:pt x="155336" y="5323"/>
                  </a:lnTo>
                  <a:lnTo>
                    <a:pt x="201549" y="0"/>
                  </a:lnTo>
                  <a:lnTo>
                    <a:pt x="231899" y="0"/>
                  </a:lnTo>
                  <a:lnTo>
                    <a:pt x="579749" y="0"/>
                  </a:lnTo>
                  <a:lnTo>
                    <a:pt x="1189849" y="0"/>
                  </a:lnTo>
                  <a:lnTo>
                    <a:pt x="1229354" y="3908"/>
                  </a:lnTo>
                  <a:lnTo>
                    <a:pt x="1266979" y="15342"/>
                  </a:lnTo>
                  <a:lnTo>
                    <a:pt x="1301670" y="33862"/>
                  </a:lnTo>
                  <a:lnTo>
                    <a:pt x="1332367" y="59032"/>
                  </a:lnTo>
                  <a:lnTo>
                    <a:pt x="1357537" y="89729"/>
                  </a:lnTo>
                  <a:lnTo>
                    <a:pt x="1376057" y="124420"/>
                  </a:lnTo>
                  <a:lnTo>
                    <a:pt x="1387491" y="162045"/>
                  </a:lnTo>
                  <a:lnTo>
                    <a:pt x="1391399" y="201549"/>
                  </a:lnTo>
                  <a:lnTo>
                    <a:pt x="1391399" y="705424"/>
                  </a:lnTo>
                  <a:lnTo>
                    <a:pt x="1391399" y="1007749"/>
                  </a:lnTo>
                  <a:lnTo>
                    <a:pt x="1386076" y="1053963"/>
                  </a:lnTo>
                  <a:lnTo>
                    <a:pt x="1370914" y="1096386"/>
                  </a:lnTo>
                  <a:lnTo>
                    <a:pt x="1347121" y="1133809"/>
                  </a:lnTo>
                  <a:lnTo>
                    <a:pt x="1315909" y="1165021"/>
                  </a:lnTo>
                  <a:lnTo>
                    <a:pt x="1278486" y="1188814"/>
                  </a:lnTo>
                  <a:lnTo>
                    <a:pt x="1236063" y="1203976"/>
                  </a:lnTo>
                  <a:lnTo>
                    <a:pt x="1189849" y="1209299"/>
                  </a:lnTo>
                  <a:lnTo>
                    <a:pt x="579749" y="1209299"/>
                  </a:lnTo>
                  <a:lnTo>
                    <a:pt x="405829" y="1360462"/>
                  </a:lnTo>
                  <a:lnTo>
                    <a:pt x="231899" y="1209299"/>
                  </a:lnTo>
                  <a:lnTo>
                    <a:pt x="201549" y="1209299"/>
                  </a:lnTo>
                  <a:lnTo>
                    <a:pt x="155336" y="1203976"/>
                  </a:lnTo>
                  <a:lnTo>
                    <a:pt x="112913" y="1188814"/>
                  </a:lnTo>
                  <a:lnTo>
                    <a:pt x="75490" y="1165021"/>
                  </a:lnTo>
                  <a:lnTo>
                    <a:pt x="44278" y="1133809"/>
                  </a:lnTo>
                  <a:lnTo>
                    <a:pt x="20485" y="1096386"/>
                  </a:lnTo>
                  <a:lnTo>
                    <a:pt x="5323" y="1053963"/>
                  </a:lnTo>
                  <a:lnTo>
                    <a:pt x="0" y="1007749"/>
                  </a:lnTo>
                  <a:lnTo>
                    <a:pt x="0" y="705424"/>
                  </a:lnTo>
                  <a:lnTo>
                    <a:pt x="0" y="2015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09732" y="1105345"/>
            <a:ext cx="1089025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What  function  to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call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92912" y="1075349"/>
            <a:ext cx="2551430" cy="1360170"/>
            <a:chOff x="4592912" y="1075349"/>
            <a:chExt cx="2551430" cy="1360170"/>
          </a:xfrm>
        </p:grpSpPr>
        <p:sp>
          <p:nvSpPr>
            <p:cNvPr id="9" name="object 9"/>
            <p:cNvSpPr/>
            <p:nvPr/>
          </p:nvSpPr>
          <p:spPr>
            <a:xfrm>
              <a:off x="4597674" y="1080112"/>
              <a:ext cx="2541905" cy="1350645"/>
            </a:xfrm>
            <a:custGeom>
              <a:avLst/>
              <a:gdLst/>
              <a:ahLst/>
              <a:cxnLst/>
              <a:rect l="l" t="t" r="r" b="b"/>
              <a:pathLst>
                <a:path w="2541904" h="1350645">
                  <a:moveTo>
                    <a:pt x="2340349" y="1209299"/>
                  </a:moveTo>
                  <a:lnTo>
                    <a:pt x="201549" y="1209299"/>
                  </a:lnTo>
                  <a:lnTo>
                    <a:pt x="155336" y="1203976"/>
                  </a:lnTo>
                  <a:lnTo>
                    <a:pt x="112913" y="1188814"/>
                  </a:lnTo>
                  <a:lnTo>
                    <a:pt x="75490" y="1165021"/>
                  </a:lnTo>
                  <a:lnTo>
                    <a:pt x="44278" y="1133809"/>
                  </a:lnTo>
                  <a:lnTo>
                    <a:pt x="20485" y="1096386"/>
                  </a:lnTo>
                  <a:lnTo>
                    <a:pt x="5323" y="1053963"/>
                  </a:lnTo>
                  <a:lnTo>
                    <a:pt x="0" y="1007749"/>
                  </a:lnTo>
                  <a:lnTo>
                    <a:pt x="0" y="201549"/>
                  </a:lnTo>
                  <a:lnTo>
                    <a:pt x="5323" y="155336"/>
                  </a:lnTo>
                  <a:lnTo>
                    <a:pt x="20485" y="112913"/>
                  </a:lnTo>
                  <a:lnTo>
                    <a:pt x="44278" y="75490"/>
                  </a:lnTo>
                  <a:lnTo>
                    <a:pt x="75490" y="44278"/>
                  </a:lnTo>
                  <a:lnTo>
                    <a:pt x="112913" y="20485"/>
                  </a:lnTo>
                  <a:lnTo>
                    <a:pt x="155336" y="5323"/>
                  </a:lnTo>
                  <a:lnTo>
                    <a:pt x="201549" y="0"/>
                  </a:lnTo>
                  <a:lnTo>
                    <a:pt x="2340349" y="0"/>
                  </a:lnTo>
                  <a:lnTo>
                    <a:pt x="2379854" y="3908"/>
                  </a:lnTo>
                  <a:lnTo>
                    <a:pt x="2417480" y="15342"/>
                  </a:lnTo>
                  <a:lnTo>
                    <a:pt x="2452170" y="33862"/>
                  </a:lnTo>
                  <a:lnTo>
                    <a:pt x="2482867" y="59032"/>
                  </a:lnTo>
                  <a:lnTo>
                    <a:pt x="2508037" y="89729"/>
                  </a:lnTo>
                  <a:lnTo>
                    <a:pt x="2526557" y="124420"/>
                  </a:lnTo>
                  <a:lnTo>
                    <a:pt x="2537991" y="162045"/>
                  </a:lnTo>
                  <a:lnTo>
                    <a:pt x="2541899" y="201549"/>
                  </a:lnTo>
                  <a:lnTo>
                    <a:pt x="2541899" y="1007749"/>
                  </a:lnTo>
                  <a:lnTo>
                    <a:pt x="2536576" y="1053963"/>
                  </a:lnTo>
                  <a:lnTo>
                    <a:pt x="2521414" y="1096386"/>
                  </a:lnTo>
                  <a:lnTo>
                    <a:pt x="2497621" y="1133809"/>
                  </a:lnTo>
                  <a:lnTo>
                    <a:pt x="2466409" y="1165021"/>
                  </a:lnTo>
                  <a:lnTo>
                    <a:pt x="2428986" y="1188814"/>
                  </a:lnTo>
                  <a:lnTo>
                    <a:pt x="2386563" y="1203976"/>
                  </a:lnTo>
                  <a:lnTo>
                    <a:pt x="2340349" y="1209299"/>
                  </a:lnTo>
                  <a:close/>
                </a:path>
                <a:path w="2541904" h="1350645">
                  <a:moveTo>
                    <a:pt x="745437" y="1350074"/>
                  </a:moveTo>
                  <a:lnTo>
                    <a:pt x="423649" y="1209299"/>
                  </a:lnTo>
                  <a:lnTo>
                    <a:pt x="1059124" y="1209299"/>
                  </a:lnTo>
                  <a:lnTo>
                    <a:pt x="745437" y="13500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97674" y="1080112"/>
              <a:ext cx="2541905" cy="1350645"/>
            </a:xfrm>
            <a:custGeom>
              <a:avLst/>
              <a:gdLst/>
              <a:ahLst/>
              <a:cxnLst/>
              <a:rect l="l" t="t" r="r" b="b"/>
              <a:pathLst>
                <a:path w="2541904" h="1350645">
                  <a:moveTo>
                    <a:pt x="0" y="201549"/>
                  </a:moveTo>
                  <a:lnTo>
                    <a:pt x="5323" y="155336"/>
                  </a:lnTo>
                  <a:lnTo>
                    <a:pt x="20485" y="112913"/>
                  </a:lnTo>
                  <a:lnTo>
                    <a:pt x="44278" y="75490"/>
                  </a:lnTo>
                  <a:lnTo>
                    <a:pt x="75490" y="44278"/>
                  </a:lnTo>
                  <a:lnTo>
                    <a:pt x="112913" y="20485"/>
                  </a:lnTo>
                  <a:lnTo>
                    <a:pt x="155336" y="5323"/>
                  </a:lnTo>
                  <a:lnTo>
                    <a:pt x="201549" y="0"/>
                  </a:lnTo>
                  <a:lnTo>
                    <a:pt x="423649" y="0"/>
                  </a:lnTo>
                  <a:lnTo>
                    <a:pt x="1059124" y="0"/>
                  </a:lnTo>
                  <a:lnTo>
                    <a:pt x="2340349" y="0"/>
                  </a:lnTo>
                  <a:lnTo>
                    <a:pt x="2379854" y="3908"/>
                  </a:lnTo>
                  <a:lnTo>
                    <a:pt x="2417480" y="15342"/>
                  </a:lnTo>
                  <a:lnTo>
                    <a:pt x="2452170" y="33862"/>
                  </a:lnTo>
                  <a:lnTo>
                    <a:pt x="2482867" y="59032"/>
                  </a:lnTo>
                  <a:lnTo>
                    <a:pt x="2508037" y="89729"/>
                  </a:lnTo>
                  <a:lnTo>
                    <a:pt x="2526557" y="124420"/>
                  </a:lnTo>
                  <a:lnTo>
                    <a:pt x="2537991" y="162045"/>
                  </a:lnTo>
                  <a:lnTo>
                    <a:pt x="2541899" y="201549"/>
                  </a:lnTo>
                  <a:lnTo>
                    <a:pt x="2541899" y="705424"/>
                  </a:lnTo>
                  <a:lnTo>
                    <a:pt x="2541899" y="1007749"/>
                  </a:lnTo>
                  <a:lnTo>
                    <a:pt x="2536576" y="1053963"/>
                  </a:lnTo>
                  <a:lnTo>
                    <a:pt x="2521414" y="1096386"/>
                  </a:lnTo>
                  <a:lnTo>
                    <a:pt x="2497621" y="1133809"/>
                  </a:lnTo>
                  <a:lnTo>
                    <a:pt x="2466409" y="1165021"/>
                  </a:lnTo>
                  <a:lnTo>
                    <a:pt x="2428986" y="1188814"/>
                  </a:lnTo>
                  <a:lnTo>
                    <a:pt x="2386563" y="1203976"/>
                  </a:lnTo>
                  <a:lnTo>
                    <a:pt x="2340349" y="1209299"/>
                  </a:lnTo>
                  <a:lnTo>
                    <a:pt x="1059124" y="1209299"/>
                  </a:lnTo>
                  <a:lnTo>
                    <a:pt x="745437" y="1350074"/>
                  </a:lnTo>
                  <a:lnTo>
                    <a:pt x="423649" y="1209299"/>
                  </a:lnTo>
                  <a:lnTo>
                    <a:pt x="201549" y="1209299"/>
                  </a:lnTo>
                  <a:lnTo>
                    <a:pt x="155336" y="1203976"/>
                  </a:lnTo>
                  <a:lnTo>
                    <a:pt x="112913" y="1188814"/>
                  </a:lnTo>
                  <a:lnTo>
                    <a:pt x="75490" y="1165021"/>
                  </a:lnTo>
                  <a:lnTo>
                    <a:pt x="44278" y="1133809"/>
                  </a:lnTo>
                  <a:lnTo>
                    <a:pt x="20485" y="1096386"/>
                  </a:lnTo>
                  <a:lnTo>
                    <a:pt x="5323" y="1053963"/>
                  </a:lnTo>
                  <a:lnTo>
                    <a:pt x="0" y="1007749"/>
                  </a:lnTo>
                  <a:lnTo>
                    <a:pt x="0" y="705424"/>
                  </a:lnTo>
                  <a:lnTo>
                    <a:pt x="0" y="2015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29732" y="1297920"/>
            <a:ext cx="218630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Argument to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  function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95375" y="2496449"/>
            <a:ext cx="1327150" cy="1168400"/>
          </a:xfrm>
          <a:custGeom>
            <a:avLst/>
            <a:gdLst/>
            <a:ahLst/>
            <a:cxnLst/>
            <a:rect l="l" t="t" r="r" b="b"/>
            <a:pathLst>
              <a:path w="1327150" h="1168400">
                <a:moveTo>
                  <a:pt x="0" y="194653"/>
                </a:moveTo>
                <a:lnTo>
                  <a:pt x="5140" y="150021"/>
                </a:lnTo>
                <a:lnTo>
                  <a:pt x="19784" y="109050"/>
                </a:lnTo>
                <a:lnTo>
                  <a:pt x="42763" y="72907"/>
                </a:lnTo>
                <a:lnTo>
                  <a:pt x="72907" y="42763"/>
                </a:lnTo>
                <a:lnTo>
                  <a:pt x="109050" y="19784"/>
                </a:lnTo>
                <a:lnTo>
                  <a:pt x="150021" y="5140"/>
                </a:lnTo>
                <a:lnTo>
                  <a:pt x="194653" y="0"/>
                </a:lnTo>
                <a:lnTo>
                  <a:pt x="1132246" y="0"/>
                </a:lnTo>
                <a:lnTo>
                  <a:pt x="1170398" y="3774"/>
                </a:lnTo>
                <a:lnTo>
                  <a:pt x="1240240" y="32704"/>
                </a:lnTo>
                <a:lnTo>
                  <a:pt x="1269887" y="57012"/>
                </a:lnTo>
                <a:lnTo>
                  <a:pt x="1294195" y="86659"/>
                </a:lnTo>
                <a:lnTo>
                  <a:pt x="1323125" y="156501"/>
                </a:lnTo>
                <a:lnTo>
                  <a:pt x="1326899" y="194653"/>
                </a:lnTo>
                <a:lnTo>
                  <a:pt x="1326899" y="973245"/>
                </a:lnTo>
                <a:lnTo>
                  <a:pt x="1321759" y="1017878"/>
                </a:lnTo>
                <a:lnTo>
                  <a:pt x="1307115" y="1058849"/>
                </a:lnTo>
                <a:lnTo>
                  <a:pt x="1284136" y="1094992"/>
                </a:lnTo>
                <a:lnTo>
                  <a:pt x="1253992" y="1125136"/>
                </a:lnTo>
                <a:lnTo>
                  <a:pt x="1217850" y="1148115"/>
                </a:lnTo>
                <a:lnTo>
                  <a:pt x="1176878" y="1162759"/>
                </a:lnTo>
                <a:lnTo>
                  <a:pt x="1132246" y="1167899"/>
                </a:lnTo>
                <a:lnTo>
                  <a:pt x="194653" y="1167899"/>
                </a:lnTo>
                <a:lnTo>
                  <a:pt x="150021" y="1162759"/>
                </a:lnTo>
                <a:lnTo>
                  <a:pt x="109050" y="1148115"/>
                </a:lnTo>
                <a:lnTo>
                  <a:pt x="72907" y="1125136"/>
                </a:lnTo>
                <a:lnTo>
                  <a:pt x="42763" y="1094992"/>
                </a:lnTo>
                <a:lnTo>
                  <a:pt x="19784" y="1058849"/>
                </a:lnTo>
                <a:lnTo>
                  <a:pt x="5140" y="1017878"/>
                </a:lnTo>
                <a:lnTo>
                  <a:pt x="0" y="973245"/>
                </a:lnTo>
                <a:lnTo>
                  <a:pt x="0" y="194653"/>
                </a:lnTo>
                <a:close/>
              </a:path>
            </a:pathLst>
          </a:custGeom>
          <a:ln w="38099">
            <a:solidFill>
              <a:srgbClr val="3B7E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48252" y="2349410"/>
            <a:ext cx="2675255" cy="218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dirty="0">
                <a:latin typeface="Arial"/>
                <a:cs typeface="Arial"/>
              </a:rPr>
              <a:t>f (</a:t>
            </a:r>
            <a:r>
              <a:rPr sz="8000" spc="-130" dirty="0">
                <a:latin typeface="Arial"/>
                <a:cs typeface="Arial"/>
              </a:rPr>
              <a:t> </a:t>
            </a:r>
            <a:r>
              <a:rPr sz="8000" spc="-5" dirty="0">
                <a:latin typeface="Arial"/>
                <a:cs typeface="Arial"/>
              </a:rPr>
              <a:t>27)</a:t>
            </a:r>
            <a:endParaRPr sz="80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520"/>
              </a:spcBef>
            </a:pPr>
            <a:r>
              <a:rPr sz="2000" spc="-5" dirty="0">
                <a:latin typeface="Arial"/>
                <a:cs typeface="Arial"/>
              </a:rPr>
              <a:t>"</a:t>
            </a:r>
            <a:r>
              <a:rPr sz="2400" spc="-5" dirty="0">
                <a:latin typeface="Arial"/>
                <a:cs typeface="Arial"/>
              </a:rPr>
              <a:t>Call </a:t>
            </a:r>
            <a:r>
              <a:rPr sz="2400" dirty="0">
                <a:latin typeface="Arial"/>
                <a:cs typeface="Arial"/>
              </a:rPr>
              <a:t>f 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27.</a:t>
            </a:r>
            <a:r>
              <a:rPr sz="2000" dirty="0">
                <a:latin typeface="Arial"/>
                <a:cs typeface="Arial"/>
              </a:rPr>
              <a:t>"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F42DDB-6FCC-466B-8704-651929F59220}"/>
              </a:ext>
            </a:extLst>
          </p:cNvPr>
          <p:cNvSpPr/>
          <p:nvPr/>
        </p:nvSpPr>
        <p:spPr>
          <a:xfrm>
            <a:off x="1905000" y="933794"/>
            <a:ext cx="5943600" cy="1462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469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Anatomy of </a:t>
            </a:r>
            <a:r>
              <a:rPr dirty="0"/>
              <a:t>a </a:t>
            </a:r>
            <a:r>
              <a:rPr spc="-5" dirty="0"/>
              <a:t>Call</a:t>
            </a:r>
            <a:r>
              <a:rPr spc="-105" dirty="0"/>
              <a:t> </a:t>
            </a:r>
            <a:r>
              <a:rPr spc="-5" dirty="0"/>
              <a:t>Expression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72912" y="1063749"/>
            <a:ext cx="1401445" cy="2608580"/>
            <a:chOff x="2972912" y="1063749"/>
            <a:chExt cx="1401445" cy="2608580"/>
          </a:xfrm>
        </p:grpSpPr>
        <p:sp>
          <p:nvSpPr>
            <p:cNvPr id="4" name="object 4"/>
            <p:cNvSpPr/>
            <p:nvPr/>
          </p:nvSpPr>
          <p:spPr>
            <a:xfrm>
              <a:off x="3038955" y="2484847"/>
              <a:ext cx="745490" cy="1168400"/>
            </a:xfrm>
            <a:custGeom>
              <a:avLst/>
              <a:gdLst/>
              <a:ahLst/>
              <a:cxnLst/>
              <a:rect l="l" t="t" r="r" b="b"/>
              <a:pathLst>
                <a:path w="745489" h="1168400">
                  <a:moveTo>
                    <a:pt x="0" y="124202"/>
                  </a:moveTo>
                  <a:lnTo>
                    <a:pt x="9760" y="75857"/>
                  </a:lnTo>
                  <a:lnTo>
                    <a:pt x="36378" y="36378"/>
                  </a:lnTo>
                  <a:lnTo>
                    <a:pt x="75857" y="9760"/>
                  </a:lnTo>
                  <a:lnTo>
                    <a:pt x="124202" y="0"/>
                  </a:lnTo>
                  <a:lnTo>
                    <a:pt x="620997" y="0"/>
                  </a:lnTo>
                  <a:lnTo>
                    <a:pt x="668527" y="9454"/>
                  </a:lnTo>
                  <a:lnTo>
                    <a:pt x="708821" y="36378"/>
                  </a:lnTo>
                  <a:lnTo>
                    <a:pt x="735745" y="76672"/>
                  </a:lnTo>
                  <a:lnTo>
                    <a:pt x="745199" y="124202"/>
                  </a:lnTo>
                  <a:lnTo>
                    <a:pt x="745199" y="1043697"/>
                  </a:lnTo>
                  <a:lnTo>
                    <a:pt x="735439" y="1092042"/>
                  </a:lnTo>
                  <a:lnTo>
                    <a:pt x="708821" y="1131521"/>
                  </a:lnTo>
                  <a:lnTo>
                    <a:pt x="669342" y="1158139"/>
                  </a:lnTo>
                  <a:lnTo>
                    <a:pt x="620997" y="1167899"/>
                  </a:lnTo>
                  <a:lnTo>
                    <a:pt x="124202" y="1167899"/>
                  </a:lnTo>
                  <a:lnTo>
                    <a:pt x="75857" y="1158139"/>
                  </a:lnTo>
                  <a:lnTo>
                    <a:pt x="36378" y="1131521"/>
                  </a:lnTo>
                  <a:lnTo>
                    <a:pt x="9760" y="1092042"/>
                  </a:lnTo>
                  <a:lnTo>
                    <a:pt x="0" y="1043697"/>
                  </a:lnTo>
                  <a:lnTo>
                    <a:pt x="0" y="124202"/>
                  </a:lnTo>
                  <a:close/>
                </a:path>
              </a:pathLst>
            </a:custGeom>
            <a:ln w="3809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77675" y="1068512"/>
              <a:ext cx="1391920" cy="1360805"/>
            </a:xfrm>
            <a:custGeom>
              <a:avLst/>
              <a:gdLst/>
              <a:ahLst/>
              <a:cxnLst/>
              <a:rect l="l" t="t" r="r" b="b"/>
              <a:pathLst>
                <a:path w="1391920" h="1360805">
                  <a:moveTo>
                    <a:pt x="1189849" y="1209299"/>
                  </a:moveTo>
                  <a:lnTo>
                    <a:pt x="201549" y="1209299"/>
                  </a:lnTo>
                  <a:lnTo>
                    <a:pt x="155336" y="1203976"/>
                  </a:lnTo>
                  <a:lnTo>
                    <a:pt x="112913" y="1188814"/>
                  </a:lnTo>
                  <a:lnTo>
                    <a:pt x="75490" y="1165021"/>
                  </a:lnTo>
                  <a:lnTo>
                    <a:pt x="44278" y="1133809"/>
                  </a:lnTo>
                  <a:lnTo>
                    <a:pt x="20485" y="1096386"/>
                  </a:lnTo>
                  <a:lnTo>
                    <a:pt x="5323" y="1053963"/>
                  </a:lnTo>
                  <a:lnTo>
                    <a:pt x="0" y="1007749"/>
                  </a:lnTo>
                  <a:lnTo>
                    <a:pt x="0" y="201549"/>
                  </a:lnTo>
                  <a:lnTo>
                    <a:pt x="5323" y="155336"/>
                  </a:lnTo>
                  <a:lnTo>
                    <a:pt x="20485" y="112913"/>
                  </a:lnTo>
                  <a:lnTo>
                    <a:pt x="44278" y="75490"/>
                  </a:lnTo>
                  <a:lnTo>
                    <a:pt x="75490" y="44278"/>
                  </a:lnTo>
                  <a:lnTo>
                    <a:pt x="112913" y="20485"/>
                  </a:lnTo>
                  <a:lnTo>
                    <a:pt x="155336" y="5323"/>
                  </a:lnTo>
                  <a:lnTo>
                    <a:pt x="201549" y="0"/>
                  </a:lnTo>
                  <a:lnTo>
                    <a:pt x="1189849" y="0"/>
                  </a:lnTo>
                  <a:lnTo>
                    <a:pt x="1229354" y="3908"/>
                  </a:lnTo>
                  <a:lnTo>
                    <a:pt x="1266979" y="15342"/>
                  </a:lnTo>
                  <a:lnTo>
                    <a:pt x="1301669" y="33862"/>
                  </a:lnTo>
                  <a:lnTo>
                    <a:pt x="1332367" y="59032"/>
                  </a:lnTo>
                  <a:lnTo>
                    <a:pt x="1357537" y="89729"/>
                  </a:lnTo>
                  <a:lnTo>
                    <a:pt x="1376057" y="124420"/>
                  </a:lnTo>
                  <a:lnTo>
                    <a:pt x="1387491" y="162045"/>
                  </a:lnTo>
                  <a:lnTo>
                    <a:pt x="1391399" y="201549"/>
                  </a:lnTo>
                  <a:lnTo>
                    <a:pt x="1391399" y="1007749"/>
                  </a:lnTo>
                  <a:lnTo>
                    <a:pt x="1386076" y="1053963"/>
                  </a:lnTo>
                  <a:lnTo>
                    <a:pt x="1370914" y="1096386"/>
                  </a:lnTo>
                  <a:lnTo>
                    <a:pt x="1347121" y="1133809"/>
                  </a:lnTo>
                  <a:lnTo>
                    <a:pt x="1315909" y="1165021"/>
                  </a:lnTo>
                  <a:lnTo>
                    <a:pt x="1278486" y="1188814"/>
                  </a:lnTo>
                  <a:lnTo>
                    <a:pt x="1236063" y="1203976"/>
                  </a:lnTo>
                  <a:lnTo>
                    <a:pt x="1189849" y="1209299"/>
                  </a:lnTo>
                  <a:close/>
                </a:path>
                <a:path w="1391920" h="1360805">
                  <a:moveTo>
                    <a:pt x="405829" y="1360462"/>
                  </a:moveTo>
                  <a:lnTo>
                    <a:pt x="231899" y="1209299"/>
                  </a:lnTo>
                  <a:lnTo>
                    <a:pt x="579749" y="1209299"/>
                  </a:lnTo>
                  <a:lnTo>
                    <a:pt x="405829" y="136046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7675" y="1068512"/>
              <a:ext cx="1391920" cy="1360805"/>
            </a:xfrm>
            <a:custGeom>
              <a:avLst/>
              <a:gdLst/>
              <a:ahLst/>
              <a:cxnLst/>
              <a:rect l="l" t="t" r="r" b="b"/>
              <a:pathLst>
                <a:path w="1391920" h="1360805">
                  <a:moveTo>
                    <a:pt x="0" y="201549"/>
                  </a:moveTo>
                  <a:lnTo>
                    <a:pt x="5323" y="155336"/>
                  </a:lnTo>
                  <a:lnTo>
                    <a:pt x="20485" y="112913"/>
                  </a:lnTo>
                  <a:lnTo>
                    <a:pt x="44278" y="75490"/>
                  </a:lnTo>
                  <a:lnTo>
                    <a:pt x="75490" y="44278"/>
                  </a:lnTo>
                  <a:lnTo>
                    <a:pt x="112913" y="20485"/>
                  </a:lnTo>
                  <a:lnTo>
                    <a:pt x="155336" y="5323"/>
                  </a:lnTo>
                  <a:lnTo>
                    <a:pt x="201549" y="0"/>
                  </a:lnTo>
                  <a:lnTo>
                    <a:pt x="231899" y="0"/>
                  </a:lnTo>
                  <a:lnTo>
                    <a:pt x="579749" y="0"/>
                  </a:lnTo>
                  <a:lnTo>
                    <a:pt x="1189849" y="0"/>
                  </a:lnTo>
                  <a:lnTo>
                    <a:pt x="1229354" y="3908"/>
                  </a:lnTo>
                  <a:lnTo>
                    <a:pt x="1266979" y="15342"/>
                  </a:lnTo>
                  <a:lnTo>
                    <a:pt x="1301670" y="33862"/>
                  </a:lnTo>
                  <a:lnTo>
                    <a:pt x="1332367" y="59032"/>
                  </a:lnTo>
                  <a:lnTo>
                    <a:pt x="1357537" y="89729"/>
                  </a:lnTo>
                  <a:lnTo>
                    <a:pt x="1376057" y="124420"/>
                  </a:lnTo>
                  <a:lnTo>
                    <a:pt x="1387491" y="162045"/>
                  </a:lnTo>
                  <a:lnTo>
                    <a:pt x="1391399" y="201549"/>
                  </a:lnTo>
                  <a:lnTo>
                    <a:pt x="1391399" y="705424"/>
                  </a:lnTo>
                  <a:lnTo>
                    <a:pt x="1391399" y="1007749"/>
                  </a:lnTo>
                  <a:lnTo>
                    <a:pt x="1386076" y="1053963"/>
                  </a:lnTo>
                  <a:lnTo>
                    <a:pt x="1370914" y="1096386"/>
                  </a:lnTo>
                  <a:lnTo>
                    <a:pt x="1347121" y="1133809"/>
                  </a:lnTo>
                  <a:lnTo>
                    <a:pt x="1315909" y="1165021"/>
                  </a:lnTo>
                  <a:lnTo>
                    <a:pt x="1278486" y="1188814"/>
                  </a:lnTo>
                  <a:lnTo>
                    <a:pt x="1236063" y="1203976"/>
                  </a:lnTo>
                  <a:lnTo>
                    <a:pt x="1189849" y="1209299"/>
                  </a:lnTo>
                  <a:lnTo>
                    <a:pt x="579749" y="1209299"/>
                  </a:lnTo>
                  <a:lnTo>
                    <a:pt x="405829" y="1360462"/>
                  </a:lnTo>
                  <a:lnTo>
                    <a:pt x="231899" y="1209299"/>
                  </a:lnTo>
                  <a:lnTo>
                    <a:pt x="201549" y="1209299"/>
                  </a:lnTo>
                  <a:lnTo>
                    <a:pt x="155336" y="1203976"/>
                  </a:lnTo>
                  <a:lnTo>
                    <a:pt x="112913" y="1188814"/>
                  </a:lnTo>
                  <a:lnTo>
                    <a:pt x="75490" y="1165021"/>
                  </a:lnTo>
                  <a:lnTo>
                    <a:pt x="44278" y="1133809"/>
                  </a:lnTo>
                  <a:lnTo>
                    <a:pt x="20485" y="1096386"/>
                  </a:lnTo>
                  <a:lnTo>
                    <a:pt x="5323" y="1053963"/>
                  </a:lnTo>
                  <a:lnTo>
                    <a:pt x="0" y="1007749"/>
                  </a:lnTo>
                  <a:lnTo>
                    <a:pt x="0" y="705424"/>
                  </a:lnTo>
                  <a:lnTo>
                    <a:pt x="0" y="2015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09732" y="1105345"/>
            <a:ext cx="1089025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What  function  to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call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92912" y="1075349"/>
            <a:ext cx="2551430" cy="1360170"/>
            <a:chOff x="4592912" y="1075349"/>
            <a:chExt cx="2551430" cy="1360170"/>
          </a:xfrm>
        </p:grpSpPr>
        <p:sp>
          <p:nvSpPr>
            <p:cNvPr id="9" name="object 9"/>
            <p:cNvSpPr/>
            <p:nvPr/>
          </p:nvSpPr>
          <p:spPr>
            <a:xfrm>
              <a:off x="4597674" y="1080112"/>
              <a:ext cx="2541905" cy="1350645"/>
            </a:xfrm>
            <a:custGeom>
              <a:avLst/>
              <a:gdLst/>
              <a:ahLst/>
              <a:cxnLst/>
              <a:rect l="l" t="t" r="r" b="b"/>
              <a:pathLst>
                <a:path w="2541904" h="1350645">
                  <a:moveTo>
                    <a:pt x="2340349" y="1209299"/>
                  </a:moveTo>
                  <a:lnTo>
                    <a:pt x="201549" y="1209299"/>
                  </a:lnTo>
                  <a:lnTo>
                    <a:pt x="155336" y="1203976"/>
                  </a:lnTo>
                  <a:lnTo>
                    <a:pt x="112913" y="1188814"/>
                  </a:lnTo>
                  <a:lnTo>
                    <a:pt x="75490" y="1165021"/>
                  </a:lnTo>
                  <a:lnTo>
                    <a:pt x="44278" y="1133809"/>
                  </a:lnTo>
                  <a:lnTo>
                    <a:pt x="20485" y="1096386"/>
                  </a:lnTo>
                  <a:lnTo>
                    <a:pt x="5323" y="1053963"/>
                  </a:lnTo>
                  <a:lnTo>
                    <a:pt x="0" y="1007749"/>
                  </a:lnTo>
                  <a:lnTo>
                    <a:pt x="0" y="201549"/>
                  </a:lnTo>
                  <a:lnTo>
                    <a:pt x="5323" y="155336"/>
                  </a:lnTo>
                  <a:lnTo>
                    <a:pt x="20485" y="112913"/>
                  </a:lnTo>
                  <a:lnTo>
                    <a:pt x="44278" y="75490"/>
                  </a:lnTo>
                  <a:lnTo>
                    <a:pt x="75490" y="44278"/>
                  </a:lnTo>
                  <a:lnTo>
                    <a:pt x="112913" y="20485"/>
                  </a:lnTo>
                  <a:lnTo>
                    <a:pt x="155336" y="5323"/>
                  </a:lnTo>
                  <a:lnTo>
                    <a:pt x="201549" y="0"/>
                  </a:lnTo>
                  <a:lnTo>
                    <a:pt x="2340349" y="0"/>
                  </a:lnTo>
                  <a:lnTo>
                    <a:pt x="2379854" y="3908"/>
                  </a:lnTo>
                  <a:lnTo>
                    <a:pt x="2417480" y="15342"/>
                  </a:lnTo>
                  <a:lnTo>
                    <a:pt x="2452170" y="33862"/>
                  </a:lnTo>
                  <a:lnTo>
                    <a:pt x="2482867" y="59032"/>
                  </a:lnTo>
                  <a:lnTo>
                    <a:pt x="2508037" y="89729"/>
                  </a:lnTo>
                  <a:lnTo>
                    <a:pt x="2526557" y="124420"/>
                  </a:lnTo>
                  <a:lnTo>
                    <a:pt x="2537991" y="162045"/>
                  </a:lnTo>
                  <a:lnTo>
                    <a:pt x="2541899" y="201549"/>
                  </a:lnTo>
                  <a:lnTo>
                    <a:pt x="2541899" y="1007749"/>
                  </a:lnTo>
                  <a:lnTo>
                    <a:pt x="2536576" y="1053963"/>
                  </a:lnTo>
                  <a:lnTo>
                    <a:pt x="2521414" y="1096386"/>
                  </a:lnTo>
                  <a:lnTo>
                    <a:pt x="2497621" y="1133809"/>
                  </a:lnTo>
                  <a:lnTo>
                    <a:pt x="2466409" y="1165021"/>
                  </a:lnTo>
                  <a:lnTo>
                    <a:pt x="2428986" y="1188814"/>
                  </a:lnTo>
                  <a:lnTo>
                    <a:pt x="2386563" y="1203976"/>
                  </a:lnTo>
                  <a:lnTo>
                    <a:pt x="2340349" y="1209299"/>
                  </a:lnTo>
                  <a:close/>
                </a:path>
                <a:path w="2541904" h="1350645">
                  <a:moveTo>
                    <a:pt x="745437" y="1350074"/>
                  </a:moveTo>
                  <a:lnTo>
                    <a:pt x="423649" y="1209299"/>
                  </a:lnTo>
                  <a:lnTo>
                    <a:pt x="1059124" y="1209299"/>
                  </a:lnTo>
                  <a:lnTo>
                    <a:pt x="745437" y="13500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97674" y="1080112"/>
              <a:ext cx="2541905" cy="1350645"/>
            </a:xfrm>
            <a:custGeom>
              <a:avLst/>
              <a:gdLst/>
              <a:ahLst/>
              <a:cxnLst/>
              <a:rect l="l" t="t" r="r" b="b"/>
              <a:pathLst>
                <a:path w="2541904" h="1350645">
                  <a:moveTo>
                    <a:pt x="0" y="201549"/>
                  </a:moveTo>
                  <a:lnTo>
                    <a:pt x="5323" y="155336"/>
                  </a:lnTo>
                  <a:lnTo>
                    <a:pt x="20485" y="112913"/>
                  </a:lnTo>
                  <a:lnTo>
                    <a:pt x="44278" y="75490"/>
                  </a:lnTo>
                  <a:lnTo>
                    <a:pt x="75490" y="44278"/>
                  </a:lnTo>
                  <a:lnTo>
                    <a:pt x="112913" y="20485"/>
                  </a:lnTo>
                  <a:lnTo>
                    <a:pt x="155336" y="5323"/>
                  </a:lnTo>
                  <a:lnTo>
                    <a:pt x="201549" y="0"/>
                  </a:lnTo>
                  <a:lnTo>
                    <a:pt x="423649" y="0"/>
                  </a:lnTo>
                  <a:lnTo>
                    <a:pt x="1059124" y="0"/>
                  </a:lnTo>
                  <a:lnTo>
                    <a:pt x="2340349" y="0"/>
                  </a:lnTo>
                  <a:lnTo>
                    <a:pt x="2379854" y="3908"/>
                  </a:lnTo>
                  <a:lnTo>
                    <a:pt x="2417480" y="15342"/>
                  </a:lnTo>
                  <a:lnTo>
                    <a:pt x="2452170" y="33862"/>
                  </a:lnTo>
                  <a:lnTo>
                    <a:pt x="2482867" y="59032"/>
                  </a:lnTo>
                  <a:lnTo>
                    <a:pt x="2508037" y="89729"/>
                  </a:lnTo>
                  <a:lnTo>
                    <a:pt x="2526557" y="124420"/>
                  </a:lnTo>
                  <a:lnTo>
                    <a:pt x="2537991" y="162045"/>
                  </a:lnTo>
                  <a:lnTo>
                    <a:pt x="2541899" y="201549"/>
                  </a:lnTo>
                  <a:lnTo>
                    <a:pt x="2541899" y="705424"/>
                  </a:lnTo>
                  <a:lnTo>
                    <a:pt x="2541899" y="1007749"/>
                  </a:lnTo>
                  <a:lnTo>
                    <a:pt x="2536576" y="1053963"/>
                  </a:lnTo>
                  <a:lnTo>
                    <a:pt x="2521414" y="1096386"/>
                  </a:lnTo>
                  <a:lnTo>
                    <a:pt x="2497621" y="1133809"/>
                  </a:lnTo>
                  <a:lnTo>
                    <a:pt x="2466409" y="1165021"/>
                  </a:lnTo>
                  <a:lnTo>
                    <a:pt x="2428986" y="1188814"/>
                  </a:lnTo>
                  <a:lnTo>
                    <a:pt x="2386563" y="1203976"/>
                  </a:lnTo>
                  <a:lnTo>
                    <a:pt x="2340349" y="1209299"/>
                  </a:lnTo>
                  <a:lnTo>
                    <a:pt x="1059124" y="1209299"/>
                  </a:lnTo>
                  <a:lnTo>
                    <a:pt x="745437" y="1350074"/>
                  </a:lnTo>
                  <a:lnTo>
                    <a:pt x="423649" y="1209299"/>
                  </a:lnTo>
                  <a:lnTo>
                    <a:pt x="201549" y="1209299"/>
                  </a:lnTo>
                  <a:lnTo>
                    <a:pt x="155336" y="1203976"/>
                  </a:lnTo>
                  <a:lnTo>
                    <a:pt x="112913" y="1188814"/>
                  </a:lnTo>
                  <a:lnTo>
                    <a:pt x="75490" y="1165021"/>
                  </a:lnTo>
                  <a:lnTo>
                    <a:pt x="44278" y="1133809"/>
                  </a:lnTo>
                  <a:lnTo>
                    <a:pt x="20485" y="1096386"/>
                  </a:lnTo>
                  <a:lnTo>
                    <a:pt x="5323" y="1053963"/>
                  </a:lnTo>
                  <a:lnTo>
                    <a:pt x="0" y="1007749"/>
                  </a:lnTo>
                  <a:lnTo>
                    <a:pt x="0" y="705424"/>
                  </a:lnTo>
                  <a:lnTo>
                    <a:pt x="0" y="2015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29732" y="1297920"/>
            <a:ext cx="218630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Argument to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  function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95375" y="2496449"/>
            <a:ext cx="1327150" cy="1168400"/>
          </a:xfrm>
          <a:custGeom>
            <a:avLst/>
            <a:gdLst/>
            <a:ahLst/>
            <a:cxnLst/>
            <a:rect l="l" t="t" r="r" b="b"/>
            <a:pathLst>
              <a:path w="1327150" h="1168400">
                <a:moveTo>
                  <a:pt x="0" y="194653"/>
                </a:moveTo>
                <a:lnTo>
                  <a:pt x="5140" y="150021"/>
                </a:lnTo>
                <a:lnTo>
                  <a:pt x="19784" y="109050"/>
                </a:lnTo>
                <a:lnTo>
                  <a:pt x="42763" y="72907"/>
                </a:lnTo>
                <a:lnTo>
                  <a:pt x="72907" y="42763"/>
                </a:lnTo>
                <a:lnTo>
                  <a:pt x="109050" y="19784"/>
                </a:lnTo>
                <a:lnTo>
                  <a:pt x="150021" y="5140"/>
                </a:lnTo>
                <a:lnTo>
                  <a:pt x="194653" y="0"/>
                </a:lnTo>
                <a:lnTo>
                  <a:pt x="1132246" y="0"/>
                </a:lnTo>
                <a:lnTo>
                  <a:pt x="1170398" y="3774"/>
                </a:lnTo>
                <a:lnTo>
                  <a:pt x="1240240" y="32704"/>
                </a:lnTo>
                <a:lnTo>
                  <a:pt x="1269887" y="57012"/>
                </a:lnTo>
                <a:lnTo>
                  <a:pt x="1294195" y="86659"/>
                </a:lnTo>
                <a:lnTo>
                  <a:pt x="1323125" y="156501"/>
                </a:lnTo>
                <a:lnTo>
                  <a:pt x="1326899" y="194653"/>
                </a:lnTo>
                <a:lnTo>
                  <a:pt x="1326899" y="973245"/>
                </a:lnTo>
                <a:lnTo>
                  <a:pt x="1321759" y="1017878"/>
                </a:lnTo>
                <a:lnTo>
                  <a:pt x="1307115" y="1058849"/>
                </a:lnTo>
                <a:lnTo>
                  <a:pt x="1284136" y="1094992"/>
                </a:lnTo>
                <a:lnTo>
                  <a:pt x="1253992" y="1125136"/>
                </a:lnTo>
                <a:lnTo>
                  <a:pt x="1217850" y="1148115"/>
                </a:lnTo>
                <a:lnTo>
                  <a:pt x="1176878" y="1162759"/>
                </a:lnTo>
                <a:lnTo>
                  <a:pt x="1132246" y="1167899"/>
                </a:lnTo>
                <a:lnTo>
                  <a:pt x="194653" y="1167899"/>
                </a:lnTo>
                <a:lnTo>
                  <a:pt x="150021" y="1162759"/>
                </a:lnTo>
                <a:lnTo>
                  <a:pt x="109050" y="1148115"/>
                </a:lnTo>
                <a:lnTo>
                  <a:pt x="72907" y="1125136"/>
                </a:lnTo>
                <a:lnTo>
                  <a:pt x="42763" y="1094992"/>
                </a:lnTo>
                <a:lnTo>
                  <a:pt x="19784" y="1058849"/>
                </a:lnTo>
                <a:lnTo>
                  <a:pt x="5140" y="1017878"/>
                </a:lnTo>
                <a:lnTo>
                  <a:pt x="0" y="973245"/>
                </a:lnTo>
                <a:lnTo>
                  <a:pt x="0" y="194653"/>
                </a:lnTo>
                <a:close/>
              </a:path>
            </a:pathLst>
          </a:custGeom>
          <a:ln w="38099">
            <a:solidFill>
              <a:srgbClr val="3B7E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48252" y="2349410"/>
            <a:ext cx="2675255" cy="218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dirty="0">
                <a:latin typeface="Arial"/>
                <a:cs typeface="Arial"/>
              </a:rPr>
              <a:t>f (</a:t>
            </a:r>
            <a:r>
              <a:rPr sz="8000" spc="-130" dirty="0">
                <a:latin typeface="Arial"/>
                <a:cs typeface="Arial"/>
              </a:rPr>
              <a:t> </a:t>
            </a:r>
            <a:r>
              <a:rPr sz="8000" spc="-5" dirty="0">
                <a:latin typeface="Arial"/>
                <a:cs typeface="Arial"/>
              </a:rPr>
              <a:t>27)</a:t>
            </a:r>
            <a:endParaRPr sz="80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520"/>
              </a:spcBef>
            </a:pPr>
            <a:r>
              <a:rPr sz="2000" spc="-5" dirty="0">
                <a:latin typeface="Arial"/>
                <a:cs typeface="Arial"/>
              </a:rPr>
              <a:t>"</a:t>
            </a:r>
            <a:r>
              <a:rPr sz="2400" spc="-5" dirty="0">
                <a:latin typeface="Arial"/>
                <a:cs typeface="Arial"/>
              </a:rPr>
              <a:t>Call </a:t>
            </a:r>
            <a:r>
              <a:rPr sz="2400" dirty="0">
                <a:latin typeface="Arial"/>
                <a:cs typeface="Arial"/>
              </a:rPr>
              <a:t>f 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27.</a:t>
            </a:r>
            <a:r>
              <a:rPr sz="2000" dirty="0">
                <a:latin typeface="Arial"/>
                <a:cs typeface="Arial"/>
              </a:rPr>
              <a:t>"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1711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469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Anatomy of </a:t>
            </a:r>
            <a:r>
              <a:rPr dirty="0"/>
              <a:t>a </a:t>
            </a:r>
            <a:r>
              <a:rPr spc="-5" dirty="0"/>
              <a:t>Call</a:t>
            </a:r>
            <a:r>
              <a:rPr spc="-105" dirty="0"/>
              <a:t> </a:t>
            </a:r>
            <a:r>
              <a:rPr spc="-5" dirty="0"/>
              <a:t>Expression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98427" y="1151549"/>
            <a:ext cx="2180590" cy="2608580"/>
            <a:chOff x="1198427" y="1151549"/>
            <a:chExt cx="2180590" cy="2608580"/>
          </a:xfrm>
        </p:grpSpPr>
        <p:sp>
          <p:nvSpPr>
            <p:cNvPr id="4" name="object 4"/>
            <p:cNvSpPr/>
            <p:nvPr/>
          </p:nvSpPr>
          <p:spPr>
            <a:xfrm>
              <a:off x="1217477" y="2572649"/>
              <a:ext cx="2142490" cy="1168400"/>
            </a:xfrm>
            <a:custGeom>
              <a:avLst/>
              <a:gdLst/>
              <a:ahLst/>
              <a:cxnLst/>
              <a:rect l="l" t="t" r="r" b="b"/>
              <a:pathLst>
                <a:path w="2142490" h="1168400">
                  <a:moveTo>
                    <a:pt x="0" y="194653"/>
                  </a:moveTo>
                  <a:lnTo>
                    <a:pt x="5140" y="150021"/>
                  </a:lnTo>
                  <a:lnTo>
                    <a:pt x="19784" y="109050"/>
                  </a:lnTo>
                  <a:lnTo>
                    <a:pt x="42763" y="72907"/>
                  </a:lnTo>
                  <a:lnTo>
                    <a:pt x="72907" y="42763"/>
                  </a:lnTo>
                  <a:lnTo>
                    <a:pt x="109050" y="19784"/>
                  </a:lnTo>
                  <a:lnTo>
                    <a:pt x="150021" y="5140"/>
                  </a:lnTo>
                  <a:lnTo>
                    <a:pt x="194653" y="0"/>
                  </a:lnTo>
                  <a:lnTo>
                    <a:pt x="1947646" y="0"/>
                  </a:lnTo>
                  <a:lnTo>
                    <a:pt x="1985798" y="3774"/>
                  </a:lnTo>
                  <a:lnTo>
                    <a:pt x="2055640" y="32704"/>
                  </a:lnTo>
                  <a:lnTo>
                    <a:pt x="2085287" y="57012"/>
                  </a:lnTo>
                  <a:lnTo>
                    <a:pt x="2109596" y="86659"/>
                  </a:lnTo>
                  <a:lnTo>
                    <a:pt x="2138525" y="156501"/>
                  </a:lnTo>
                  <a:lnTo>
                    <a:pt x="2142300" y="194653"/>
                  </a:lnTo>
                  <a:lnTo>
                    <a:pt x="2142300" y="973245"/>
                  </a:lnTo>
                  <a:lnTo>
                    <a:pt x="2137159" y="1017878"/>
                  </a:lnTo>
                  <a:lnTo>
                    <a:pt x="2122515" y="1058849"/>
                  </a:lnTo>
                  <a:lnTo>
                    <a:pt x="2099536" y="1094992"/>
                  </a:lnTo>
                  <a:lnTo>
                    <a:pt x="2069392" y="1125136"/>
                  </a:lnTo>
                  <a:lnTo>
                    <a:pt x="2033250" y="1148115"/>
                  </a:lnTo>
                  <a:lnTo>
                    <a:pt x="1992278" y="1162759"/>
                  </a:lnTo>
                  <a:lnTo>
                    <a:pt x="1947646" y="1167899"/>
                  </a:lnTo>
                  <a:lnTo>
                    <a:pt x="194653" y="1167899"/>
                  </a:lnTo>
                  <a:lnTo>
                    <a:pt x="150021" y="1162759"/>
                  </a:lnTo>
                  <a:lnTo>
                    <a:pt x="109050" y="1148115"/>
                  </a:lnTo>
                  <a:lnTo>
                    <a:pt x="72907" y="1125136"/>
                  </a:lnTo>
                  <a:lnTo>
                    <a:pt x="42763" y="1094992"/>
                  </a:lnTo>
                  <a:lnTo>
                    <a:pt x="19784" y="1058849"/>
                  </a:lnTo>
                  <a:lnTo>
                    <a:pt x="5140" y="1017878"/>
                  </a:lnTo>
                  <a:lnTo>
                    <a:pt x="0" y="973245"/>
                  </a:lnTo>
                  <a:lnTo>
                    <a:pt x="0" y="194653"/>
                  </a:lnTo>
                  <a:close/>
                </a:path>
              </a:pathLst>
            </a:custGeom>
            <a:ln w="3809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450" y="1156312"/>
              <a:ext cx="1391920" cy="1360805"/>
            </a:xfrm>
            <a:custGeom>
              <a:avLst/>
              <a:gdLst/>
              <a:ahLst/>
              <a:cxnLst/>
              <a:rect l="l" t="t" r="r" b="b"/>
              <a:pathLst>
                <a:path w="1391920" h="1360805">
                  <a:moveTo>
                    <a:pt x="1189849" y="1209299"/>
                  </a:moveTo>
                  <a:lnTo>
                    <a:pt x="201549" y="1209299"/>
                  </a:lnTo>
                  <a:lnTo>
                    <a:pt x="155336" y="1203976"/>
                  </a:lnTo>
                  <a:lnTo>
                    <a:pt x="112913" y="1188814"/>
                  </a:lnTo>
                  <a:lnTo>
                    <a:pt x="75490" y="1165021"/>
                  </a:lnTo>
                  <a:lnTo>
                    <a:pt x="44278" y="1133809"/>
                  </a:lnTo>
                  <a:lnTo>
                    <a:pt x="20485" y="1096386"/>
                  </a:lnTo>
                  <a:lnTo>
                    <a:pt x="5323" y="1053963"/>
                  </a:lnTo>
                  <a:lnTo>
                    <a:pt x="0" y="1007749"/>
                  </a:lnTo>
                  <a:lnTo>
                    <a:pt x="0" y="201549"/>
                  </a:lnTo>
                  <a:lnTo>
                    <a:pt x="5323" y="155336"/>
                  </a:lnTo>
                  <a:lnTo>
                    <a:pt x="20485" y="112913"/>
                  </a:lnTo>
                  <a:lnTo>
                    <a:pt x="44278" y="75490"/>
                  </a:lnTo>
                  <a:lnTo>
                    <a:pt x="75490" y="44278"/>
                  </a:lnTo>
                  <a:lnTo>
                    <a:pt x="112913" y="20485"/>
                  </a:lnTo>
                  <a:lnTo>
                    <a:pt x="155336" y="5323"/>
                  </a:lnTo>
                  <a:lnTo>
                    <a:pt x="201549" y="0"/>
                  </a:lnTo>
                  <a:lnTo>
                    <a:pt x="1189849" y="0"/>
                  </a:lnTo>
                  <a:lnTo>
                    <a:pt x="1229353" y="3908"/>
                  </a:lnTo>
                  <a:lnTo>
                    <a:pt x="1266979" y="15342"/>
                  </a:lnTo>
                  <a:lnTo>
                    <a:pt x="1301669" y="33862"/>
                  </a:lnTo>
                  <a:lnTo>
                    <a:pt x="1332367" y="59032"/>
                  </a:lnTo>
                  <a:lnTo>
                    <a:pt x="1357537" y="89729"/>
                  </a:lnTo>
                  <a:lnTo>
                    <a:pt x="1376057" y="124420"/>
                  </a:lnTo>
                  <a:lnTo>
                    <a:pt x="1387491" y="162045"/>
                  </a:lnTo>
                  <a:lnTo>
                    <a:pt x="1391399" y="201549"/>
                  </a:lnTo>
                  <a:lnTo>
                    <a:pt x="1391399" y="1007749"/>
                  </a:lnTo>
                  <a:lnTo>
                    <a:pt x="1386076" y="1053963"/>
                  </a:lnTo>
                  <a:lnTo>
                    <a:pt x="1370914" y="1096386"/>
                  </a:lnTo>
                  <a:lnTo>
                    <a:pt x="1347121" y="1133809"/>
                  </a:lnTo>
                  <a:lnTo>
                    <a:pt x="1315909" y="1165021"/>
                  </a:lnTo>
                  <a:lnTo>
                    <a:pt x="1278486" y="1188814"/>
                  </a:lnTo>
                  <a:lnTo>
                    <a:pt x="1236063" y="1203976"/>
                  </a:lnTo>
                  <a:lnTo>
                    <a:pt x="1189849" y="1209299"/>
                  </a:lnTo>
                  <a:close/>
                </a:path>
                <a:path w="1391920" h="1360805">
                  <a:moveTo>
                    <a:pt x="405829" y="1360462"/>
                  </a:moveTo>
                  <a:lnTo>
                    <a:pt x="231899" y="1209299"/>
                  </a:lnTo>
                  <a:lnTo>
                    <a:pt x="579749" y="1209299"/>
                  </a:lnTo>
                  <a:lnTo>
                    <a:pt x="405829" y="136046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11450" y="1156312"/>
              <a:ext cx="1391920" cy="1360805"/>
            </a:xfrm>
            <a:custGeom>
              <a:avLst/>
              <a:gdLst/>
              <a:ahLst/>
              <a:cxnLst/>
              <a:rect l="l" t="t" r="r" b="b"/>
              <a:pathLst>
                <a:path w="1391920" h="1360805">
                  <a:moveTo>
                    <a:pt x="0" y="201549"/>
                  </a:moveTo>
                  <a:lnTo>
                    <a:pt x="5323" y="155336"/>
                  </a:lnTo>
                  <a:lnTo>
                    <a:pt x="20485" y="112913"/>
                  </a:lnTo>
                  <a:lnTo>
                    <a:pt x="44278" y="75490"/>
                  </a:lnTo>
                  <a:lnTo>
                    <a:pt x="75490" y="44278"/>
                  </a:lnTo>
                  <a:lnTo>
                    <a:pt x="112913" y="20485"/>
                  </a:lnTo>
                  <a:lnTo>
                    <a:pt x="155336" y="5323"/>
                  </a:lnTo>
                  <a:lnTo>
                    <a:pt x="201549" y="0"/>
                  </a:lnTo>
                  <a:lnTo>
                    <a:pt x="231899" y="0"/>
                  </a:lnTo>
                  <a:lnTo>
                    <a:pt x="579749" y="0"/>
                  </a:lnTo>
                  <a:lnTo>
                    <a:pt x="1189849" y="0"/>
                  </a:lnTo>
                  <a:lnTo>
                    <a:pt x="1229353" y="3908"/>
                  </a:lnTo>
                  <a:lnTo>
                    <a:pt x="1266979" y="15342"/>
                  </a:lnTo>
                  <a:lnTo>
                    <a:pt x="1301669" y="33862"/>
                  </a:lnTo>
                  <a:lnTo>
                    <a:pt x="1332367" y="59032"/>
                  </a:lnTo>
                  <a:lnTo>
                    <a:pt x="1357537" y="89729"/>
                  </a:lnTo>
                  <a:lnTo>
                    <a:pt x="1376057" y="124420"/>
                  </a:lnTo>
                  <a:lnTo>
                    <a:pt x="1387491" y="162045"/>
                  </a:lnTo>
                  <a:lnTo>
                    <a:pt x="1391399" y="201549"/>
                  </a:lnTo>
                  <a:lnTo>
                    <a:pt x="1391399" y="705424"/>
                  </a:lnTo>
                  <a:lnTo>
                    <a:pt x="1391399" y="1007749"/>
                  </a:lnTo>
                  <a:lnTo>
                    <a:pt x="1386076" y="1053963"/>
                  </a:lnTo>
                  <a:lnTo>
                    <a:pt x="1370914" y="1096386"/>
                  </a:lnTo>
                  <a:lnTo>
                    <a:pt x="1347121" y="1133809"/>
                  </a:lnTo>
                  <a:lnTo>
                    <a:pt x="1315909" y="1165021"/>
                  </a:lnTo>
                  <a:lnTo>
                    <a:pt x="1278486" y="1188814"/>
                  </a:lnTo>
                  <a:lnTo>
                    <a:pt x="1236063" y="1203976"/>
                  </a:lnTo>
                  <a:lnTo>
                    <a:pt x="1189849" y="1209299"/>
                  </a:lnTo>
                  <a:lnTo>
                    <a:pt x="579749" y="1209299"/>
                  </a:lnTo>
                  <a:lnTo>
                    <a:pt x="405829" y="1360462"/>
                  </a:lnTo>
                  <a:lnTo>
                    <a:pt x="231899" y="1209299"/>
                  </a:lnTo>
                  <a:lnTo>
                    <a:pt x="201549" y="1209299"/>
                  </a:lnTo>
                  <a:lnTo>
                    <a:pt x="155336" y="1203976"/>
                  </a:lnTo>
                  <a:lnTo>
                    <a:pt x="112913" y="1188814"/>
                  </a:lnTo>
                  <a:lnTo>
                    <a:pt x="75490" y="1165021"/>
                  </a:lnTo>
                  <a:lnTo>
                    <a:pt x="44278" y="1133809"/>
                  </a:lnTo>
                  <a:lnTo>
                    <a:pt x="20485" y="1096386"/>
                  </a:lnTo>
                  <a:lnTo>
                    <a:pt x="5323" y="1053963"/>
                  </a:lnTo>
                  <a:lnTo>
                    <a:pt x="0" y="1007749"/>
                  </a:lnTo>
                  <a:lnTo>
                    <a:pt x="0" y="705424"/>
                  </a:lnTo>
                  <a:lnTo>
                    <a:pt x="0" y="2015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43507" y="1193145"/>
            <a:ext cx="1089025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What  function  to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call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55012" y="1086537"/>
            <a:ext cx="2551430" cy="1408430"/>
            <a:chOff x="3355012" y="1086537"/>
            <a:chExt cx="2551430" cy="1408430"/>
          </a:xfrm>
        </p:grpSpPr>
        <p:sp>
          <p:nvSpPr>
            <p:cNvPr id="9" name="object 9"/>
            <p:cNvSpPr/>
            <p:nvPr/>
          </p:nvSpPr>
          <p:spPr>
            <a:xfrm>
              <a:off x="3359775" y="1091299"/>
              <a:ext cx="2541905" cy="1398905"/>
            </a:xfrm>
            <a:custGeom>
              <a:avLst/>
              <a:gdLst/>
              <a:ahLst/>
              <a:cxnLst/>
              <a:rect l="l" t="t" r="r" b="b"/>
              <a:pathLst>
                <a:path w="2541904" h="1398905">
                  <a:moveTo>
                    <a:pt x="2340349" y="1209299"/>
                  </a:moveTo>
                  <a:lnTo>
                    <a:pt x="201549" y="1209299"/>
                  </a:lnTo>
                  <a:lnTo>
                    <a:pt x="155336" y="1203976"/>
                  </a:lnTo>
                  <a:lnTo>
                    <a:pt x="112913" y="1188814"/>
                  </a:lnTo>
                  <a:lnTo>
                    <a:pt x="75490" y="1165021"/>
                  </a:lnTo>
                  <a:lnTo>
                    <a:pt x="44278" y="1133809"/>
                  </a:lnTo>
                  <a:lnTo>
                    <a:pt x="20485" y="1096386"/>
                  </a:lnTo>
                  <a:lnTo>
                    <a:pt x="5323" y="1053963"/>
                  </a:lnTo>
                  <a:lnTo>
                    <a:pt x="0" y="1007749"/>
                  </a:lnTo>
                  <a:lnTo>
                    <a:pt x="0" y="201549"/>
                  </a:lnTo>
                  <a:lnTo>
                    <a:pt x="5323" y="155336"/>
                  </a:lnTo>
                  <a:lnTo>
                    <a:pt x="20485" y="112913"/>
                  </a:lnTo>
                  <a:lnTo>
                    <a:pt x="44278" y="75490"/>
                  </a:lnTo>
                  <a:lnTo>
                    <a:pt x="75490" y="44278"/>
                  </a:lnTo>
                  <a:lnTo>
                    <a:pt x="112913" y="20485"/>
                  </a:lnTo>
                  <a:lnTo>
                    <a:pt x="155336" y="5323"/>
                  </a:lnTo>
                  <a:lnTo>
                    <a:pt x="201549" y="0"/>
                  </a:lnTo>
                  <a:lnTo>
                    <a:pt x="2340349" y="0"/>
                  </a:lnTo>
                  <a:lnTo>
                    <a:pt x="2379854" y="3908"/>
                  </a:lnTo>
                  <a:lnTo>
                    <a:pt x="2417479" y="15342"/>
                  </a:lnTo>
                  <a:lnTo>
                    <a:pt x="2452169" y="33862"/>
                  </a:lnTo>
                  <a:lnTo>
                    <a:pt x="2482867" y="59032"/>
                  </a:lnTo>
                  <a:lnTo>
                    <a:pt x="2508037" y="89729"/>
                  </a:lnTo>
                  <a:lnTo>
                    <a:pt x="2526557" y="124420"/>
                  </a:lnTo>
                  <a:lnTo>
                    <a:pt x="2537991" y="162045"/>
                  </a:lnTo>
                  <a:lnTo>
                    <a:pt x="2541899" y="201549"/>
                  </a:lnTo>
                  <a:lnTo>
                    <a:pt x="2541899" y="1007749"/>
                  </a:lnTo>
                  <a:lnTo>
                    <a:pt x="2536576" y="1053963"/>
                  </a:lnTo>
                  <a:lnTo>
                    <a:pt x="2521414" y="1096386"/>
                  </a:lnTo>
                  <a:lnTo>
                    <a:pt x="2497621" y="1133809"/>
                  </a:lnTo>
                  <a:lnTo>
                    <a:pt x="2466409" y="1165021"/>
                  </a:lnTo>
                  <a:lnTo>
                    <a:pt x="2428986" y="1188814"/>
                  </a:lnTo>
                  <a:lnTo>
                    <a:pt x="2386563" y="1203976"/>
                  </a:lnTo>
                  <a:lnTo>
                    <a:pt x="2340349" y="1209299"/>
                  </a:lnTo>
                  <a:close/>
                </a:path>
                <a:path w="2541904" h="1398905">
                  <a:moveTo>
                    <a:pt x="1318635" y="1398373"/>
                  </a:moveTo>
                  <a:lnTo>
                    <a:pt x="1482774" y="1209299"/>
                  </a:lnTo>
                  <a:lnTo>
                    <a:pt x="2118249" y="1209299"/>
                  </a:lnTo>
                  <a:lnTo>
                    <a:pt x="1318635" y="1398373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59775" y="1091299"/>
              <a:ext cx="2541905" cy="1398905"/>
            </a:xfrm>
            <a:custGeom>
              <a:avLst/>
              <a:gdLst/>
              <a:ahLst/>
              <a:cxnLst/>
              <a:rect l="l" t="t" r="r" b="b"/>
              <a:pathLst>
                <a:path w="2541904" h="1398905">
                  <a:moveTo>
                    <a:pt x="0" y="201549"/>
                  </a:moveTo>
                  <a:lnTo>
                    <a:pt x="5323" y="155336"/>
                  </a:lnTo>
                  <a:lnTo>
                    <a:pt x="20485" y="112913"/>
                  </a:lnTo>
                  <a:lnTo>
                    <a:pt x="44278" y="75490"/>
                  </a:lnTo>
                  <a:lnTo>
                    <a:pt x="75490" y="44278"/>
                  </a:lnTo>
                  <a:lnTo>
                    <a:pt x="112913" y="20485"/>
                  </a:lnTo>
                  <a:lnTo>
                    <a:pt x="155336" y="5323"/>
                  </a:lnTo>
                  <a:lnTo>
                    <a:pt x="201549" y="0"/>
                  </a:lnTo>
                  <a:lnTo>
                    <a:pt x="1482774" y="0"/>
                  </a:lnTo>
                  <a:lnTo>
                    <a:pt x="2118249" y="0"/>
                  </a:lnTo>
                  <a:lnTo>
                    <a:pt x="2340349" y="0"/>
                  </a:lnTo>
                  <a:lnTo>
                    <a:pt x="2379854" y="3908"/>
                  </a:lnTo>
                  <a:lnTo>
                    <a:pt x="2417479" y="15342"/>
                  </a:lnTo>
                  <a:lnTo>
                    <a:pt x="2452169" y="33862"/>
                  </a:lnTo>
                  <a:lnTo>
                    <a:pt x="2482867" y="59032"/>
                  </a:lnTo>
                  <a:lnTo>
                    <a:pt x="2508037" y="89729"/>
                  </a:lnTo>
                  <a:lnTo>
                    <a:pt x="2526557" y="124420"/>
                  </a:lnTo>
                  <a:lnTo>
                    <a:pt x="2537991" y="162045"/>
                  </a:lnTo>
                  <a:lnTo>
                    <a:pt x="2541899" y="201549"/>
                  </a:lnTo>
                  <a:lnTo>
                    <a:pt x="2541899" y="705424"/>
                  </a:lnTo>
                  <a:lnTo>
                    <a:pt x="2541899" y="1007749"/>
                  </a:lnTo>
                  <a:lnTo>
                    <a:pt x="2536576" y="1053963"/>
                  </a:lnTo>
                  <a:lnTo>
                    <a:pt x="2521414" y="1096386"/>
                  </a:lnTo>
                  <a:lnTo>
                    <a:pt x="2497621" y="1133809"/>
                  </a:lnTo>
                  <a:lnTo>
                    <a:pt x="2466409" y="1165021"/>
                  </a:lnTo>
                  <a:lnTo>
                    <a:pt x="2428986" y="1188814"/>
                  </a:lnTo>
                  <a:lnTo>
                    <a:pt x="2386563" y="1203976"/>
                  </a:lnTo>
                  <a:lnTo>
                    <a:pt x="2340349" y="1209299"/>
                  </a:lnTo>
                  <a:lnTo>
                    <a:pt x="2118249" y="1209299"/>
                  </a:lnTo>
                  <a:lnTo>
                    <a:pt x="1318635" y="1398373"/>
                  </a:lnTo>
                  <a:lnTo>
                    <a:pt x="1482774" y="1209299"/>
                  </a:lnTo>
                  <a:lnTo>
                    <a:pt x="201549" y="1209299"/>
                  </a:lnTo>
                  <a:lnTo>
                    <a:pt x="155336" y="1203976"/>
                  </a:lnTo>
                  <a:lnTo>
                    <a:pt x="112913" y="1188814"/>
                  </a:lnTo>
                  <a:lnTo>
                    <a:pt x="75490" y="1165021"/>
                  </a:lnTo>
                  <a:lnTo>
                    <a:pt x="44278" y="1133809"/>
                  </a:lnTo>
                  <a:lnTo>
                    <a:pt x="20485" y="1096386"/>
                  </a:lnTo>
                  <a:lnTo>
                    <a:pt x="5323" y="1053963"/>
                  </a:lnTo>
                  <a:lnTo>
                    <a:pt x="0" y="1007749"/>
                  </a:lnTo>
                  <a:lnTo>
                    <a:pt x="0" y="705424"/>
                  </a:lnTo>
                  <a:lnTo>
                    <a:pt x="0" y="2015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491832" y="1490083"/>
            <a:ext cx="1987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First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argument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43780" y="1097712"/>
            <a:ext cx="4620895" cy="2599690"/>
            <a:chOff x="4043780" y="1097712"/>
            <a:chExt cx="4620895" cy="2599690"/>
          </a:xfrm>
        </p:grpSpPr>
        <p:sp>
          <p:nvSpPr>
            <p:cNvPr id="13" name="object 13"/>
            <p:cNvSpPr/>
            <p:nvPr/>
          </p:nvSpPr>
          <p:spPr>
            <a:xfrm>
              <a:off x="4062830" y="2510024"/>
              <a:ext cx="1334770" cy="1168400"/>
            </a:xfrm>
            <a:custGeom>
              <a:avLst/>
              <a:gdLst/>
              <a:ahLst/>
              <a:cxnLst/>
              <a:rect l="l" t="t" r="r" b="b"/>
              <a:pathLst>
                <a:path w="1334770" h="1168400">
                  <a:moveTo>
                    <a:pt x="0" y="194653"/>
                  </a:moveTo>
                  <a:lnTo>
                    <a:pt x="5140" y="150021"/>
                  </a:lnTo>
                  <a:lnTo>
                    <a:pt x="19784" y="109050"/>
                  </a:lnTo>
                  <a:lnTo>
                    <a:pt x="42763" y="72907"/>
                  </a:lnTo>
                  <a:lnTo>
                    <a:pt x="72907" y="42763"/>
                  </a:lnTo>
                  <a:lnTo>
                    <a:pt x="109050" y="19784"/>
                  </a:lnTo>
                  <a:lnTo>
                    <a:pt x="150021" y="5140"/>
                  </a:lnTo>
                  <a:lnTo>
                    <a:pt x="194653" y="0"/>
                  </a:lnTo>
                  <a:lnTo>
                    <a:pt x="1139746" y="0"/>
                  </a:lnTo>
                  <a:lnTo>
                    <a:pt x="1177898" y="3774"/>
                  </a:lnTo>
                  <a:lnTo>
                    <a:pt x="1247740" y="32704"/>
                  </a:lnTo>
                  <a:lnTo>
                    <a:pt x="1277387" y="57012"/>
                  </a:lnTo>
                  <a:lnTo>
                    <a:pt x="1301696" y="86659"/>
                  </a:lnTo>
                  <a:lnTo>
                    <a:pt x="1330625" y="156501"/>
                  </a:lnTo>
                  <a:lnTo>
                    <a:pt x="1334399" y="194653"/>
                  </a:lnTo>
                  <a:lnTo>
                    <a:pt x="1334399" y="973245"/>
                  </a:lnTo>
                  <a:lnTo>
                    <a:pt x="1329259" y="1017878"/>
                  </a:lnTo>
                  <a:lnTo>
                    <a:pt x="1314615" y="1058849"/>
                  </a:lnTo>
                  <a:lnTo>
                    <a:pt x="1291636" y="1094992"/>
                  </a:lnTo>
                  <a:lnTo>
                    <a:pt x="1261492" y="1125136"/>
                  </a:lnTo>
                  <a:lnTo>
                    <a:pt x="1225350" y="1148115"/>
                  </a:lnTo>
                  <a:lnTo>
                    <a:pt x="1184378" y="1162759"/>
                  </a:lnTo>
                  <a:lnTo>
                    <a:pt x="1139746" y="1167899"/>
                  </a:lnTo>
                  <a:lnTo>
                    <a:pt x="194653" y="1167899"/>
                  </a:lnTo>
                  <a:lnTo>
                    <a:pt x="150021" y="1162759"/>
                  </a:lnTo>
                  <a:lnTo>
                    <a:pt x="109050" y="1148115"/>
                  </a:lnTo>
                  <a:lnTo>
                    <a:pt x="72907" y="1125136"/>
                  </a:lnTo>
                  <a:lnTo>
                    <a:pt x="42763" y="1094992"/>
                  </a:lnTo>
                  <a:lnTo>
                    <a:pt x="19784" y="1058849"/>
                  </a:lnTo>
                  <a:lnTo>
                    <a:pt x="5140" y="1017878"/>
                  </a:lnTo>
                  <a:lnTo>
                    <a:pt x="0" y="973245"/>
                  </a:lnTo>
                  <a:lnTo>
                    <a:pt x="0" y="194653"/>
                  </a:lnTo>
                  <a:close/>
                </a:path>
              </a:pathLst>
            </a:custGeom>
            <a:ln w="3809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17599" y="1102474"/>
              <a:ext cx="2541905" cy="1387475"/>
            </a:xfrm>
            <a:custGeom>
              <a:avLst/>
              <a:gdLst/>
              <a:ahLst/>
              <a:cxnLst/>
              <a:rect l="l" t="t" r="r" b="b"/>
              <a:pathLst>
                <a:path w="2541904" h="1387475">
                  <a:moveTo>
                    <a:pt x="2340349" y="1209299"/>
                  </a:moveTo>
                  <a:lnTo>
                    <a:pt x="201549" y="1209299"/>
                  </a:lnTo>
                  <a:lnTo>
                    <a:pt x="155336" y="1203976"/>
                  </a:lnTo>
                  <a:lnTo>
                    <a:pt x="112913" y="1188814"/>
                  </a:lnTo>
                  <a:lnTo>
                    <a:pt x="75490" y="1165021"/>
                  </a:lnTo>
                  <a:lnTo>
                    <a:pt x="44278" y="1133809"/>
                  </a:lnTo>
                  <a:lnTo>
                    <a:pt x="20485" y="1096386"/>
                  </a:lnTo>
                  <a:lnTo>
                    <a:pt x="5323" y="1053963"/>
                  </a:lnTo>
                  <a:lnTo>
                    <a:pt x="0" y="1007749"/>
                  </a:lnTo>
                  <a:lnTo>
                    <a:pt x="0" y="201549"/>
                  </a:lnTo>
                  <a:lnTo>
                    <a:pt x="5323" y="155336"/>
                  </a:lnTo>
                  <a:lnTo>
                    <a:pt x="20485" y="112913"/>
                  </a:lnTo>
                  <a:lnTo>
                    <a:pt x="44278" y="75490"/>
                  </a:lnTo>
                  <a:lnTo>
                    <a:pt x="75490" y="44278"/>
                  </a:lnTo>
                  <a:lnTo>
                    <a:pt x="112913" y="20485"/>
                  </a:lnTo>
                  <a:lnTo>
                    <a:pt x="155336" y="5323"/>
                  </a:lnTo>
                  <a:lnTo>
                    <a:pt x="201549" y="0"/>
                  </a:lnTo>
                  <a:lnTo>
                    <a:pt x="2340349" y="0"/>
                  </a:lnTo>
                  <a:lnTo>
                    <a:pt x="2379854" y="3908"/>
                  </a:lnTo>
                  <a:lnTo>
                    <a:pt x="2417480" y="15342"/>
                  </a:lnTo>
                  <a:lnTo>
                    <a:pt x="2452170" y="33862"/>
                  </a:lnTo>
                  <a:lnTo>
                    <a:pt x="2482867" y="59032"/>
                  </a:lnTo>
                  <a:lnTo>
                    <a:pt x="2508037" y="89729"/>
                  </a:lnTo>
                  <a:lnTo>
                    <a:pt x="2526557" y="124420"/>
                  </a:lnTo>
                  <a:lnTo>
                    <a:pt x="2537991" y="162045"/>
                  </a:lnTo>
                  <a:lnTo>
                    <a:pt x="2541899" y="201549"/>
                  </a:lnTo>
                  <a:lnTo>
                    <a:pt x="2541899" y="1007749"/>
                  </a:lnTo>
                  <a:lnTo>
                    <a:pt x="2536576" y="1053963"/>
                  </a:lnTo>
                  <a:lnTo>
                    <a:pt x="2521414" y="1096386"/>
                  </a:lnTo>
                  <a:lnTo>
                    <a:pt x="2497621" y="1133809"/>
                  </a:lnTo>
                  <a:lnTo>
                    <a:pt x="2466409" y="1165021"/>
                  </a:lnTo>
                  <a:lnTo>
                    <a:pt x="2428986" y="1188814"/>
                  </a:lnTo>
                  <a:lnTo>
                    <a:pt x="2386563" y="1203976"/>
                  </a:lnTo>
                  <a:lnTo>
                    <a:pt x="2340349" y="1209299"/>
                  </a:lnTo>
                  <a:close/>
                </a:path>
                <a:path w="2541904" h="1387475">
                  <a:moveTo>
                    <a:pt x="681127" y="1387200"/>
                  </a:moveTo>
                  <a:lnTo>
                    <a:pt x="423649" y="1209299"/>
                  </a:lnTo>
                  <a:lnTo>
                    <a:pt x="1059124" y="1209299"/>
                  </a:lnTo>
                  <a:lnTo>
                    <a:pt x="681127" y="138720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17599" y="1102474"/>
              <a:ext cx="2541905" cy="1387475"/>
            </a:xfrm>
            <a:custGeom>
              <a:avLst/>
              <a:gdLst/>
              <a:ahLst/>
              <a:cxnLst/>
              <a:rect l="l" t="t" r="r" b="b"/>
              <a:pathLst>
                <a:path w="2541904" h="1387475">
                  <a:moveTo>
                    <a:pt x="0" y="201549"/>
                  </a:moveTo>
                  <a:lnTo>
                    <a:pt x="5323" y="155336"/>
                  </a:lnTo>
                  <a:lnTo>
                    <a:pt x="20485" y="112913"/>
                  </a:lnTo>
                  <a:lnTo>
                    <a:pt x="44278" y="75490"/>
                  </a:lnTo>
                  <a:lnTo>
                    <a:pt x="75490" y="44278"/>
                  </a:lnTo>
                  <a:lnTo>
                    <a:pt x="112913" y="20485"/>
                  </a:lnTo>
                  <a:lnTo>
                    <a:pt x="155336" y="5323"/>
                  </a:lnTo>
                  <a:lnTo>
                    <a:pt x="201549" y="0"/>
                  </a:lnTo>
                  <a:lnTo>
                    <a:pt x="423649" y="0"/>
                  </a:lnTo>
                  <a:lnTo>
                    <a:pt x="1059124" y="0"/>
                  </a:lnTo>
                  <a:lnTo>
                    <a:pt x="2340349" y="0"/>
                  </a:lnTo>
                  <a:lnTo>
                    <a:pt x="2379854" y="3908"/>
                  </a:lnTo>
                  <a:lnTo>
                    <a:pt x="2417480" y="15342"/>
                  </a:lnTo>
                  <a:lnTo>
                    <a:pt x="2452170" y="33862"/>
                  </a:lnTo>
                  <a:lnTo>
                    <a:pt x="2482867" y="59032"/>
                  </a:lnTo>
                  <a:lnTo>
                    <a:pt x="2508037" y="89729"/>
                  </a:lnTo>
                  <a:lnTo>
                    <a:pt x="2526557" y="124420"/>
                  </a:lnTo>
                  <a:lnTo>
                    <a:pt x="2537991" y="162045"/>
                  </a:lnTo>
                  <a:lnTo>
                    <a:pt x="2541899" y="201549"/>
                  </a:lnTo>
                  <a:lnTo>
                    <a:pt x="2541899" y="705424"/>
                  </a:lnTo>
                  <a:lnTo>
                    <a:pt x="2541899" y="1007749"/>
                  </a:lnTo>
                  <a:lnTo>
                    <a:pt x="2536576" y="1053963"/>
                  </a:lnTo>
                  <a:lnTo>
                    <a:pt x="2521414" y="1096386"/>
                  </a:lnTo>
                  <a:lnTo>
                    <a:pt x="2497621" y="1133809"/>
                  </a:lnTo>
                  <a:lnTo>
                    <a:pt x="2466409" y="1165021"/>
                  </a:lnTo>
                  <a:lnTo>
                    <a:pt x="2428986" y="1188814"/>
                  </a:lnTo>
                  <a:lnTo>
                    <a:pt x="2386563" y="1203976"/>
                  </a:lnTo>
                  <a:lnTo>
                    <a:pt x="2340349" y="1209299"/>
                  </a:lnTo>
                  <a:lnTo>
                    <a:pt x="1059124" y="1209299"/>
                  </a:lnTo>
                  <a:lnTo>
                    <a:pt x="681127" y="1387200"/>
                  </a:lnTo>
                  <a:lnTo>
                    <a:pt x="423649" y="1209299"/>
                  </a:lnTo>
                  <a:lnTo>
                    <a:pt x="201549" y="1209299"/>
                  </a:lnTo>
                  <a:lnTo>
                    <a:pt x="155336" y="1203976"/>
                  </a:lnTo>
                  <a:lnTo>
                    <a:pt x="112913" y="1188814"/>
                  </a:lnTo>
                  <a:lnTo>
                    <a:pt x="75490" y="1165021"/>
                  </a:lnTo>
                  <a:lnTo>
                    <a:pt x="44278" y="1133809"/>
                  </a:lnTo>
                  <a:lnTo>
                    <a:pt x="20485" y="1096386"/>
                  </a:lnTo>
                  <a:lnTo>
                    <a:pt x="5323" y="1053963"/>
                  </a:lnTo>
                  <a:lnTo>
                    <a:pt x="0" y="1007749"/>
                  </a:lnTo>
                  <a:lnTo>
                    <a:pt x="0" y="705424"/>
                  </a:lnTo>
                  <a:lnTo>
                    <a:pt x="0" y="2015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49657" y="1320282"/>
            <a:ext cx="131318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Second  argument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09550" y="2532375"/>
            <a:ext cx="1563370" cy="1168400"/>
          </a:xfrm>
          <a:custGeom>
            <a:avLst/>
            <a:gdLst/>
            <a:ahLst/>
            <a:cxnLst/>
            <a:rect l="l" t="t" r="r" b="b"/>
            <a:pathLst>
              <a:path w="1563370" h="1168400">
                <a:moveTo>
                  <a:pt x="0" y="194653"/>
                </a:moveTo>
                <a:lnTo>
                  <a:pt x="5140" y="150021"/>
                </a:lnTo>
                <a:lnTo>
                  <a:pt x="19784" y="109050"/>
                </a:lnTo>
                <a:lnTo>
                  <a:pt x="42763" y="72907"/>
                </a:lnTo>
                <a:lnTo>
                  <a:pt x="72907" y="42763"/>
                </a:lnTo>
                <a:lnTo>
                  <a:pt x="109050" y="19784"/>
                </a:lnTo>
                <a:lnTo>
                  <a:pt x="150021" y="5140"/>
                </a:lnTo>
                <a:lnTo>
                  <a:pt x="194653" y="0"/>
                </a:lnTo>
                <a:lnTo>
                  <a:pt x="1368345" y="0"/>
                </a:lnTo>
                <a:lnTo>
                  <a:pt x="1406498" y="3774"/>
                </a:lnTo>
                <a:lnTo>
                  <a:pt x="1476340" y="32704"/>
                </a:lnTo>
                <a:lnTo>
                  <a:pt x="1505987" y="57012"/>
                </a:lnTo>
                <a:lnTo>
                  <a:pt x="1530296" y="86659"/>
                </a:lnTo>
                <a:lnTo>
                  <a:pt x="1559225" y="156501"/>
                </a:lnTo>
                <a:lnTo>
                  <a:pt x="1562999" y="194653"/>
                </a:lnTo>
                <a:lnTo>
                  <a:pt x="1562999" y="973245"/>
                </a:lnTo>
                <a:lnTo>
                  <a:pt x="1557859" y="1017878"/>
                </a:lnTo>
                <a:lnTo>
                  <a:pt x="1543215" y="1058849"/>
                </a:lnTo>
                <a:lnTo>
                  <a:pt x="1520236" y="1094992"/>
                </a:lnTo>
                <a:lnTo>
                  <a:pt x="1490092" y="1125136"/>
                </a:lnTo>
                <a:lnTo>
                  <a:pt x="1453950" y="1148115"/>
                </a:lnTo>
                <a:lnTo>
                  <a:pt x="1412978" y="1162759"/>
                </a:lnTo>
                <a:lnTo>
                  <a:pt x="1368345" y="1167899"/>
                </a:lnTo>
                <a:lnTo>
                  <a:pt x="194653" y="1167899"/>
                </a:lnTo>
                <a:lnTo>
                  <a:pt x="150021" y="1162759"/>
                </a:lnTo>
                <a:lnTo>
                  <a:pt x="109050" y="1148115"/>
                </a:lnTo>
                <a:lnTo>
                  <a:pt x="72907" y="1125136"/>
                </a:lnTo>
                <a:lnTo>
                  <a:pt x="42763" y="1094992"/>
                </a:lnTo>
                <a:lnTo>
                  <a:pt x="19784" y="1058849"/>
                </a:lnTo>
                <a:lnTo>
                  <a:pt x="5140" y="1017878"/>
                </a:lnTo>
                <a:lnTo>
                  <a:pt x="0" y="973245"/>
                </a:lnTo>
                <a:lnTo>
                  <a:pt x="0" y="194653"/>
                </a:lnTo>
                <a:close/>
              </a:path>
            </a:pathLst>
          </a:custGeom>
          <a:ln w="38099">
            <a:solidFill>
              <a:srgbClr val="3B7E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00281" y="2349410"/>
            <a:ext cx="656844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>
                <a:latin typeface="Arial"/>
                <a:cs typeface="Arial"/>
              </a:rPr>
              <a:t>max </a:t>
            </a:r>
            <a:r>
              <a:rPr sz="8000" dirty="0">
                <a:latin typeface="Arial"/>
                <a:cs typeface="Arial"/>
              </a:rPr>
              <a:t>( </a:t>
            </a:r>
            <a:r>
              <a:rPr sz="8000" spc="-5" dirty="0">
                <a:latin typeface="Arial"/>
                <a:cs typeface="Arial"/>
              </a:rPr>
              <a:t>15 </a:t>
            </a:r>
            <a:r>
              <a:rPr sz="8000" dirty="0">
                <a:latin typeface="Arial"/>
                <a:cs typeface="Arial"/>
              </a:rPr>
              <a:t>, </a:t>
            </a:r>
            <a:r>
              <a:rPr sz="8000" spc="-5" dirty="0">
                <a:latin typeface="Arial"/>
                <a:cs typeface="Arial"/>
              </a:rPr>
              <a:t>27</a:t>
            </a:r>
            <a:r>
              <a:rPr sz="8000" spc="-135" dirty="0">
                <a:latin typeface="Arial"/>
                <a:cs typeface="Arial"/>
              </a:rPr>
              <a:t> </a:t>
            </a:r>
            <a:r>
              <a:rPr sz="8000" dirty="0">
                <a:latin typeface="Arial"/>
                <a:cs typeface="Arial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FB5592-07D3-45B1-BED9-B0FFA31458BC}"/>
              </a:ext>
            </a:extLst>
          </p:cNvPr>
          <p:cNvSpPr/>
          <p:nvPr/>
        </p:nvSpPr>
        <p:spPr>
          <a:xfrm>
            <a:off x="484496" y="1046942"/>
            <a:ext cx="8354704" cy="1443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469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Anatomy of </a:t>
            </a:r>
            <a:r>
              <a:rPr dirty="0"/>
              <a:t>a </a:t>
            </a:r>
            <a:r>
              <a:rPr spc="-5" dirty="0"/>
              <a:t>Call</a:t>
            </a:r>
            <a:r>
              <a:rPr spc="-105" dirty="0"/>
              <a:t> </a:t>
            </a:r>
            <a:r>
              <a:rPr spc="-5" dirty="0"/>
              <a:t>Expression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98427" y="1151549"/>
            <a:ext cx="2180590" cy="2608580"/>
            <a:chOff x="1198427" y="1151549"/>
            <a:chExt cx="2180590" cy="2608580"/>
          </a:xfrm>
        </p:grpSpPr>
        <p:sp>
          <p:nvSpPr>
            <p:cNvPr id="4" name="object 4"/>
            <p:cNvSpPr/>
            <p:nvPr/>
          </p:nvSpPr>
          <p:spPr>
            <a:xfrm>
              <a:off x="1217477" y="2572649"/>
              <a:ext cx="2142490" cy="1168400"/>
            </a:xfrm>
            <a:custGeom>
              <a:avLst/>
              <a:gdLst/>
              <a:ahLst/>
              <a:cxnLst/>
              <a:rect l="l" t="t" r="r" b="b"/>
              <a:pathLst>
                <a:path w="2142490" h="1168400">
                  <a:moveTo>
                    <a:pt x="0" y="194653"/>
                  </a:moveTo>
                  <a:lnTo>
                    <a:pt x="5140" y="150021"/>
                  </a:lnTo>
                  <a:lnTo>
                    <a:pt x="19784" y="109050"/>
                  </a:lnTo>
                  <a:lnTo>
                    <a:pt x="42763" y="72907"/>
                  </a:lnTo>
                  <a:lnTo>
                    <a:pt x="72907" y="42763"/>
                  </a:lnTo>
                  <a:lnTo>
                    <a:pt x="109050" y="19784"/>
                  </a:lnTo>
                  <a:lnTo>
                    <a:pt x="150021" y="5140"/>
                  </a:lnTo>
                  <a:lnTo>
                    <a:pt x="194653" y="0"/>
                  </a:lnTo>
                  <a:lnTo>
                    <a:pt x="1947646" y="0"/>
                  </a:lnTo>
                  <a:lnTo>
                    <a:pt x="1985798" y="3774"/>
                  </a:lnTo>
                  <a:lnTo>
                    <a:pt x="2055640" y="32704"/>
                  </a:lnTo>
                  <a:lnTo>
                    <a:pt x="2085287" y="57012"/>
                  </a:lnTo>
                  <a:lnTo>
                    <a:pt x="2109596" y="86659"/>
                  </a:lnTo>
                  <a:lnTo>
                    <a:pt x="2138525" y="156501"/>
                  </a:lnTo>
                  <a:lnTo>
                    <a:pt x="2142300" y="194653"/>
                  </a:lnTo>
                  <a:lnTo>
                    <a:pt x="2142300" y="973245"/>
                  </a:lnTo>
                  <a:lnTo>
                    <a:pt x="2137159" y="1017878"/>
                  </a:lnTo>
                  <a:lnTo>
                    <a:pt x="2122515" y="1058849"/>
                  </a:lnTo>
                  <a:lnTo>
                    <a:pt x="2099536" y="1094992"/>
                  </a:lnTo>
                  <a:lnTo>
                    <a:pt x="2069392" y="1125136"/>
                  </a:lnTo>
                  <a:lnTo>
                    <a:pt x="2033250" y="1148115"/>
                  </a:lnTo>
                  <a:lnTo>
                    <a:pt x="1992278" y="1162759"/>
                  </a:lnTo>
                  <a:lnTo>
                    <a:pt x="1947646" y="1167899"/>
                  </a:lnTo>
                  <a:lnTo>
                    <a:pt x="194653" y="1167899"/>
                  </a:lnTo>
                  <a:lnTo>
                    <a:pt x="150021" y="1162759"/>
                  </a:lnTo>
                  <a:lnTo>
                    <a:pt x="109050" y="1148115"/>
                  </a:lnTo>
                  <a:lnTo>
                    <a:pt x="72907" y="1125136"/>
                  </a:lnTo>
                  <a:lnTo>
                    <a:pt x="42763" y="1094992"/>
                  </a:lnTo>
                  <a:lnTo>
                    <a:pt x="19784" y="1058849"/>
                  </a:lnTo>
                  <a:lnTo>
                    <a:pt x="5140" y="1017878"/>
                  </a:lnTo>
                  <a:lnTo>
                    <a:pt x="0" y="973245"/>
                  </a:lnTo>
                  <a:lnTo>
                    <a:pt x="0" y="194653"/>
                  </a:lnTo>
                  <a:close/>
                </a:path>
              </a:pathLst>
            </a:custGeom>
            <a:ln w="3809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450" y="1156312"/>
              <a:ext cx="1391920" cy="1360805"/>
            </a:xfrm>
            <a:custGeom>
              <a:avLst/>
              <a:gdLst/>
              <a:ahLst/>
              <a:cxnLst/>
              <a:rect l="l" t="t" r="r" b="b"/>
              <a:pathLst>
                <a:path w="1391920" h="1360805">
                  <a:moveTo>
                    <a:pt x="1189849" y="1209299"/>
                  </a:moveTo>
                  <a:lnTo>
                    <a:pt x="201549" y="1209299"/>
                  </a:lnTo>
                  <a:lnTo>
                    <a:pt x="155336" y="1203976"/>
                  </a:lnTo>
                  <a:lnTo>
                    <a:pt x="112913" y="1188814"/>
                  </a:lnTo>
                  <a:lnTo>
                    <a:pt x="75490" y="1165021"/>
                  </a:lnTo>
                  <a:lnTo>
                    <a:pt x="44278" y="1133809"/>
                  </a:lnTo>
                  <a:lnTo>
                    <a:pt x="20485" y="1096386"/>
                  </a:lnTo>
                  <a:lnTo>
                    <a:pt x="5323" y="1053963"/>
                  </a:lnTo>
                  <a:lnTo>
                    <a:pt x="0" y="1007749"/>
                  </a:lnTo>
                  <a:lnTo>
                    <a:pt x="0" y="201549"/>
                  </a:lnTo>
                  <a:lnTo>
                    <a:pt x="5323" y="155336"/>
                  </a:lnTo>
                  <a:lnTo>
                    <a:pt x="20485" y="112913"/>
                  </a:lnTo>
                  <a:lnTo>
                    <a:pt x="44278" y="75490"/>
                  </a:lnTo>
                  <a:lnTo>
                    <a:pt x="75490" y="44278"/>
                  </a:lnTo>
                  <a:lnTo>
                    <a:pt x="112913" y="20485"/>
                  </a:lnTo>
                  <a:lnTo>
                    <a:pt x="155336" y="5323"/>
                  </a:lnTo>
                  <a:lnTo>
                    <a:pt x="201549" y="0"/>
                  </a:lnTo>
                  <a:lnTo>
                    <a:pt x="1189849" y="0"/>
                  </a:lnTo>
                  <a:lnTo>
                    <a:pt x="1229353" y="3908"/>
                  </a:lnTo>
                  <a:lnTo>
                    <a:pt x="1266979" y="15342"/>
                  </a:lnTo>
                  <a:lnTo>
                    <a:pt x="1301669" y="33862"/>
                  </a:lnTo>
                  <a:lnTo>
                    <a:pt x="1332367" y="59032"/>
                  </a:lnTo>
                  <a:lnTo>
                    <a:pt x="1357537" y="89729"/>
                  </a:lnTo>
                  <a:lnTo>
                    <a:pt x="1376057" y="124420"/>
                  </a:lnTo>
                  <a:lnTo>
                    <a:pt x="1387491" y="162045"/>
                  </a:lnTo>
                  <a:lnTo>
                    <a:pt x="1391399" y="201549"/>
                  </a:lnTo>
                  <a:lnTo>
                    <a:pt x="1391399" y="1007749"/>
                  </a:lnTo>
                  <a:lnTo>
                    <a:pt x="1386076" y="1053963"/>
                  </a:lnTo>
                  <a:lnTo>
                    <a:pt x="1370914" y="1096386"/>
                  </a:lnTo>
                  <a:lnTo>
                    <a:pt x="1347121" y="1133809"/>
                  </a:lnTo>
                  <a:lnTo>
                    <a:pt x="1315909" y="1165021"/>
                  </a:lnTo>
                  <a:lnTo>
                    <a:pt x="1278486" y="1188814"/>
                  </a:lnTo>
                  <a:lnTo>
                    <a:pt x="1236063" y="1203976"/>
                  </a:lnTo>
                  <a:lnTo>
                    <a:pt x="1189849" y="1209299"/>
                  </a:lnTo>
                  <a:close/>
                </a:path>
                <a:path w="1391920" h="1360805">
                  <a:moveTo>
                    <a:pt x="405829" y="1360462"/>
                  </a:moveTo>
                  <a:lnTo>
                    <a:pt x="231899" y="1209299"/>
                  </a:lnTo>
                  <a:lnTo>
                    <a:pt x="579749" y="1209299"/>
                  </a:lnTo>
                  <a:lnTo>
                    <a:pt x="405829" y="136046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11450" y="1156312"/>
              <a:ext cx="1391920" cy="1360805"/>
            </a:xfrm>
            <a:custGeom>
              <a:avLst/>
              <a:gdLst/>
              <a:ahLst/>
              <a:cxnLst/>
              <a:rect l="l" t="t" r="r" b="b"/>
              <a:pathLst>
                <a:path w="1391920" h="1360805">
                  <a:moveTo>
                    <a:pt x="0" y="201549"/>
                  </a:moveTo>
                  <a:lnTo>
                    <a:pt x="5323" y="155336"/>
                  </a:lnTo>
                  <a:lnTo>
                    <a:pt x="20485" y="112913"/>
                  </a:lnTo>
                  <a:lnTo>
                    <a:pt x="44278" y="75490"/>
                  </a:lnTo>
                  <a:lnTo>
                    <a:pt x="75490" y="44278"/>
                  </a:lnTo>
                  <a:lnTo>
                    <a:pt x="112913" y="20485"/>
                  </a:lnTo>
                  <a:lnTo>
                    <a:pt x="155336" y="5323"/>
                  </a:lnTo>
                  <a:lnTo>
                    <a:pt x="201549" y="0"/>
                  </a:lnTo>
                  <a:lnTo>
                    <a:pt x="231899" y="0"/>
                  </a:lnTo>
                  <a:lnTo>
                    <a:pt x="579749" y="0"/>
                  </a:lnTo>
                  <a:lnTo>
                    <a:pt x="1189849" y="0"/>
                  </a:lnTo>
                  <a:lnTo>
                    <a:pt x="1229353" y="3908"/>
                  </a:lnTo>
                  <a:lnTo>
                    <a:pt x="1266979" y="15342"/>
                  </a:lnTo>
                  <a:lnTo>
                    <a:pt x="1301669" y="33862"/>
                  </a:lnTo>
                  <a:lnTo>
                    <a:pt x="1332367" y="59032"/>
                  </a:lnTo>
                  <a:lnTo>
                    <a:pt x="1357537" y="89729"/>
                  </a:lnTo>
                  <a:lnTo>
                    <a:pt x="1376057" y="124420"/>
                  </a:lnTo>
                  <a:lnTo>
                    <a:pt x="1387491" y="162045"/>
                  </a:lnTo>
                  <a:lnTo>
                    <a:pt x="1391399" y="201549"/>
                  </a:lnTo>
                  <a:lnTo>
                    <a:pt x="1391399" y="705424"/>
                  </a:lnTo>
                  <a:lnTo>
                    <a:pt x="1391399" y="1007749"/>
                  </a:lnTo>
                  <a:lnTo>
                    <a:pt x="1386076" y="1053963"/>
                  </a:lnTo>
                  <a:lnTo>
                    <a:pt x="1370914" y="1096386"/>
                  </a:lnTo>
                  <a:lnTo>
                    <a:pt x="1347121" y="1133809"/>
                  </a:lnTo>
                  <a:lnTo>
                    <a:pt x="1315909" y="1165021"/>
                  </a:lnTo>
                  <a:lnTo>
                    <a:pt x="1278486" y="1188814"/>
                  </a:lnTo>
                  <a:lnTo>
                    <a:pt x="1236063" y="1203976"/>
                  </a:lnTo>
                  <a:lnTo>
                    <a:pt x="1189849" y="1209299"/>
                  </a:lnTo>
                  <a:lnTo>
                    <a:pt x="579749" y="1209299"/>
                  </a:lnTo>
                  <a:lnTo>
                    <a:pt x="405829" y="1360462"/>
                  </a:lnTo>
                  <a:lnTo>
                    <a:pt x="231899" y="1209299"/>
                  </a:lnTo>
                  <a:lnTo>
                    <a:pt x="201549" y="1209299"/>
                  </a:lnTo>
                  <a:lnTo>
                    <a:pt x="155336" y="1203976"/>
                  </a:lnTo>
                  <a:lnTo>
                    <a:pt x="112913" y="1188814"/>
                  </a:lnTo>
                  <a:lnTo>
                    <a:pt x="75490" y="1165021"/>
                  </a:lnTo>
                  <a:lnTo>
                    <a:pt x="44278" y="1133809"/>
                  </a:lnTo>
                  <a:lnTo>
                    <a:pt x="20485" y="1096386"/>
                  </a:lnTo>
                  <a:lnTo>
                    <a:pt x="5323" y="1053963"/>
                  </a:lnTo>
                  <a:lnTo>
                    <a:pt x="0" y="1007749"/>
                  </a:lnTo>
                  <a:lnTo>
                    <a:pt x="0" y="705424"/>
                  </a:lnTo>
                  <a:lnTo>
                    <a:pt x="0" y="2015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43507" y="1193145"/>
            <a:ext cx="1089025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What  function  to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call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55012" y="1086537"/>
            <a:ext cx="2551430" cy="1408430"/>
            <a:chOff x="3355012" y="1086537"/>
            <a:chExt cx="2551430" cy="1408430"/>
          </a:xfrm>
        </p:grpSpPr>
        <p:sp>
          <p:nvSpPr>
            <p:cNvPr id="9" name="object 9"/>
            <p:cNvSpPr/>
            <p:nvPr/>
          </p:nvSpPr>
          <p:spPr>
            <a:xfrm>
              <a:off x="3359775" y="1091299"/>
              <a:ext cx="2541905" cy="1398905"/>
            </a:xfrm>
            <a:custGeom>
              <a:avLst/>
              <a:gdLst/>
              <a:ahLst/>
              <a:cxnLst/>
              <a:rect l="l" t="t" r="r" b="b"/>
              <a:pathLst>
                <a:path w="2541904" h="1398905">
                  <a:moveTo>
                    <a:pt x="2340349" y="1209299"/>
                  </a:moveTo>
                  <a:lnTo>
                    <a:pt x="201549" y="1209299"/>
                  </a:lnTo>
                  <a:lnTo>
                    <a:pt x="155336" y="1203976"/>
                  </a:lnTo>
                  <a:lnTo>
                    <a:pt x="112913" y="1188814"/>
                  </a:lnTo>
                  <a:lnTo>
                    <a:pt x="75490" y="1165021"/>
                  </a:lnTo>
                  <a:lnTo>
                    <a:pt x="44278" y="1133809"/>
                  </a:lnTo>
                  <a:lnTo>
                    <a:pt x="20485" y="1096386"/>
                  </a:lnTo>
                  <a:lnTo>
                    <a:pt x="5323" y="1053963"/>
                  </a:lnTo>
                  <a:lnTo>
                    <a:pt x="0" y="1007749"/>
                  </a:lnTo>
                  <a:lnTo>
                    <a:pt x="0" y="201549"/>
                  </a:lnTo>
                  <a:lnTo>
                    <a:pt x="5323" y="155336"/>
                  </a:lnTo>
                  <a:lnTo>
                    <a:pt x="20485" y="112913"/>
                  </a:lnTo>
                  <a:lnTo>
                    <a:pt x="44278" y="75490"/>
                  </a:lnTo>
                  <a:lnTo>
                    <a:pt x="75490" y="44278"/>
                  </a:lnTo>
                  <a:lnTo>
                    <a:pt x="112913" y="20485"/>
                  </a:lnTo>
                  <a:lnTo>
                    <a:pt x="155336" y="5323"/>
                  </a:lnTo>
                  <a:lnTo>
                    <a:pt x="201549" y="0"/>
                  </a:lnTo>
                  <a:lnTo>
                    <a:pt x="2340349" y="0"/>
                  </a:lnTo>
                  <a:lnTo>
                    <a:pt x="2379854" y="3908"/>
                  </a:lnTo>
                  <a:lnTo>
                    <a:pt x="2417479" y="15342"/>
                  </a:lnTo>
                  <a:lnTo>
                    <a:pt x="2452169" y="33862"/>
                  </a:lnTo>
                  <a:lnTo>
                    <a:pt x="2482867" y="59032"/>
                  </a:lnTo>
                  <a:lnTo>
                    <a:pt x="2508037" y="89729"/>
                  </a:lnTo>
                  <a:lnTo>
                    <a:pt x="2526557" y="124420"/>
                  </a:lnTo>
                  <a:lnTo>
                    <a:pt x="2537991" y="162045"/>
                  </a:lnTo>
                  <a:lnTo>
                    <a:pt x="2541899" y="201549"/>
                  </a:lnTo>
                  <a:lnTo>
                    <a:pt x="2541899" y="1007749"/>
                  </a:lnTo>
                  <a:lnTo>
                    <a:pt x="2536576" y="1053963"/>
                  </a:lnTo>
                  <a:lnTo>
                    <a:pt x="2521414" y="1096386"/>
                  </a:lnTo>
                  <a:lnTo>
                    <a:pt x="2497621" y="1133809"/>
                  </a:lnTo>
                  <a:lnTo>
                    <a:pt x="2466409" y="1165021"/>
                  </a:lnTo>
                  <a:lnTo>
                    <a:pt x="2428986" y="1188814"/>
                  </a:lnTo>
                  <a:lnTo>
                    <a:pt x="2386563" y="1203976"/>
                  </a:lnTo>
                  <a:lnTo>
                    <a:pt x="2340349" y="1209299"/>
                  </a:lnTo>
                  <a:close/>
                </a:path>
                <a:path w="2541904" h="1398905">
                  <a:moveTo>
                    <a:pt x="1318635" y="1398373"/>
                  </a:moveTo>
                  <a:lnTo>
                    <a:pt x="1482774" y="1209299"/>
                  </a:lnTo>
                  <a:lnTo>
                    <a:pt x="2118249" y="1209299"/>
                  </a:lnTo>
                  <a:lnTo>
                    <a:pt x="1318635" y="1398373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59775" y="1091299"/>
              <a:ext cx="2541905" cy="1398905"/>
            </a:xfrm>
            <a:custGeom>
              <a:avLst/>
              <a:gdLst/>
              <a:ahLst/>
              <a:cxnLst/>
              <a:rect l="l" t="t" r="r" b="b"/>
              <a:pathLst>
                <a:path w="2541904" h="1398905">
                  <a:moveTo>
                    <a:pt x="0" y="201549"/>
                  </a:moveTo>
                  <a:lnTo>
                    <a:pt x="5323" y="155336"/>
                  </a:lnTo>
                  <a:lnTo>
                    <a:pt x="20485" y="112913"/>
                  </a:lnTo>
                  <a:lnTo>
                    <a:pt x="44278" y="75490"/>
                  </a:lnTo>
                  <a:lnTo>
                    <a:pt x="75490" y="44278"/>
                  </a:lnTo>
                  <a:lnTo>
                    <a:pt x="112913" y="20485"/>
                  </a:lnTo>
                  <a:lnTo>
                    <a:pt x="155336" y="5323"/>
                  </a:lnTo>
                  <a:lnTo>
                    <a:pt x="201549" y="0"/>
                  </a:lnTo>
                  <a:lnTo>
                    <a:pt x="1482774" y="0"/>
                  </a:lnTo>
                  <a:lnTo>
                    <a:pt x="2118249" y="0"/>
                  </a:lnTo>
                  <a:lnTo>
                    <a:pt x="2340349" y="0"/>
                  </a:lnTo>
                  <a:lnTo>
                    <a:pt x="2379854" y="3908"/>
                  </a:lnTo>
                  <a:lnTo>
                    <a:pt x="2417479" y="15342"/>
                  </a:lnTo>
                  <a:lnTo>
                    <a:pt x="2452169" y="33862"/>
                  </a:lnTo>
                  <a:lnTo>
                    <a:pt x="2482867" y="59032"/>
                  </a:lnTo>
                  <a:lnTo>
                    <a:pt x="2508037" y="89729"/>
                  </a:lnTo>
                  <a:lnTo>
                    <a:pt x="2526557" y="124420"/>
                  </a:lnTo>
                  <a:lnTo>
                    <a:pt x="2537991" y="162045"/>
                  </a:lnTo>
                  <a:lnTo>
                    <a:pt x="2541899" y="201549"/>
                  </a:lnTo>
                  <a:lnTo>
                    <a:pt x="2541899" y="705424"/>
                  </a:lnTo>
                  <a:lnTo>
                    <a:pt x="2541899" y="1007749"/>
                  </a:lnTo>
                  <a:lnTo>
                    <a:pt x="2536576" y="1053963"/>
                  </a:lnTo>
                  <a:lnTo>
                    <a:pt x="2521414" y="1096386"/>
                  </a:lnTo>
                  <a:lnTo>
                    <a:pt x="2497621" y="1133809"/>
                  </a:lnTo>
                  <a:lnTo>
                    <a:pt x="2466409" y="1165021"/>
                  </a:lnTo>
                  <a:lnTo>
                    <a:pt x="2428986" y="1188814"/>
                  </a:lnTo>
                  <a:lnTo>
                    <a:pt x="2386563" y="1203976"/>
                  </a:lnTo>
                  <a:lnTo>
                    <a:pt x="2340349" y="1209299"/>
                  </a:lnTo>
                  <a:lnTo>
                    <a:pt x="2118249" y="1209299"/>
                  </a:lnTo>
                  <a:lnTo>
                    <a:pt x="1318635" y="1398373"/>
                  </a:lnTo>
                  <a:lnTo>
                    <a:pt x="1482774" y="1209299"/>
                  </a:lnTo>
                  <a:lnTo>
                    <a:pt x="201549" y="1209299"/>
                  </a:lnTo>
                  <a:lnTo>
                    <a:pt x="155336" y="1203976"/>
                  </a:lnTo>
                  <a:lnTo>
                    <a:pt x="112913" y="1188814"/>
                  </a:lnTo>
                  <a:lnTo>
                    <a:pt x="75490" y="1165021"/>
                  </a:lnTo>
                  <a:lnTo>
                    <a:pt x="44278" y="1133809"/>
                  </a:lnTo>
                  <a:lnTo>
                    <a:pt x="20485" y="1096386"/>
                  </a:lnTo>
                  <a:lnTo>
                    <a:pt x="5323" y="1053963"/>
                  </a:lnTo>
                  <a:lnTo>
                    <a:pt x="0" y="1007749"/>
                  </a:lnTo>
                  <a:lnTo>
                    <a:pt x="0" y="705424"/>
                  </a:lnTo>
                  <a:lnTo>
                    <a:pt x="0" y="2015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491832" y="1490083"/>
            <a:ext cx="1987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First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argument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43780" y="1097712"/>
            <a:ext cx="4620895" cy="2599690"/>
            <a:chOff x="4043780" y="1097712"/>
            <a:chExt cx="4620895" cy="2599690"/>
          </a:xfrm>
        </p:grpSpPr>
        <p:sp>
          <p:nvSpPr>
            <p:cNvPr id="13" name="object 13"/>
            <p:cNvSpPr/>
            <p:nvPr/>
          </p:nvSpPr>
          <p:spPr>
            <a:xfrm>
              <a:off x="4062830" y="2510024"/>
              <a:ext cx="1334770" cy="1168400"/>
            </a:xfrm>
            <a:custGeom>
              <a:avLst/>
              <a:gdLst/>
              <a:ahLst/>
              <a:cxnLst/>
              <a:rect l="l" t="t" r="r" b="b"/>
              <a:pathLst>
                <a:path w="1334770" h="1168400">
                  <a:moveTo>
                    <a:pt x="0" y="194653"/>
                  </a:moveTo>
                  <a:lnTo>
                    <a:pt x="5140" y="150021"/>
                  </a:lnTo>
                  <a:lnTo>
                    <a:pt x="19784" y="109050"/>
                  </a:lnTo>
                  <a:lnTo>
                    <a:pt x="42763" y="72907"/>
                  </a:lnTo>
                  <a:lnTo>
                    <a:pt x="72907" y="42763"/>
                  </a:lnTo>
                  <a:lnTo>
                    <a:pt x="109050" y="19784"/>
                  </a:lnTo>
                  <a:lnTo>
                    <a:pt x="150021" y="5140"/>
                  </a:lnTo>
                  <a:lnTo>
                    <a:pt x="194653" y="0"/>
                  </a:lnTo>
                  <a:lnTo>
                    <a:pt x="1139746" y="0"/>
                  </a:lnTo>
                  <a:lnTo>
                    <a:pt x="1177898" y="3774"/>
                  </a:lnTo>
                  <a:lnTo>
                    <a:pt x="1247740" y="32704"/>
                  </a:lnTo>
                  <a:lnTo>
                    <a:pt x="1277387" y="57012"/>
                  </a:lnTo>
                  <a:lnTo>
                    <a:pt x="1301696" y="86659"/>
                  </a:lnTo>
                  <a:lnTo>
                    <a:pt x="1330625" y="156501"/>
                  </a:lnTo>
                  <a:lnTo>
                    <a:pt x="1334399" y="194653"/>
                  </a:lnTo>
                  <a:lnTo>
                    <a:pt x="1334399" y="973245"/>
                  </a:lnTo>
                  <a:lnTo>
                    <a:pt x="1329259" y="1017878"/>
                  </a:lnTo>
                  <a:lnTo>
                    <a:pt x="1314615" y="1058849"/>
                  </a:lnTo>
                  <a:lnTo>
                    <a:pt x="1291636" y="1094992"/>
                  </a:lnTo>
                  <a:lnTo>
                    <a:pt x="1261492" y="1125136"/>
                  </a:lnTo>
                  <a:lnTo>
                    <a:pt x="1225350" y="1148115"/>
                  </a:lnTo>
                  <a:lnTo>
                    <a:pt x="1184378" y="1162759"/>
                  </a:lnTo>
                  <a:lnTo>
                    <a:pt x="1139746" y="1167899"/>
                  </a:lnTo>
                  <a:lnTo>
                    <a:pt x="194653" y="1167899"/>
                  </a:lnTo>
                  <a:lnTo>
                    <a:pt x="150021" y="1162759"/>
                  </a:lnTo>
                  <a:lnTo>
                    <a:pt x="109050" y="1148115"/>
                  </a:lnTo>
                  <a:lnTo>
                    <a:pt x="72907" y="1125136"/>
                  </a:lnTo>
                  <a:lnTo>
                    <a:pt x="42763" y="1094992"/>
                  </a:lnTo>
                  <a:lnTo>
                    <a:pt x="19784" y="1058849"/>
                  </a:lnTo>
                  <a:lnTo>
                    <a:pt x="5140" y="1017878"/>
                  </a:lnTo>
                  <a:lnTo>
                    <a:pt x="0" y="973245"/>
                  </a:lnTo>
                  <a:lnTo>
                    <a:pt x="0" y="194653"/>
                  </a:lnTo>
                  <a:close/>
                </a:path>
              </a:pathLst>
            </a:custGeom>
            <a:ln w="3809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17599" y="1102474"/>
              <a:ext cx="2541905" cy="1387475"/>
            </a:xfrm>
            <a:custGeom>
              <a:avLst/>
              <a:gdLst/>
              <a:ahLst/>
              <a:cxnLst/>
              <a:rect l="l" t="t" r="r" b="b"/>
              <a:pathLst>
                <a:path w="2541904" h="1387475">
                  <a:moveTo>
                    <a:pt x="2340349" y="1209299"/>
                  </a:moveTo>
                  <a:lnTo>
                    <a:pt x="201549" y="1209299"/>
                  </a:lnTo>
                  <a:lnTo>
                    <a:pt x="155336" y="1203976"/>
                  </a:lnTo>
                  <a:lnTo>
                    <a:pt x="112913" y="1188814"/>
                  </a:lnTo>
                  <a:lnTo>
                    <a:pt x="75490" y="1165021"/>
                  </a:lnTo>
                  <a:lnTo>
                    <a:pt x="44278" y="1133809"/>
                  </a:lnTo>
                  <a:lnTo>
                    <a:pt x="20485" y="1096386"/>
                  </a:lnTo>
                  <a:lnTo>
                    <a:pt x="5323" y="1053963"/>
                  </a:lnTo>
                  <a:lnTo>
                    <a:pt x="0" y="1007749"/>
                  </a:lnTo>
                  <a:lnTo>
                    <a:pt x="0" y="201549"/>
                  </a:lnTo>
                  <a:lnTo>
                    <a:pt x="5323" y="155336"/>
                  </a:lnTo>
                  <a:lnTo>
                    <a:pt x="20485" y="112913"/>
                  </a:lnTo>
                  <a:lnTo>
                    <a:pt x="44278" y="75490"/>
                  </a:lnTo>
                  <a:lnTo>
                    <a:pt x="75490" y="44278"/>
                  </a:lnTo>
                  <a:lnTo>
                    <a:pt x="112913" y="20485"/>
                  </a:lnTo>
                  <a:lnTo>
                    <a:pt x="155336" y="5323"/>
                  </a:lnTo>
                  <a:lnTo>
                    <a:pt x="201549" y="0"/>
                  </a:lnTo>
                  <a:lnTo>
                    <a:pt x="2340349" y="0"/>
                  </a:lnTo>
                  <a:lnTo>
                    <a:pt x="2379854" y="3908"/>
                  </a:lnTo>
                  <a:lnTo>
                    <a:pt x="2417480" y="15342"/>
                  </a:lnTo>
                  <a:lnTo>
                    <a:pt x="2452170" y="33862"/>
                  </a:lnTo>
                  <a:lnTo>
                    <a:pt x="2482867" y="59032"/>
                  </a:lnTo>
                  <a:lnTo>
                    <a:pt x="2508037" y="89729"/>
                  </a:lnTo>
                  <a:lnTo>
                    <a:pt x="2526557" y="124420"/>
                  </a:lnTo>
                  <a:lnTo>
                    <a:pt x="2537991" y="162045"/>
                  </a:lnTo>
                  <a:lnTo>
                    <a:pt x="2541899" y="201549"/>
                  </a:lnTo>
                  <a:lnTo>
                    <a:pt x="2541899" y="1007749"/>
                  </a:lnTo>
                  <a:lnTo>
                    <a:pt x="2536576" y="1053963"/>
                  </a:lnTo>
                  <a:lnTo>
                    <a:pt x="2521414" y="1096386"/>
                  </a:lnTo>
                  <a:lnTo>
                    <a:pt x="2497621" y="1133809"/>
                  </a:lnTo>
                  <a:lnTo>
                    <a:pt x="2466409" y="1165021"/>
                  </a:lnTo>
                  <a:lnTo>
                    <a:pt x="2428986" y="1188814"/>
                  </a:lnTo>
                  <a:lnTo>
                    <a:pt x="2386563" y="1203976"/>
                  </a:lnTo>
                  <a:lnTo>
                    <a:pt x="2340349" y="1209299"/>
                  </a:lnTo>
                  <a:close/>
                </a:path>
                <a:path w="2541904" h="1387475">
                  <a:moveTo>
                    <a:pt x="681127" y="1387200"/>
                  </a:moveTo>
                  <a:lnTo>
                    <a:pt x="423649" y="1209299"/>
                  </a:lnTo>
                  <a:lnTo>
                    <a:pt x="1059124" y="1209299"/>
                  </a:lnTo>
                  <a:lnTo>
                    <a:pt x="681127" y="138720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17599" y="1102474"/>
              <a:ext cx="2541905" cy="1387475"/>
            </a:xfrm>
            <a:custGeom>
              <a:avLst/>
              <a:gdLst/>
              <a:ahLst/>
              <a:cxnLst/>
              <a:rect l="l" t="t" r="r" b="b"/>
              <a:pathLst>
                <a:path w="2541904" h="1387475">
                  <a:moveTo>
                    <a:pt x="0" y="201549"/>
                  </a:moveTo>
                  <a:lnTo>
                    <a:pt x="5323" y="155336"/>
                  </a:lnTo>
                  <a:lnTo>
                    <a:pt x="20485" y="112913"/>
                  </a:lnTo>
                  <a:lnTo>
                    <a:pt x="44278" y="75490"/>
                  </a:lnTo>
                  <a:lnTo>
                    <a:pt x="75490" y="44278"/>
                  </a:lnTo>
                  <a:lnTo>
                    <a:pt x="112913" y="20485"/>
                  </a:lnTo>
                  <a:lnTo>
                    <a:pt x="155336" y="5323"/>
                  </a:lnTo>
                  <a:lnTo>
                    <a:pt x="201549" y="0"/>
                  </a:lnTo>
                  <a:lnTo>
                    <a:pt x="423649" y="0"/>
                  </a:lnTo>
                  <a:lnTo>
                    <a:pt x="1059124" y="0"/>
                  </a:lnTo>
                  <a:lnTo>
                    <a:pt x="2340349" y="0"/>
                  </a:lnTo>
                  <a:lnTo>
                    <a:pt x="2379854" y="3908"/>
                  </a:lnTo>
                  <a:lnTo>
                    <a:pt x="2417480" y="15342"/>
                  </a:lnTo>
                  <a:lnTo>
                    <a:pt x="2452170" y="33862"/>
                  </a:lnTo>
                  <a:lnTo>
                    <a:pt x="2482867" y="59032"/>
                  </a:lnTo>
                  <a:lnTo>
                    <a:pt x="2508037" y="89729"/>
                  </a:lnTo>
                  <a:lnTo>
                    <a:pt x="2526557" y="124420"/>
                  </a:lnTo>
                  <a:lnTo>
                    <a:pt x="2537991" y="162045"/>
                  </a:lnTo>
                  <a:lnTo>
                    <a:pt x="2541899" y="201549"/>
                  </a:lnTo>
                  <a:lnTo>
                    <a:pt x="2541899" y="705424"/>
                  </a:lnTo>
                  <a:lnTo>
                    <a:pt x="2541899" y="1007749"/>
                  </a:lnTo>
                  <a:lnTo>
                    <a:pt x="2536576" y="1053963"/>
                  </a:lnTo>
                  <a:lnTo>
                    <a:pt x="2521414" y="1096386"/>
                  </a:lnTo>
                  <a:lnTo>
                    <a:pt x="2497621" y="1133809"/>
                  </a:lnTo>
                  <a:lnTo>
                    <a:pt x="2466409" y="1165021"/>
                  </a:lnTo>
                  <a:lnTo>
                    <a:pt x="2428986" y="1188814"/>
                  </a:lnTo>
                  <a:lnTo>
                    <a:pt x="2386563" y="1203976"/>
                  </a:lnTo>
                  <a:lnTo>
                    <a:pt x="2340349" y="1209299"/>
                  </a:lnTo>
                  <a:lnTo>
                    <a:pt x="1059124" y="1209299"/>
                  </a:lnTo>
                  <a:lnTo>
                    <a:pt x="681127" y="1387200"/>
                  </a:lnTo>
                  <a:lnTo>
                    <a:pt x="423649" y="1209299"/>
                  </a:lnTo>
                  <a:lnTo>
                    <a:pt x="201549" y="1209299"/>
                  </a:lnTo>
                  <a:lnTo>
                    <a:pt x="155336" y="1203976"/>
                  </a:lnTo>
                  <a:lnTo>
                    <a:pt x="112913" y="1188814"/>
                  </a:lnTo>
                  <a:lnTo>
                    <a:pt x="75490" y="1165021"/>
                  </a:lnTo>
                  <a:lnTo>
                    <a:pt x="44278" y="1133809"/>
                  </a:lnTo>
                  <a:lnTo>
                    <a:pt x="20485" y="1096386"/>
                  </a:lnTo>
                  <a:lnTo>
                    <a:pt x="5323" y="1053963"/>
                  </a:lnTo>
                  <a:lnTo>
                    <a:pt x="0" y="1007749"/>
                  </a:lnTo>
                  <a:lnTo>
                    <a:pt x="0" y="705424"/>
                  </a:lnTo>
                  <a:lnTo>
                    <a:pt x="0" y="2015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49657" y="1320282"/>
            <a:ext cx="131318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Second  argument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09550" y="2532375"/>
            <a:ext cx="1563370" cy="1168400"/>
          </a:xfrm>
          <a:custGeom>
            <a:avLst/>
            <a:gdLst/>
            <a:ahLst/>
            <a:cxnLst/>
            <a:rect l="l" t="t" r="r" b="b"/>
            <a:pathLst>
              <a:path w="1563370" h="1168400">
                <a:moveTo>
                  <a:pt x="0" y="194653"/>
                </a:moveTo>
                <a:lnTo>
                  <a:pt x="5140" y="150021"/>
                </a:lnTo>
                <a:lnTo>
                  <a:pt x="19784" y="109050"/>
                </a:lnTo>
                <a:lnTo>
                  <a:pt x="42763" y="72907"/>
                </a:lnTo>
                <a:lnTo>
                  <a:pt x="72907" y="42763"/>
                </a:lnTo>
                <a:lnTo>
                  <a:pt x="109050" y="19784"/>
                </a:lnTo>
                <a:lnTo>
                  <a:pt x="150021" y="5140"/>
                </a:lnTo>
                <a:lnTo>
                  <a:pt x="194653" y="0"/>
                </a:lnTo>
                <a:lnTo>
                  <a:pt x="1368345" y="0"/>
                </a:lnTo>
                <a:lnTo>
                  <a:pt x="1406498" y="3774"/>
                </a:lnTo>
                <a:lnTo>
                  <a:pt x="1476340" y="32704"/>
                </a:lnTo>
                <a:lnTo>
                  <a:pt x="1505987" y="57012"/>
                </a:lnTo>
                <a:lnTo>
                  <a:pt x="1530296" y="86659"/>
                </a:lnTo>
                <a:lnTo>
                  <a:pt x="1559225" y="156501"/>
                </a:lnTo>
                <a:lnTo>
                  <a:pt x="1562999" y="194653"/>
                </a:lnTo>
                <a:lnTo>
                  <a:pt x="1562999" y="973245"/>
                </a:lnTo>
                <a:lnTo>
                  <a:pt x="1557859" y="1017878"/>
                </a:lnTo>
                <a:lnTo>
                  <a:pt x="1543215" y="1058849"/>
                </a:lnTo>
                <a:lnTo>
                  <a:pt x="1520236" y="1094992"/>
                </a:lnTo>
                <a:lnTo>
                  <a:pt x="1490092" y="1125136"/>
                </a:lnTo>
                <a:lnTo>
                  <a:pt x="1453950" y="1148115"/>
                </a:lnTo>
                <a:lnTo>
                  <a:pt x="1412978" y="1162759"/>
                </a:lnTo>
                <a:lnTo>
                  <a:pt x="1368345" y="1167899"/>
                </a:lnTo>
                <a:lnTo>
                  <a:pt x="194653" y="1167899"/>
                </a:lnTo>
                <a:lnTo>
                  <a:pt x="150021" y="1162759"/>
                </a:lnTo>
                <a:lnTo>
                  <a:pt x="109050" y="1148115"/>
                </a:lnTo>
                <a:lnTo>
                  <a:pt x="72907" y="1125136"/>
                </a:lnTo>
                <a:lnTo>
                  <a:pt x="42763" y="1094992"/>
                </a:lnTo>
                <a:lnTo>
                  <a:pt x="19784" y="1058849"/>
                </a:lnTo>
                <a:lnTo>
                  <a:pt x="5140" y="1017878"/>
                </a:lnTo>
                <a:lnTo>
                  <a:pt x="0" y="973245"/>
                </a:lnTo>
                <a:lnTo>
                  <a:pt x="0" y="194653"/>
                </a:lnTo>
                <a:close/>
              </a:path>
            </a:pathLst>
          </a:custGeom>
          <a:ln w="38099">
            <a:solidFill>
              <a:srgbClr val="3B7E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00281" y="2349410"/>
            <a:ext cx="6568440" cy="2218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>
                <a:latin typeface="Arial"/>
                <a:cs typeface="Arial"/>
              </a:rPr>
              <a:t>max </a:t>
            </a:r>
            <a:r>
              <a:rPr sz="8000" dirty="0">
                <a:latin typeface="Arial"/>
                <a:cs typeface="Arial"/>
              </a:rPr>
              <a:t>( </a:t>
            </a:r>
            <a:r>
              <a:rPr sz="8000" spc="-5" dirty="0">
                <a:latin typeface="Arial"/>
                <a:cs typeface="Arial"/>
              </a:rPr>
              <a:t>15 </a:t>
            </a:r>
            <a:r>
              <a:rPr sz="8000" dirty="0">
                <a:latin typeface="Arial"/>
                <a:cs typeface="Arial"/>
              </a:rPr>
              <a:t>, </a:t>
            </a:r>
            <a:r>
              <a:rPr sz="8000" spc="-5" dirty="0">
                <a:latin typeface="Arial"/>
                <a:cs typeface="Arial"/>
              </a:rPr>
              <a:t>27</a:t>
            </a:r>
            <a:r>
              <a:rPr sz="8000" spc="-135" dirty="0">
                <a:latin typeface="Arial"/>
                <a:cs typeface="Arial"/>
              </a:rPr>
              <a:t> </a:t>
            </a:r>
            <a:r>
              <a:rPr sz="8000" dirty="0">
                <a:latin typeface="Arial"/>
                <a:cs typeface="Arial"/>
              </a:rPr>
              <a:t>)</a:t>
            </a:r>
            <a:endParaRPr sz="8000">
              <a:latin typeface="Arial"/>
              <a:cs typeface="Arial"/>
            </a:endParaRPr>
          </a:p>
          <a:p>
            <a:pPr marR="197485" algn="ctr">
              <a:lnSpc>
                <a:spcPct val="100000"/>
              </a:lnSpc>
              <a:spcBef>
                <a:spcPts val="4784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161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7140575" cy="43531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Lab 1 – Due Date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: Tuesday 8/31 – 5 PM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Graded Questions :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3.1.2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, 3.3.1, 3.3.2, 4.1.1, 5.1, 5.1.1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Quiz 2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– Tuesday: 8/27 – Covers Chapter 3 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By end of class be able to: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Open the hub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Edit cells, run cells, and save the assignment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Turn in the notebook to D2L</a:t>
            </a:r>
          </a:p>
          <a:p>
            <a:pPr>
              <a:lnSpc>
                <a:spcPct val="100000"/>
              </a:lnSpc>
            </a:pPr>
            <a:endParaRPr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Class Checklist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6649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2068" y="2240540"/>
            <a:ext cx="1439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T</a:t>
            </a:r>
            <a:r>
              <a:rPr spc="-5" dirty="0"/>
              <a:t>ables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340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Table</a:t>
            </a:r>
            <a:r>
              <a:rPr spc="-85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4198" y="1010822"/>
            <a:ext cx="7412990" cy="1497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Table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sequence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labeled</a:t>
            </a:r>
            <a:r>
              <a:rPr sz="2400" spc="-1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Each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 represents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individual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 within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column represents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one attribute of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individuals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500" y="28112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5"/>
              </a:spcBef>
            </a:pPr>
            <a:r>
              <a:rPr sz="1400" b="1" spc="-5" dirty="0"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500" y="28112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5"/>
              </a:spcBef>
            </a:pPr>
            <a:r>
              <a:rPr sz="1400" b="1" spc="-5" dirty="0">
                <a:latin typeface="Arial"/>
                <a:cs typeface="Arial"/>
              </a:rPr>
              <a:t>Code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8500" y="28112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5"/>
              </a:spcBef>
            </a:pPr>
            <a:r>
              <a:rPr sz="1400" b="1" spc="-5" dirty="0">
                <a:latin typeface="Arial"/>
                <a:cs typeface="Arial"/>
              </a:rPr>
              <a:t>Area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(m2)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500" y="32036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California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500" y="32036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CA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78500" y="32036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163696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2500" y="35960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Nevada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5500" y="35960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NV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78500" y="35960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25" dirty="0">
                <a:latin typeface="Arial"/>
                <a:cs typeface="Arial"/>
              </a:rPr>
              <a:t>110567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480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340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Table</a:t>
            </a:r>
            <a:r>
              <a:rPr spc="-85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4198" y="1010822"/>
            <a:ext cx="7412990" cy="1497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Table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sequence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labeled</a:t>
            </a:r>
            <a:r>
              <a:rPr sz="2400" spc="-1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Each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 represents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individual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 within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column represents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one attribute of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individuals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500" y="28112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5"/>
              </a:spcBef>
            </a:pPr>
            <a:r>
              <a:rPr sz="1400" b="1" spc="-5" dirty="0"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500" y="28112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5"/>
              </a:spcBef>
            </a:pPr>
            <a:r>
              <a:rPr sz="1400" b="1" spc="-5" dirty="0">
                <a:latin typeface="Arial"/>
                <a:cs typeface="Arial"/>
              </a:rPr>
              <a:t>Code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8500" y="28112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5"/>
              </a:spcBef>
            </a:pPr>
            <a:r>
              <a:rPr sz="1400" b="1" spc="-5" dirty="0">
                <a:latin typeface="Arial"/>
                <a:cs typeface="Arial"/>
              </a:rPr>
              <a:t>Area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(m2)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500" y="32036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California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500" y="32036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CA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78500" y="32036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163696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2500" y="35960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Nevada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5500" y="35960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NV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78500" y="35960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25" dirty="0">
                <a:latin typeface="Arial"/>
                <a:cs typeface="Arial"/>
              </a:rPr>
              <a:t>110567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382424" y="2257537"/>
            <a:ext cx="1297305" cy="875665"/>
            <a:chOff x="3382424" y="2257537"/>
            <a:chExt cx="1297305" cy="875665"/>
          </a:xfrm>
        </p:grpSpPr>
        <p:sp>
          <p:nvSpPr>
            <p:cNvPr id="15" name="object 15"/>
            <p:cNvSpPr/>
            <p:nvPr/>
          </p:nvSpPr>
          <p:spPr>
            <a:xfrm>
              <a:off x="3391949" y="2894374"/>
              <a:ext cx="579755" cy="229235"/>
            </a:xfrm>
            <a:custGeom>
              <a:avLst/>
              <a:gdLst/>
              <a:ahLst/>
              <a:cxnLst/>
              <a:rect l="l" t="t" r="r" b="b"/>
              <a:pathLst>
                <a:path w="579754" h="229235">
                  <a:moveTo>
                    <a:pt x="0" y="38150"/>
                  </a:moveTo>
                  <a:lnTo>
                    <a:pt x="2998" y="23300"/>
                  </a:lnTo>
                  <a:lnTo>
                    <a:pt x="11174" y="11174"/>
                  </a:lnTo>
                  <a:lnTo>
                    <a:pt x="23300" y="2998"/>
                  </a:lnTo>
                  <a:lnTo>
                    <a:pt x="38150" y="0"/>
                  </a:lnTo>
                  <a:lnTo>
                    <a:pt x="541449" y="0"/>
                  </a:lnTo>
                  <a:lnTo>
                    <a:pt x="576695" y="23551"/>
                  </a:lnTo>
                  <a:lnTo>
                    <a:pt x="579599" y="38150"/>
                  </a:lnTo>
                  <a:lnTo>
                    <a:pt x="579599" y="190749"/>
                  </a:lnTo>
                  <a:lnTo>
                    <a:pt x="576601" y="205599"/>
                  </a:lnTo>
                  <a:lnTo>
                    <a:pt x="568425" y="217725"/>
                  </a:lnTo>
                  <a:lnTo>
                    <a:pt x="556299" y="225901"/>
                  </a:lnTo>
                  <a:lnTo>
                    <a:pt x="541449" y="228899"/>
                  </a:lnTo>
                  <a:lnTo>
                    <a:pt x="38150" y="228899"/>
                  </a:lnTo>
                  <a:lnTo>
                    <a:pt x="23300" y="225901"/>
                  </a:lnTo>
                  <a:lnTo>
                    <a:pt x="11174" y="217725"/>
                  </a:lnTo>
                  <a:lnTo>
                    <a:pt x="2998" y="205599"/>
                  </a:lnTo>
                  <a:lnTo>
                    <a:pt x="0" y="190749"/>
                  </a:lnTo>
                  <a:lnTo>
                    <a:pt x="0" y="38150"/>
                  </a:lnTo>
                  <a:close/>
                </a:path>
              </a:pathLst>
            </a:custGeom>
            <a:ln w="1904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81674" y="2262299"/>
              <a:ext cx="1193165" cy="600710"/>
            </a:xfrm>
            <a:custGeom>
              <a:avLst/>
              <a:gdLst/>
              <a:ahLst/>
              <a:cxnLst/>
              <a:rect l="l" t="t" r="r" b="b"/>
              <a:pathLst>
                <a:path w="1193164" h="600710">
                  <a:moveTo>
                    <a:pt x="1116749" y="458099"/>
                  </a:moveTo>
                  <a:lnTo>
                    <a:pt x="76349" y="458099"/>
                  </a:lnTo>
                  <a:lnTo>
                    <a:pt x="46631" y="452100"/>
                  </a:lnTo>
                  <a:lnTo>
                    <a:pt x="22362" y="435737"/>
                  </a:lnTo>
                  <a:lnTo>
                    <a:pt x="5999" y="411468"/>
                  </a:lnTo>
                  <a:lnTo>
                    <a:pt x="0" y="381749"/>
                  </a:lnTo>
                  <a:lnTo>
                    <a:pt x="0" y="76349"/>
                  </a:lnTo>
                  <a:lnTo>
                    <a:pt x="5999" y="46631"/>
                  </a:lnTo>
                  <a:lnTo>
                    <a:pt x="22362" y="22362"/>
                  </a:lnTo>
                  <a:lnTo>
                    <a:pt x="46631" y="5999"/>
                  </a:lnTo>
                  <a:lnTo>
                    <a:pt x="76349" y="0"/>
                  </a:lnTo>
                  <a:lnTo>
                    <a:pt x="1116749" y="0"/>
                  </a:lnTo>
                  <a:lnTo>
                    <a:pt x="1159108" y="12827"/>
                  </a:lnTo>
                  <a:lnTo>
                    <a:pt x="1187288" y="47132"/>
                  </a:lnTo>
                  <a:lnTo>
                    <a:pt x="1193099" y="76349"/>
                  </a:lnTo>
                  <a:lnTo>
                    <a:pt x="1193099" y="381749"/>
                  </a:lnTo>
                  <a:lnTo>
                    <a:pt x="1187100" y="411468"/>
                  </a:lnTo>
                  <a:lnTo>
                    <a:pt x="1170737" y="435737"/>
                  </a:lnTo>
                  <a:lnTo>
                    <a:pt x="1146468" y="452100"/>
                  </a:lnTo>
                  <a:lnTo>
                    <a:pt x="1116749" y="458099"/>
                  </a:lnTo>
                  <a:close/>
                </a:path>
                <a:path w="1193164" h="600710">
                  <a:moveTo>
                    <a:pt x="197529" y="600472"/>
                  </a:moveTo>
                  <a:lnTo>
                    <a:pt x="198849" y="458099"/>
                  </a:lnTo>
                  <a:lnTo>
                    <a:pt x="497124" y="458099"/>
                  </a:lnTo>
                  <a:lnTo>
                    <a:pt x="197529" y="600472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81674" y="2262299"/>
              <a:ext cx="1193165" cy="600710"/>
            </a:xfrm>
            <a:custGeom>
              <a:avLst/>
              <a:gdLst/>
              <a:ahLst/>
              <a:cxnLst/>
              <a:rect l="l" t="t" r="r" b="b"/>
              <a:pathLst>
                <a:path w="1193164" h="600710">
                  <a:moveTo>
                    <a:pt x="0" y="76349"/>
                  </a:moveTo>
                  <a:lnTo>
                    <a:pt x="5999" y="46631"/>
                  </a:lnTo>
                  <a:lnTo>
                    <a:pt x="22362" y="22362"/>
                  </a:lnTo>
                  <a:lnTo>
                    <a:pt x="46631" y="5999"/>
                  </a:lnTo>
                  <a:lnTo>
                    <a:pt x="76349" y="0"/>
                  </a:lnTo>
                  <a:lnTo>
                    <a:pt x="198849" y="0"/>
                  </a:lnTo>
                  <a:lnTo>
                    <a:pt x="497124" y="0"/>
                  </a:lnTo>
                  <a:lnTo>
                    <a:pt x="1116749" y="0"/>
                  </a:lnTo>
                  <a:lnTo>
                    <a:pt x="1131714" y="1480"/>
                  </a:lnTo>
                  <a:lnTo>
                    <a:pt x="1170737" y="22362"/>
                  </a:lnTo>
                  <a:lnTo>
                    <a:pt x="1191619" y="61385"/>
                  </a:lnTo>
                  <a:lnTo>
                    <a:pt x="1193099" y="76349"/>
                  </a:lnTo>
                  <a:lnTo>
                    <a:pt x="1193099" y="267224"/>
                  </a:lnTo>
                  <a:lnTo>
                    <a:pt x="1193099" y="381749"/>
                  </a:lnTo>
                  <a:lnTo>
                    <a:pt x="1187100" y="411468"/>
                  </a:lnTo>
                  <a:lnTo>
                    <a:pt x="1170737" y="435737"/>
                  </a:lnTo>
                  <a:lnTo>
                    <a:pt x="1146468" y="452100"/>
                  </a:lnTo>
                  <a:lnTo>
                    <a:pt x="1116749" y="458099"/>
                  </a:lnTo>
                  <a:lnTo>
                    <a:pt x="497124" y="458099"/>
                  </a:lnTo>
                  <a:lnTo>
                    <a:pt x="197529" y="600472"/>
                  </a:lnTo>
                  <a:lnTo>
                    <a:pt x="198849" y="458099"/>
                  </a:lnTo>
                  <a:lnTo>
                    <a:pt x="76349" y="458099"/>
                  </a:lnTo>
                  <a:lnTo>
                    <a:pt x="46631" y="452100"/>
                  </a:lnTo>
                  <a:lnTo>
                    <a:pt x="22362" y="435737"/>
                  </a:lnTo>
                  <a:lnTo>
                    <a:pt x="5999" y="411468"/>
                  </a:lnTo>
                  <a:lnTo>
                    <a:pt x="0" y="381749"/>
                  </a:lnTo>
                  <a:lnTo>
                    <a:pt x="0" y="267224"/>
                  </a:lnTo>
                  <a:lnTo>
                    <a:pt x="0" y="763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85858" y="2331393"/>
            <a:ext cx="584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Label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62512" y="3153474"/>
            <a:ext cx="3180715" cy="1529715"/>
            <a:chOff x="2562512" y="3153474"/>
            <a:chExt cx="3180715" cy="1529715"/>
          </a:xfrm>
        </p:grpSpPr>
        <p:sp>
          <p:nvSpPr>
            <p:cNvPr id="20" name="object 20"/>
            <p:cNvSpPr/>
            <p:nvPr/>
          </p:nvSpPr>
          <p:spPr>
            <a:xfrm>
              <a:off x="3391950" y="3162999"/>
              <a:ext cx="2341880" cy="909319"/>
            </a:xfrm>
            <a:custGeom>
              <a:avLst/>
              <a:gdLst/>
              <a:ahLst/>
              <a:cxnLst/>
              <a:rect l="l" t="t" r="r" b="b"/>
              <a:pathLst>
                <a:path w="2341879" h="909320">
                  <a:moveTo>
                    <a:pt x="0" y="151452"/>
                  </a:moveTo>
                  <a:lnTo>
                    <a:pt x="7721" y="103582"/>
                  </a:lnTo>
                  <a:lnTo>
                    <a:pt x="29221" y="62006"/>
                  </a:lnTo>
                  <a:lnTo>
                    <a:pt x="62006" y="29221"/>
                  </a:lnTo>
                  <a:lnTo>
                    <a:pt x="103582" y="7721"/>
                  </a:lnTo>
                  <a:lnTo>
                    <a:pt x="151452" y="0"/>
                  </a:lnTo>
                  <a:lnTo>
                    <a:pt x="2190046" y="0"/>
                  </a:lnTo>
                  <a:lnTo>
                    <a:pt x="2248005" y="11528"/>
                  </a:lnTo>
                  <a:lnTo>
                    <a:pt x="2297140" y="44359"/>
                  </a:lnTo>
                  <a:lnTo>
                    <a:pt x="2329971" y="93494"/>
                  </a:lnTo>
                  <a:lnTo>
                    <a:pt x="2341499" y="151452"/>
                  </a:lnTo>
                  <a:lnTo>
                    <a:pt x="2341499" y="757246"/>
                  </a:lnTo>
                  <a:lnTo>
                    <a:pt x="2333778" y="805117"/>
                  </a:lnTo>
                  <a:lnTo>
                    <a:pt x="2312278" y="846693"/>
                  </a:lnTo>
                  <a:lnTo>
                    <a:pt x="2279493" y="879478"/>
                  </a:lnTo>
                  <a:lnTo>
                    <a:pt x="2237917" y="900978"/>
                  </a:lnTo>
                  <a:lnTo>
                    <a:pt x="2190046" y="908699"/>
                  </a:lnTo>
                  <a:lnTo>
                    <a:pt x="151452" y="908699"/>
                  </a:lnTo>
                  <a:lnTo>
                    <a:pt x="103582" y="900978"/>
                  </a:lnTo>
                  <a:lnTo>
                    <a:pt x="62006" y="879478"/>
                  </a:lnTo>
                  <a:lnTo>
                    <a:pt x="29221" y="846693"/>
                  </a:lnTo>
                  <a:lnTo>
                    <a:pt x="7721" y="805117"/>
                  </a:lnTo>
                  <a:lnTo>
                    <a:pt x="0" y="757246"/>
                  </a:lnTo>
                  <a:lnTo>
                    <a:pt x="0" y="151452"/>
                  </a:lnTo>
                  <a:close/>
                </a:path>
              </a:pathLst>
            </a:custGeom>
            <a:ln w="1904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67275" y="4083975"/>
              <a:ext cx="1193165" cy="594360"/>
            </a:xfrm>
            <a:custGeom>
              <a:avLst/>
              <a:gdLst/>
              <a:ahLst/>
              <a:cxnLst/>
              <a:rect l="l" t="t" r="r" b="b"/>
              <a:pathLst>
                <a:path w="1193164" h="594360">
                  <a:moveTo>
                    <a:pt x="994249" y="135821"/>
                  </a:moveTo>
                  <a:lnTo>
                    <a:pt x="695974" y="135821"/>
                  </a:lnTo>
                  <a:lnTo>
                    <a:pt x="1015829" y="0"/>
                  </a:lnTo>
                  <a:lnTo>
                    <a:pt x="994249" y="135821"/>
                  </a:lnTo>
                  <a:close/>
                </a:path>
                <a:path w="1193164" h="594360">
                  <a:moveTo>
                    <a:pt x="1116749" y="593921"/>
                  </a:moveTo>
                  <a:lnTo>
                    <a:pt x="76349" y="593921"/>
                  </a:lnTo>
                  <a:lnTo>
                    <a:pt x="46631" y="587921"/>
                  </a:lnTo>
                  <a:lnTo>
                    <a:pt x="22362" y="571559"/>
                  </a:lnTo>
                  <a:lnTo>
                    <a:pt x="5999" y="547290"/>
                  </a:lnTo>
                  <a:lnTo>
                    <a:pt x="0" y="517571"/>
                  </a:lnTo>
                  <a:lnTo>
                    <a:pt x="0" y="212171"/>
                  </a:lnTo>
                  <a:lnTo>
                    <a:pt x="5999" y="182452"/>
                  </a:lnTo>
                  <a:lnTo>
                    <a:pt x="22362" y="158184"/>
                  </a:lnTo>
                  <a:lnTo>
                    <a:pt x="46631" y="141821"/>
                  </a:lnTo>
                  <a:lnTo>
                    <a:pt x="76349" y="135821"/>
                  </a:lnTo>
                  <a:lnTo>
                    <a:pt x="1116749" y="135821"/>
                  </a:lnTo>
                  <a:lnTo>
                    <a:pt x="1159108" y="148649"/>
                  </a:lnTo>
                  <a:lnTo>
                    <a:pt x="1187288" y="182953"/>
                  </a:lnTo>
                  <a:lnTo>
                    <a:pt x="1193099" y="212171"/>
                  </a:lnTo>
                  <a:lnTo>
                    <a:pt x="1193099" y="517571"/>
                  </a:lnTo>
                  <a:lnTo>
                    <a:pt x="1187100" y="547290"/>
                  </a:lnTo>
                  <a:lnTo>
                    <a:pt x="1170737" y="571559"/>
                  </a:lnTo>
                  <a:lnTo>
                    <a:pt x="1146468" y="587921"/>
                  </a:lnTo>
                  <a:lnTo>
                    <a:pt x="1116749" y="593921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67275" y="4083975"/>
              <a:ext cx="1193165" cy="594360"/>
            </a:xfrm>
            <a:custGeom>
              <a:avLst/>
              <a:gdLst/>
              <a:ahLst/>
              <a:cxnLst/>
              <a:rect l="l" t="t" r="r" b="b"/>
              <a:pathLst>
                <a:path w="1193164" h="594360">
                  <a:moveTo>
                    <a:pt x="0" y="212171"/>
                  </a:moveTo>
                  <a:lnTo>
                    <a:pt x="5999" y="182452"/>
                  </a:lnTo>
                  <a:lnTo>
                    <a:pt x="22362" y="158184"/>
                  </a:lnTo>
                  <a:lnTo>
                    <a:pt x="46631" y="141821"/>
                  </a:lnTo>
                  <a:lnTo>
                    <a:pt x="76349" y="135821"/>
                  </a:lnTo>
                  <a:lnTo>
                    <a:pt x="695974" y="135821"/>
                  </a:lnTo>
                  <a:lnTo>
                    <a:pt x="1015829" y="0"/>
                  </a:lnTo>
                  <a:lnTo>
                    <a:pt x="994249" y="135821"/>
                  </a:lnTo>
                  <a:lnTo>
                    <a:pt x="1116749" y="135821"/>
                  </a:lnTo>
                  <a:lnTo>
                    <a:pt x="1131714" y="137302"/>
                  </a:lnTo>
                  <a:lnTo>
                    <a:pt x="1170737" y="158184"/>
                  </a:lnTo>
                  <a:lnTo>
                    <a:pt x="1191619" y="197207"/>
                  </a:lnTo>
                  <a:lnTo>
                    <a:pt x="1193099" y="212171"/>
                  </a:lnTo>
                  <a:lnTo>
                    <a:pt x="1193099" y="326696"/>
                  </a:lnTo>
                  <a:lnTo>
                    <a:pt x="1193099" y="517571"/>
                  </a:lnTo>
                  <a:lnTo>
                    <a:pt x="1187100" y="547290"/>
                  </a:lnTo>
                  <a:lnTo>
                    <a:pt x="1170737" y="571559"/>
                  </a:lnTo>
                  <a:lnTo>
                    <a:pt x="1146468" y="587921"/>
                  </a:lnTo>
                  <a:lnTo>
                    <a:pt x="1116749" y="593921"/>
                  </a:lnTo>
                  <a:lnTo>
                    <a:pt x="994249" y="593921"/>
                  </a:lnTo>
                  <a:lnTo>
                    <a:pt x="695974" y="593921"/>
                  </a:lnTo>
                  <a:lnTo>
                    <a:pt x="76349" y="593921"/>
                  </a:lnTo>
                  <a:lnTo>
                    <a:pt x="46631" y="587921"/>
                  </a:lnTo>
                  <a:lnTo>
                    <a:pt x="22362" y="571559"/>
                  </a:lnTo>
                  <a:lnTo>
                    <a:pt x="5999" y="547290"/>
                  </a:lnTo>
                  <a:lnTo>
                    <a:pt x="0" y="517571"/>
                  </a:lnTo>
                  <a:lnTo>
                    <a:pt x="0" y="326696"/>
                  </a:lnTo>
                  <a:lnTo>
                    <a:pt x="0" y="212171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757270" y="4288890"/>
            <a:ext cx="813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Column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83591" y="3646849"/>
            <a:ext cx="7379970" cy="883919"/>
            <a:chOff x="883591" y="3646849"/>
            <a:chExt cx="7379970" cy="883919"/>
          </a:xfrm>
        </p:grpSpPr>
        <p:sp>
          <p:nvSpPr>
            <p:cNvPr id="25" name="object 25"/>
            <p:cNvSpPr/>
            <p:nvPr/>
          </p:nvSpPr>
          <p:spPr>
            <a:xfrm>
              <a:off x="893116" y="3656374"/>
              <a:ext cx="7360920" cy="265430"/>
            </a:xfrm>
            <a:custGeom>
              <a:avLst/>
              <a:gdLst/>
              <a:ahLst/>
              <a:cxnLst/>
              <a:rect l="l" t="t" r="r" b="b"/>
              <a:pathLst>
                <a:path w="7360920" h="265429">
                  <a:moveTo>
                    <a:pt x="0" y="44200"/>
                  </a:moveTo>
                  <a:lnTo>
                    <a:pt x="3473" y="26995"/>
                  </a:lnTo>
                  <a:lnTo>
                    <a:pt x="12946" y="12946"/>
                  </a:lnTo>
                  <a:lnTo>
                    <a:pt x="26995" y="3473"/>
                  </a:lnTo>
                  <a:lnTo>
                    <a:pt x="44200" y="0"/>
                  </a:lnTo>
                  <a:lnTo>
                    <a:pt x="7316598" y="0"/>
                  </a:lnTo>
                  <a:lnTo>
                    <a:pt x="7353373" y="19678"/>
                  </a:lnTo>
                  <a:lnTo>
                    <a:pt x="7360799" y="44200"/>
                  </a:lnTo>
                  <a:lnTo>
                    <a:pt x="7360799" y="220999"/>
                  </a:lnTo>
                  <a:lnTo>
                    <a:pt x="7357326" y="238204"/>
                  </a:lnTo>
                  <a:lnTo>
                    <a:pt x="7347853" y="252253"/>
                  </a:lnTo>
                  <a:lnTo>
                    <a:pt x="7333803" y="261726"/>
                  </a:lnTo>
                  <a:lnTo>
                    <a:pt x="7316598" y="265199"/>
                  </a:lnTo>
                  <a:lnTo>
                    <a:pt x="44200" y="265199"/>
                  </a:lnTo>
                  <a:lnTo>
                    <a:pt x="26995" y="261726"/>
                  </a:lnTo>
                  <a:lnTo>
                    <a:pt x="12946" y="252253"/>
                  </a:lnTo>
                  <a:lnTo>
                    <a:pt x="3473" y="238204"/>
                  </a:lnTo>
                  <a:lnTo>
                    <a:pt x="0" y="220999"/>
                  </a:lnTo>
                  <a:lnTo>
                    <a:pt x="0" y="44200"/>
                  </a:lnTo>
                  <a:close/>
                </a:path>
              </a:pathLst>
            </a:custGeom>
            <a:ln w="1904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19475" y="3935019"/>
              <a:ext cx="1193165" cy="590550"/>
            </a:xfrm>
            <a:custGeom>
              <a:avLst/>
              <a:gdLst/>
              <a:ahLst/>
              <a:cxnLst/>
              <a:rect l="l" t="t" r="r" b="b"/>
              <a:pathLst>
                <a:path w="1193164" h="590550">
                  <a:moveTo>
                    <a:pt x="497124" y="132377"/>
                  </a:moveTo>
                  <a:lnTo>
                    <a:pt x="198849" y="132377"/>
                  </a:lnTo>
                  <a:lnTo>
                    <a:pt x="197529" y="0"/>
                  </a:lnTo>
                  <a:lnTo>
                    <a:pt x="497124" y="132377"/>
                  </a:lnTo>
                  <a:close/>
                </a:path>
                <a:path w="1193164" h="590550">
                  <a:moveTo>
                    <a:pt x="1116749" y="590477"/>
                  </a:moveTo>
                  <a:lnTo>
                    <a:pt x="76349" y="590477"/>
                  </a:lnTo>
                  <a:lnTo>
                    <a:pt x="46631" y="584477"/>
                  </a:lnTo>
                  <a:lnTo>
                    <a:pt x="22362" y="568114"/>
                  </a:lnTo>
                  <a:lnTo>
                    <a:pt x="5999" y="543846"/>
                  </a:lnTo>
                  <a:lnTo>
                    <a:pt x="0" y="514127"/>
                  </a:lnTo>
                  <a:lnTo>
                    <a:pt x="0" y="208727"/>
                  </a:lnTo>
                  <a:lnTo>
                    <a:pt x="5999" y="179008"/>
                  </a:lnTo>
                  <a:lnTo>
                    <a:pt x="22362" y="154739"/>
                  </a:lnTo>
                  <a:lnTo>
                    <a:pt x="46631" y="138377"/>
                  </a:lnTo>
                  <a:lnTo>
                    <a:pt x="76349" y="132377"/>
                  </a:lnTo>
                  <a:lnTo>
                    <a:pt x="1116749" y="132377"/>
                  </a:lnTo>
                  <a:lnTo>
                    <a:pt x="1159109" y="145205"/>
                  </a:lnTo>
                  <a:lnTo>
                    <a:pt x="1187288" y="179509"/>
                  </a:lnTo>
                  <a:lnTo>
                    <a:pt x="1193099" y="208727"/>
                  </a:lnTo>
                  <a:lnTo>
                    <a:pt x="1193099" y="514127"/>
                  </a:lnTo>
                  <a:lnTo>
                    <a:pt x="1187100" y="543846"/>
                  </a:lnTo>
                  <a:lnTo>
                    <a:pt x="1170737" y="568114"/>
                  </a:lnTo>
                  <a:lnTo>
                    <a:pt x="1146468" y="584477"/>
                  </a:lnTo>
                  <a:lnTo>
                    <a:pt x="1116749" y="590477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19475" y="3935019"/>
              <a:ext cx="1193165" cy="590550"/>
            </a:xfrm>
            <a:custGeom>
              <a:avLst/>
              <a:gdLst/>
              <a:ahLst/>
              <a:cxnLst/>
              <a:rect l="l" t="t" r="r" b="b"/>
              <a:pathLst>
                <a:path w="1193164" h="590550">
                  <a:moveTo>
                    <a:pt x="0" y="208727"/>
                  </a:moveTo>
                  <a:lnTo>
                    <a:pt x="5999" y="179008"/>
                  </a:lnTo>
                  <a:lnTo>
                    <a:pt x="22362" y="154739"/>
                  </a:lnTo>
                  <a:lnTo>
                    <a:pt x="46631" y="138377"/>
                  </a:lnTo>
                  <a:lnTo>
                    <a:pt x="76349" y="132377"/>
                  </a:lnTo>
                  <a:lnTo>
                    <a:pt x="198849" y="132377"/>
                  </a:lnTo>
                  <a:lnTo>
                    <a:pt x="197529" y="0"/>
                  </a:lnTo>
                  <a:lnTo>
                    <a:pt x="497124" y="132377"/>
                  </a:lnTo>
                  <a:lnTo>
                    <a:pt x="1116749" y="132377"/>
                  </a:lnTo>
                  <a:lnTo>
                    <a:pt x="1131714" y="133857"/>
                  </a:lnTo>
                  <a:lnTo>
                    <a:pt x="1170737" y="154739"/>
                  </a:lnTo>
                  <a:lnTo>
                    <a:pt x="1191619" y="193762"/>
                  </a:lnTo>
                  <a:lnTo>
                    <a:pt x="1193099" y="208727"/>
                  </a:lnTo>
                  <a:lnTo>
                    <a:pt x="1193099" y="323252"/>
                  </a:lnTo>
                  <a:lnTo>
                    <a:pt x="1193099" y="514127"/>
                  </a:lnTo>
                  <a:lnTo>
                    <a:pt x="1187100" y="543846"/>
                  </a:lnTo>
                  <a:lnTo>
                    <a:pt x="1170737" y="568114"/>
                  </a:lnTo>
                  <a:lnTo>
                    <a:pt x="1146468" y="584477"/>
                  </a:lnTo>
                  <a:lnTo>
                    <a:pt x="1116749" y="590477"/>
                  </a:lnTo>
                  <a:lnTo>
                    <a:pt x="497124" y="590477"/>
                  </a:lnTo>
                  <a:lnTo>
                    <a:pt x="198849" y="590477"/>
                  </a:lnTo>
                  <a:lnTo>
                    <a:pt x="76349" y="590477"/>
                  </a:lnTo>
                  <a:lnTo>
                    <a:pt x="46631" y="584477"/>
                  </a:lnTo>
                  <a:lnTo>
                    <a:pt x="22362" y="568114"/>
                  </a:lnTo>
                  <a:lnTo>
                    <a:pt x="5999" y="543846"/>
                  </a:lnTo>
                  <a:lnTo>
                    <a:pt x="0" y="514127"/>
                  </a:lnTo>
                  <a:lnTo>
                    <a:pt x="0" y="323252"/>
                  </a:lnTo>
                  <a:lnTo>
                    <a:pt x="0" y="208727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474669" y="413649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51275" y="4219133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6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089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Some </a:t>
            </a:r>
            <a:r>
              <a:rPr spc="-60" dirty="0"/>
              <a:t>Table</a:t>
            </a:r>
            <a:r>
              <a:rPr spc="-80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65100" y="1093342"/>
            <a:ext cx="8013799" cy="150425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34340" marR="29464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SzPct val="120000"/>
              <a:buFont typeface="Arial"/>
              <a:buChar char="●"/>
              <a:tabLst>
                <a:tab pos="434340" algn="l"/>
                <a:tab pos="434975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t.select(label)</a:t>
            </a:r>
            <a:r>
              <a:rPr sz="2000" b="1" spc="-6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/>
              <a:t>- constructs a </a:t>
            </a:r>
            <a:r>
              <a:rPr spc="-5" dirty="0"/>
              <a:t>new table with just the  </a:t>
            </a:r>
            <a:r>
              <a:rPr dirty="0"/>
              <a:t>specified</a:t>
            </a:r>
            <a:r>
              <a:rPr spc="-10" dirty="0"/>
              <a:t> </a:t>
            </a:r>
            <a:r>
              <a:rPr dirty="0"/>
              <a:t>columns</a:t>
            </a:r>
            <a:endParaRPr sz="2000" dirty="0">
              <a:latin typeface="Courier New"/>
              <a:cs typeface="Courier New"/>
            </a:endParaRPr>
          </a:p>
          <a:p>
            <a:pPr marL="434340" marR="598805" indent="-412750">
              <a:lnSpc>
                <a:spcPts val="2850"/>
              </a:lnSpc>
              <a:spcBef>
                <a:spcPts val="90"/>
              </a:spcBef>
              <a:buClr>
                <a:srgbClr val="C4820D"/>
              </a:buClr>
              <a:buSzPct val="120000"/>
              <a:buFont typeface="Arial"/>
              <a:buChar char="●"/>
              <a:tabLst>
                <a:tab pos="434340" algn="l"/>
                <a:tab pos="434975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t.drop(label)</a:t>
            </a:r>
            <a:r>
              <a:rPr sz="2000" b="1" spc="-6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/>
              <a:t>- constructs a </a:t>
            </a:r>
            <a:r>
              <a:rPr spc="-5" dirty="0"/>
              <a:t>new table in which the  </a:t>
            </a:r>
            <a:r>
              <a:rPr dirty="0"/>
              <a:t>specified columns </a:t>
            </a:r>
            <a:r>
              <a:rPr spc="-5" dirty="0"/>
              <a:t>are</a:t>
            </a:r>
            <a:r>
              <a:rPr spc="-25" dirty="0"/>
              <a:t> </a:t>
            </a:r>
            <a:r>
              <a:rPr spc="-5" dirty="0"/>
              <a:t>omitted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089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Some </a:t>
            </a:r>
            <a:r>
              <a:rPr spc="-60" dirty="0"/>
              <a:t>Table</a:t>
            </a:r>
            <a:r>
              <a:rPr spc="-80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65100" y="1093342"/>
            <a:ext cx="8013799" cy="372153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34340" marR="29464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SzPct val="120000"/>
              <a:buFont typeface="Arial"/>
              <a:buChar char="●"/>
              <a:tabLst>
                <a:tab pos="434340" algn="l"/>
                <a:tab pos="434975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t.select(label)</a:t>
            </a:r>
            <a:r>
              <a:rPr sz="2000" b="1" spc="-6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/>
              <a:t>- constructs a </a:t>
            </a:r>
            <a:r>
              <a:rPr spc="-5" dirty="0"/>
              <a:t>new table with just the  </a:t>
            </a:r>
            <a:r>
              <a:rPr dirty="0"/>
              <a:t>specified</a:t>
            </a:r>
            <a:r>
              <a:rPr spc="-10" dirty="0"/>
              <a:t> </a:t>
            </a:r>
            <a:r>
              <a:rPr dirty="0"/>
              <a:t>columns</a:t>
            </a:r>
            <a:endParaRPr sz="2000" dirty="0">
              <a:latin typeface="Courier New"/>
              <a:cs typeface="Courier New"/>
            </a:endParaRPr>
          </a:p>
          <a:p>
            <a:pPr marL="434340" marR="598805" indent="-412750">
              <a:lnSpc>
                <a:spcPts val="2850"/>
              </a:lnSpc>
              <a:spcBef>
                <a:spcPts val="90"/>
              </a:spcBef>
              <a:buClr>
                <a:srgbClr val="C4820D"/>
              </a:buClr>
              <a:buSzPct val="120000"/>
              <a:buFont typeface="Arial"/>
              <a:buChar char="●"/>
              <a:tabLst>
                <a:tab pos="434340" algn="l"/>
                <a:tab pos="434975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t.drop(label)</a:t>
            </a:r>
            <a:r>
              <a:rPr sz="2000" b="1" spc="-6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/>
              <a:t>- constructs a </a:t>
            </a:r>
            <a:r>
              <a:rPr spc="-5" dirty="0"/>
              <a:t>new table in which the  </a:t>
            </a:r>
            <a:r>
              <a:rPr dirty="0"/>
              <a:t>specified columns </a:t>
            </a:r>
            <a:r>
              <a:rPr spc="-5" dirty="0"/>
              <a:t>are</a:t>
            </a:r>
            <a:r>
              <a:rPr spc="-25" dirty="0"/>
              <a:t> </a:t>
            </a:r>
            <a:r>
              <a:rPr spc="-5" dirty="0"/>
              <a:t>omitted</a:t>
            </a:r>
            <a:endParaRPr sz="2000" dirty="0">
              <a:latin typeface="Courier New"/>
              <a:cs typeface="Courier New"/>
            </a:endParaRPr>
          </a:p>
          <a:p>
            <a:pPr marL="434340" marR="5080" indent="-412750">
              <a:lnSpc>
                <a:spcPts val="2850"/>
              </a:lnSpc>
              <a:buClr>
                <a:srgbClr val="C4820D"/>
              </a:buClr>
              <a:buSzPct val="120000"/>
              <a:buFont typeface="Arial"/>
              <a:buChar char="●"/>
              <a:tabLst>
                <a:tab pos="434340" algn="l"/>
                <a:tab pos="434975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t.sort(label)</a:t>
            </a:r>
            <a:r>
              <a:rPr sz="2000" b="1" spc="-6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/>
              <a:t>- constructs a </a:t>
            </a:r>
            <a:r>
              <a:rPr spc="-5" dirty="0"/>
              <a:t>new table with </a:t>
            </a:r>
            <a:r>
              <a:rPr dirty="0"/>
              <a:t>rows sorted  </a:t>
            </a:r>
            <a:r>
              <a:rPr spc="-5" dirty="0"/>
              <a:t>by the </a:t>
            </a:r>
            <a:r>
              <a:rPr dirty="0"/>
              <a:t>specified</a:t>
            </a:r>
            <a:r>
              <a:rPr spc="-15" dirty="0"/>
              <a:t> </a:t>
            </a:r>
            <a:r>
              <a:rPr dirty="0"/>
              <a:t>column</a:t>
            </a:r>
            <a:endParaRPr sz="2000" dirty="0">
              <a:latin typeface="Courier New"/>
              <a:cs typeface="Courier New"/>
            </a:endParaRPr>
          </a:p>
          <a:p>
            <a:pPr marL="434340" marR="461645" indent="-412750">
              <a:lnSpc>
                <a:spcPts val="2850"/>
              </a:lnSpc>
              <a:buClr>
                <a:srgbClr val="C4820D"/>
              </a:buClr>
              <a:buSzPct val="120000"/>
              <a:buFont typeface="Arial"/>
              <a:buChar char="●"/>
              <a:tabLst>
                <a:tab pos="434340" algn="l"/>
                <a:tab pos="434975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t.where(label, condition)</a:t>
            </a:r>
            <a:r>
              <a:rPr sz="2000" b="1" spc="-6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/>
              <a:t>- constructs a </a:t>
            </a:r>
            <a:r>
              <a:rPr spc="-5" dirty="0"/>
              <a:t>new table  with just the </a:t>
            </a:r>
            <a:r>
              <a:rPr dirty="0"/>
              <a:t>rows </a:t>
            </a:r>
            <a:r>
              <a:rPr spc="-5" dirty="0"/>
              <a:t>that </a:t>
            </a:r>
            <a:r>
              <a:rPr dirty="0"/>
              <a:t>match </a:t>
            </a:r>
            <a:r>
              <a:rPr spc="-5" dirty="0"/>
              <a:t>the</a:t>
            </a:r>
            <a:r>
              <a:rPr spc="-55" dirty="0"/>
              <a:t> </a:t>
            </a:r>
            <a:r>
              <a:rPr dirty="0"/>
              <a:t>condition</a:t>
            </a:r>
            <a:endParaRPr lang="en-US" dirty="0"/>
          </a:p>
          <a:p>
            <a:pPr marL="434340" marR="461645" indent="-412750">
              <a:lnSpc>
                <a:spcPts val="2850"/>
              </a:lnSpc>
              <a:buClr>
                <a:srgbClr val="C4820D"/>
              </a:buClr>
              <a:buSzPct val="120000"/>
              <a:buFont typeface="Arial"/>
              <a:buChar char="●"/>
              <a:tabLst>
                <a:tab pos="434340" algn="l"/>
                <a:tab pos="434975" algn="l"/>
              </a:tabLst>
            </a:pPr>
            <a:endParaRPr lang="en-US" sz="2000" b="1" dirty="0">
              <a:latin typeface="Courier New"/>
              <a:cs typeface="Courier New"/>
            </a:endParaRPr>
          </a:p>
          <a:p>
            <a:pPr marL="21590" marR="461645">
              <a:lnSpc>
                <a:spcPts val="2850"/>
              </a:lnSpc>
              <a:buClr>
                <a:srgbClr val="C4820D"/>
              </a:buClr>
              <a:buSzPct val="120000"/>
              <a:tabLst>
                <a:tab pos="434340" algn="l"/>
                <a:tab pos="434975" algn="l"/>
              </a:tabLst>
            </a:pPr>
            <a:r>
              <a:rPr lang="en-US" sz="2000" b="1" dirty="0">
                <a:latin typeface="Courier New"/>
                <a:cs typeface="Courier New"/>
              </a:rPr>
              <a:t>Memorize how to use each function listed here! </a:t>
            </a:r>
            <a:endParaRPr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509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4" y="605506"/>
            <a:ext cx="7140575" cy="306558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1157605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065" marR="1157605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Textbook: Chapter 3 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Expressions and Operators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Names and Assignment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Call Expressions (Functions)</a:t>
            </a:r>
          </a:p>
          <a:p>
            <a:pPr marL="882015" lvl="1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Table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69373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Lecture 3 Checklist 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7140575" cy="348621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Be able to use the math operators +,-,*,/, **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Be able to assign values to a name 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Understand Python only effects code below current line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Call basic functions like min, max, abs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Call functions</a:t>
            </a:r>
          </a:p>
          <a:p>
            <a:pPr marL="882015" lvl="1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Create a simple table, display it, and sort it 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Lecture 3 Checklist - Programming 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48822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4649" y="2240540"/>
            <a:ext cx="1572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13753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7140575" cy="131895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1157605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Python is popular both for data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science &amp;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general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software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development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572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82315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7140575" cy="175240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1157605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Python is popular both for data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science &amp;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general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software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development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Mastering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language fundamentals is</a:t>
            </a:r>
            <a:r>
              <a:rPr sz="24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critical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572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23552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7140575" cy="2185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1157605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Python is popular both for data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science &amp;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general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software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development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Mastering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language fundamentals is</a:t>
            </a:r>
            <a:r>
              <a:rPr sz="24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critical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Learn through practice, not by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reading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listening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572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78502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7140575" cy="255518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1157605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Python is popular both for data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science &amp;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general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software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development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Mastering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language fundamentals is</a:t>
            </a:r>
            <a:r>
              <a:rPr sz="24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critical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Learn through practice, not by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reading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listening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00" dirty="0">
              <a:latin typeface="Arial"/>
              <a:cs typeface="Arial"/>
            </a:endParaRPr>
          </a:p>
          <a:p>
            <a:pPr marL="854075" algn="ctr">
              <a:lnSpc>
                <a:spcPct val="100000"/>
              </a:lnSpc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572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0721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5F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1407</Words>
  <Application>Microsoft Office PowerPoint</Application>
  <PresentationFormat>On-screen Show (16:9)</PresentationFormat>
  <Paragraphs>197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Office Theme</vt:lpstr>
      <vt:lpstr>Lecture 3</vt:lpstr>
      <vt:lpstr>Class Checklist</vt:lpstr>
      <vt:lpstr>Lecture 3 Checklist </vt:lpstr>
      <vt:lpstr>Lecture 3 Checklist - Programming </vt:lpstr>
      <vt:lpstr>Python</vt:lpstr>
      <vt:lpstr>Python</vt:lpstr>
      <vt:lpstr>Python</vt:lpstr>
      <vt:lpstr>Python</vt:lpstr>
      <vt:lpstr>Python</vt:lpstr>
      <vt:lpstr>Names</vt:lpstr>
      <vt:lpstr>Assignment Statements</vt:lpstr>
      <vt:lpstr>Assignment Statements</vt:lpstr>
      <vt:lpstr>Assignment Statements</vt:lpstr>
      <vt:lpstr>Assignment Statements</vt:lpstr>
      <vt:lpstr>Functions</vt:lpstr>
      <vt:lpstr>Anatomy of a Call Expression</vt:lpstr>
      <vt:lpstr>Anatomy of a Call Expression</vt:lpstr>
      <vt:lpstr>Anatomy of a Call Expression</vt:lpstr>
      <vt:lpstr>Anatomy of a Call Expression</vt:lpstr>
      <vt:lpstr>Tables</vt:lpstr>
      <vt:lpstr>Table Structure</vt:lpstr>
      <vt:lpstr>Table Structure</vt:lpstr>
      <vt:lpstr>Some Table Operations</vt:lpstr>
      <vt:lpstr>Some Table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 and Effect: Another Example</dc:title>
  <dc:creator>Brad Bailey</dc:creator>
  <cp:lastModifiedBy>John Bergschneider</cp:lastModifiedBy>
  <cp:revision>6</cp:revision>
  <dcterms:created xsi:type="dcterms:W3CDTF">2021-01-13T20:38:12Z</dcterms:created>
  <dcterms:modified xsi:type="dcterms:W3CDTF">2021-08-25T21:48:47Z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