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5581" y="2240540"/>
            <a:ext cx="13128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2415641"/>
            <a:ext cx="814578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8004175" cy="3482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t.select(label)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with just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 dirty="0">
              <a:latin typeface="Arial"/>
              <a:cs typeface="Arial"/>
            </a:endParaRPr>
          </a:p>
          <a:p>
            <a:pPr marL="424815" marR="59880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t.drop(label)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in which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 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omitted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t.sort(label)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sorted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</a:t>
            </a:r>
            <a:endParaRPr sz="2400" dirty="0">
              <a:latin typeface="Arial"/>
              <a:cs typeface="Arial"/>
            </a:endParaRPr>
          </a:p>
          <a:p>
            <a:pPr marL="424815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t.where(label, condition)</a:t>
            </a:r>
            <a:r>
              <a:rPr sz="2000" b="1" spc="-6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 with just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condition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137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879" y="2240540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85393"/>
            <a:ext cx="7404100" cy="362022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elements of 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Arithmetic is applied to each element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individually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Adding arrays adds elements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spc="10" dirty="0">
                <a:solidFill>
                  <a:srgbClr val="CC0000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24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length!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is an</a:t>
            </a:r>
            <a:r>
              <a:rPr sz="2400" spc="-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lang="en-US" sz="2400" dirty="0" smtClean="0">
              <a:solidFill>
                <a:srgbClr val="3B7EA1"/>
              </a:solidFill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r>
              <a:rPr sz="2400" dirty="0" smtClean="0">
                <a:solidFill>
                  <a:srgbClr val="3B7EA1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Numbers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 printed using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scientific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notation  Three limitations of float</a:t>
            </a:r>
            <a:r>
              <a:rPr sz="2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values: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 (but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limit is</a:t>
            </a:r>
            <a:r>
              <a:rPr sz="22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huge)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5"/>
              </a:lnSpc>
              <a:spcBef>
                <a:spcPts val="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precision of 15-16 decimal</a:t>
            </a:r>
            <a:r>
              <a:rPr sz="22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places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After arithmetic, the final few decimal places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wrong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813" y="2240540"/>
            <a:ext cx="159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3334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87103"/>
            <a:ext cx="6495415" cy="36887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run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following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'4'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z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'5.6'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What's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source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error in each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example?</a:t>
            </a:r>
            <a:endParaRPr sz="2400" dirty="0">
              <a:latin typeface="Arial"/>
              <a:cs typeface="Arial"/>
            </a:endParaRPr>
          </a:p>
          <a:p>
            <a:pPr marL="927100" indent="-594995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50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str(x)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float(z)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81" y="2240540"/>
            <a:ext cx="131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3B7EA1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ypes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The </a:t>
            </a:r>
            <a:r>
              <a:rPr sz="2000" spc="-5" dirty="0">
                <a:latin typeface="Courier New"/>
                <a:cs typeface="Courier New"/>
              </a:rPr>
              <a:t>type</a:t>
            </a:r>
            <a:r>
              <a:rPr sz="2000" spc="-590" dirty="0">
                <a:latin typeface="Courier New"/>
                <a:cs typeface="Courier New"/>
              </a:rPr>
              <a:t> </a:t>
            </a:r>
            <a:r>
              <a:rPr spc="-5" dirty="0"/>
              <a:t>function </a:t>
            </a:r>
            <a:r>
              <a:rPr dirty="0"/>
              <a:t>can </a:t>
            </a:r>
            <a:r>
              <a:rPr spc="-5" dirty="0"/>
              <a:t>tell </a:t>
            </a:r>
            <a:r>
              <a:rPr dirty="0"/>
              <a:t>you </a:t>
            </a:r>
            <a:r>
              <a:rPr spc="-5" dirty="0"/>
              <a:t>the type of </a:t>
            </a:r>
            <a:r>
              <a:rPr dirty="0"/>
              <a:t>a value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type(2)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An </a:t>
            </a:r>
            <a:r>
              <a:rPr spc="-10" dirty="0"/>
              <a:t>expression’s </a:t>
            </a:r>
            <a:r>
              <a:rPr dirty="0"/>
              <a:t>“type” </a:t>
            </a:r>
            <a:r>
              <a:rPr spc="-5" dirty="0"/>
              <a:t>is based on its </a:t>
            </a:r>
            <a:r>
              <a:rPr dirty="0"/>
              <a:t>value, </a:t>
            </a:r>
            <a:r>
              <a:rPr spc="-5" dirty="0"/>
              <a:t>not how it</a:t>
            </a:r>
            <a:r>
              <a:rPr spc="-50" dirty="0"/>
              <a:t> </a:t>
            </a:r>
            <a:r>
              <a:rPr spc="-5" dirty="0"/>
              <a:t>looks</a:t>
            </a: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34563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other numeric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894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float(1)</a:t>
            </a:r>
            <a:endParaRPr sz="20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int(1.2)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DANGER: loses</a:t>
            </a:r>
            <a:r>
              <a:rPr sz="20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information!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434</Words>
  <Application>Microsoft Office PowerPoint</Application>
  <PresentationFormat>On-screen Show (16:9)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Review: Table Operations</vt:lpstr>
      <vt:lpstr>PowerPoint Presentation</vt:lpstr>
      <vt:lpstr>Ints and Floats</vt:lpstr>
      <vt:lpstr>PowerPoint Presentation</vt:lpstr>
      <vt:lpstr>Text and Strings</vt:lpstr>
      <vt:lpstr>Discussion Question</vt:lpstr>
      <vt:lpstr>PowerPoint Presentation</vt:lpstr>
      <vt:lpstr>Every value has a type</vt:lpstr>
      <vt:lpstr>Conversions</vt:lpstr>
      <vt:lpstr>Arrays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Table Operations</dc:title>
  <cp:lastModifiedBy>Brad Bailey</cp:lastModifiedBy>
  <cp:revision>1</cp:revision>
  <dcterms:created xsi:type="dcterms:W3CDTF">2021-01-13T20:43:25Z</dcterms:created>
  <dcterms:modified xsi:type="dcterms:W3CDTF">2021-01-13T20:46:12Z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