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7C6"/>
    <a:srgbClr val="8383CA"/>
    <a:srgbClr val="C57FAB"/>
    <a:srgbClr val="FF66FF"/>
    <a:srgbClr val="DF7108"/>
    <a:srgbClr val="A50021"/>
    <a:srgbClr val="7A00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635706-D470-4615-A25B-EBFFE943CC91}" v="5919" dt="2019-03-25T02:52:51.4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71" autoAdjust="0"/>
    <p:restoredTop sz="94660"/>
  </p:normalViewPr>
  <p:slideViewPr>
    <p:cSldViewPr snapToGrid="0">
      <p:cViewPr>
        <p:scale>
          <a:sx n="40" d="100"/>
          <a:sy n="40" d="100"/>
        </p:scale>
        <p:origin x="-2683"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pal Graham" userId="f91867ea3a0f0556" providerId="LiveId" clId="{93635706-D470-4615-A25B-EBFFE943CC91}"/>
    <pc:docChg chg="undo redo custSel addSld delSld modSld">
      <pc:chgData name="Opal Graham" userId="f91867ea3a0f0556" providerId="LiveId" clId="{93635706-D470-4615-A25B-EBFFE943CC91}" dt="2019-03-25T15:51:38.968" v="16812" actId="692"/>
      <pc:docMkLst>
        <pc:docMk/>
      </pc:docMkLst>
      <pc:sldChg chg="addSp delSp modSp del">
        <pc:chgData name="Opal Graham" userId="f91867ea3a0f0556" providerId="LiveId" clId="{93635706-D470-4615-A25B-EBFFE943CC91}" dt="2019-03-25T01:14:10.367" v="16138" actId="2696"/>
        <pc:sldMkLst>
          <pc:docMk/>
          <pc:sldMk cId="3494450728" sldId="256"/>
        </pc:sldMkLst>
        <pc:spChg chg="del mod">
          <ac:chgData name="Opal Graham" userId="f91867ea3a0f0556" providerId="LiveId" clId="{93635706-D470-4615-A25B-EBFFE943CC91}" dt="2019-03-20T22:01:35.219" v="2" actId="478"/>
          <ac:spMkLst>
            <pc:docMk/>
            <pc:sldMk cId="3494450728" sldId="256"/>
            <ac:spMk id="2" creationId="{69C26443-FBAC-435E-896F-6E1993CC73E1}"/>
          </ac:spMkLst>
        </pc:spChg>
        <pc:spChg chg="del">
          <ac:chgData name="Opal Graham" userId="f91867ea3a0f0556" providerId="LiveId" clId="{93635706-D470-4615-A25B-EBFFE943CC91}" dt="2019-03-20T22:01:40.567" v="3" actId="478"/>
          <ac:spMkLst>
            <pc:docMk/>
            <pc:sldMk cId="3494450728" sldId="256"/>
            <ac:spMk id="3" creationId="{F2B4C937-94FA-41E2-AFA5-D6BCE0B67AE5}"/>
          </ac:spMkLst>
        </pc:spChg>
        <pc:spChg chg="add mod">
          <ac:chgData name="Opal Graham" userId="f91867ea3a0f0556" providerId="LiveId" clId="{93635706-D470-4615-A25B-EBFFE943CC91}" dt="2019-03-24T22:09:00.404" v="16097" actId="2711"/>
          <ac:spMkLst>
            <pc:docMk/>
            <pc:sldMk cId="3494450728" sldId="256"/>
            <ac:spMk id="4" creationId="{5B98CF42-6362-44D6-A3CD-0FC2A71B3860}"/>
          </ac:spMkLst>
        </pc:spChg>
        <pc:spChg chg="add mod">
          <ac:chgData name="Opal Graham" userId="f91867ea3a0f0556" providerId="LiveId" clId="{93635706-D470-4615-A25B-EBFFE943CC91}" dt="2019-03-20T22:05:08.412" v="81" actId="207"/>
          <ac:spMkLst>
            <pc:docMk/>
            <pc:sldMk cId="3494450728" sldId="256"/>
            <ac:spMk id="7" creationId="{978C4A81-93F6-426F-B21D-FF1B14393EAE}"/>
          </ac:spMkLst>
        </pc:spChg>
        <pc:spChg chg="add mod">
          <ac:chgData name="Opal Graham" userId="f91867ea3a0f0556" providerId="LiveId" clId="{93635706-D470-4615-A25B-EBFFE943CC91}" dt="2019-03-20T22:15:40.177" v="207" actId="692"/>
          <ac:spMkLst>
            <pc:docMk/>
            <pc:sldMk cId="3494450728" sldId="256"/>
            <ac:spMk id="8" creationId="{6EE4B0BE-3FF3-44FD-AA26-5D73DEFB7DC7}"/>
          </ac:spMkLst>
        </pc:spChg>
        <pc:spChg chg="add mod">
          <ac:chgData name="Opal Graham" userId="f91867ea3a0f0556" providerId="LiveId" clId="{93635706-D470-4615-A25B-EBFFE943CC91}" dt="2019-03-20T22:05:12.020" v="82" actId="207"/>
          <ac:spMkLst>
            <pc:docMk/>
            <pc:sldMk cId="3494450728" sldId="256"/>
            <ac:spMk id="9" creationId="{DE813AF4-FB18-4887-8FEE-9D4F729AD196}"/>
          </ac:spMkLst>
        </pc:spChg>
        <pc:spChg chg="add mod">
          <ac:chgData name="Opal Graham" userId="f91867ea3a0f0556" providerId="LiveId" clId="{93635706-D470-4615-A25B-EBFFE943CC91}" dt="2019-03-20T22:11:51.505" v="199" actId="1076"/>
          <ac:spMkLst>
            <pc:docMk/>
            <pc:sldMk cId="3494450728" sldId="256"/>
            <ac:spMk id="10" creationId="{A0C4ABB7-CD27-41AD-B3A0-63D0F12C6010}"/>
          </ac:spMkLst>
        </pc:spChg>
        <pc:spChg chg="add mod ord">
          <ac:chgData name="Opal Graham" userId="f91867ea3a0f0556" providerId="LiveId" clId="{93635706-D470-4615-A25B-EBFFE943CC91}" dt="2019-03-20T23:12:25.864" v="343" actId="171"/>
          <ac:spMkLst>
            <pc:docMk/>
            <pc:sldMk cId="3494450728" sldId="256"/>
            <ac:spMk id="18" creationId="{213CD131-C765-4B37-BE21-BA229E1D0AB5}"/>
          </ac:spMkLst>
        </pc:spChg>
        <pc:spChg chg="add mod">
          <ac:chgData name="Opal Graham" userId="f91867ea3a0f0556" providerId="LiveId" clId="{93635706-D470-4615-A25B-EBFFE943CC91}" dt="2019-03-24T01:43:44.305" v="2416" actId="20577"/>
          <ac:spMkLst>
            <pc:docMk/>
            <pc:sldMk cId="3494450728" sldId="256"/>
            <ac:spMk id="20" creationId="{EEDBE070-0005-4908-A788-EC566862C076}"/>
          </ac:spMkLst>
        </pc:spChg>
        <pc:spChg chg="add mod">
          <ac:chgData name="Opal Graham" userId="f91867ea3a0f0556" providerId="LiveId" clId="{93635706-D470-4615-A25B-EBFFE943CC91}" dt="2019-03-20T22:25:11.864" v="332" actId="20577"/>
          <ac:spMkLst>
            <pc:docMk/>
            <pc:sldMk cId="3494450728" sldId="256"/>
            <ac:spMk id="21" creationId="{BB826C1F-B1BF-4452-B9C5-A676DDE679EE}"/>
          </ac:spMkLst>
        </pc:spChg>
        <pc:spChg chg="add mod ord">
          <ac:chgData name="Opal Graham" userId="f91867ea3a0f0556" providerId="LiveId" clId="{93635706-D470-4615-A25B-EBFFE943CC91}" dt="2019-03-20T22:24:08.724" v="305" actId="171"/>
          <ac:spMkLst>
            <pc:docMk/>
            <pc:sldMk cId="3494450728" sldId="256"/>
            <ac:spMk id="25" creationId="{3393CE51-5E18-4808-99DB-2FF6D9FC47BD}"/>
          </ac:spMkLst>
        </pc:spChg>
        <pc:spChg chg="add del mod">
          <ac:chgData name="Opal Graham" userId="f91867ea3a0f0556" providerId="LiveId" clId="{93635706-D470-4615-A25B-EBFFE943CC91}" dt="2019-03-20T23:42:30.489" v="590" actId="1076"/>
          <ac:spMkLst>
            <pc:docMk/>
            <pc:sldMk cId="3494450728" sldId="256"/>
            <ac:spMk id="26" creationId="{236B284A-1121-4C00-B202-E1F2084B3653}"/>
          </ac:spMkLst>
        </pc:spChg>
        <pc:spChg chg="add mod">
          <ac:chgData name="Opal Graham" userId="f91867ea3a0f0556" providerId="LiveId" clId="{93635706-D470-4615-A25B-EBFFE943CC91}" dt="2019-03-20T23:42:11.109" v="588" actId="1076"/>
          <ac:spMkLst>
            <pc:docMk/>
            <pc:sldMk cId="3494450728" sldId="256"/>
            <ac:spMk id="29" creationId="{B2162B38-288E-43AD-A9B5-E2D32B3E03DF}"/>
          </ac:spMkLst>
        </pc:spChg>
        <pc:spChg chg="add del mod">
          <ac:chgData name="Opal Graham" userId="f91867ea3a0f0556" providerId="LiveId" clId="{93635706-D470-4615-A25B-EBFFE943CC91}" dt="2019-03-20T23:21:23.083" v="353"/>
          <ac:spMkLst>
            <pc:docMk/>
            <pc:sldMk cId="3494450728" sldId="256"/>
            <ac:spMk id="30" creationId="{211B4ACA-A41C-4A8A-BA4C-FB0D637C9CEC}"/>
          </ac:spMkLst>
        </pc:spChg>
        <pc:spChg chg="add del mod">
          <ac:chgData name="Opal Graham" userId="f91867ea3a0f0556" providerId="LiveId" clId="{93635706-D470-4615-A25B-EBFFE943CC91}" dt="2019-03-20T23:21:23.083" v="353"/>
          <ac:spMkLst>
            <pc:docMk/>
            <pc:sldMk cId="3494450728" sldId="256"/>
            <ac:spMk id="31" creationId="{59D9BF56-94B9-4C3C-ACD7-E669A37AA555}"/>
          </ac:spMkLst>
        </pc:spChg>
        <pc:spChg chg="add del mod">
          <ac:chgData name="Opal Graham" userId="f91867ea3a0f0556" providerId="LiveId" clId="{93635706-D470-4615-A25B-EBFFE943CC91}" dt="2019-03-20T23:21:23.083" v="353"/>
          <ac:spMkLst>
            <pc:docMk/>
            <pc:sldMk cId="3494450728" sldId="256"/>
            <ac:spMk id="32" creationId="{8F6BFE45-E546-4850-88EB-56B5EE750421}"/>
          </ac:spMkLst>
        </pc:spChg>
        <pc:spChg chg="add del mod">
          <ac:chgData name="Opal Graham" userId="f91867ea3a0f0556" providerId="LiveId" clId="{93635706-D470-4615-A25B-EBFFE943CC91}" dt="2019-03-20T23:21:23.083" v="353"/>
          <ac:spMkLst>
            <pc:docMk/>
            <pc:sldMk cId="3494450728" sldId="256"/>
            <ac:spMk id="33" creationId="{DA9C5322-58FD-4B47-8F40-D0D16DDE5829}"/>
          </ac:spMkLst>
        </pc:spChg>
        <pc:spChg chg="add del mod">
          <ac:chgData name="Opal Graham" userId="f91867ea3a0f0556" providerId="LiveId" clId="{93635706-D470-4615-A25B-EBFFE943CC91}" dt="2019-03-20T23:21:23.083" v="353"/>
          <ac:spMkLst>
            <pc:docMk/>
            <pc:sldMk cId="3494450728" sldId="256"/>
            <ac:spMk id="34" creationId="{823E9E9E-74EC-4757-9524-BA3059F1B97D}"/>
          </ac:spMkLst>
        </pc:spChg>
        <pc:spChg chg="add del mod">
          <ac:chgData name="Opal Graham" userId="f91867ea3a0f0556" providerId="LiveId" clId="{93635706-D470-4615-A25B-EBFFE943CC91}" dt="2019-03-20T23:21:23.083" v="353"/>
          <ac:spMkLst>
            <pc:docMk/>
            <pc:sldMk cId="3494450728" sldId="256"/>
            <ac:spMk id="35" creationId="{F6A539F0-293D-41E1-8AF5-D04B7A4FA1B2}"/>
          </ac:spMkLst>
        </pc:spChg>
        <pc:spChg chg="add del mod">
          <ac:chgData name="Opal Graham" userId="f91867ea3a0f0556" providerId="LiveId" clId="{93635706-D470-4615-A25B-EBFFE943CC91}" dt="2019-03-20T23:21:23.083" v="353"/>
          <ac:spMkLst>
            <pc:docMk/>
            <pc:sldMk cId="3494450728" sldId="256"/>
            <ac:spMk id="36" creationId="{ABBAD26F-3045-416C-AB12-9E21BD599838}"/>
          </ac:spMkLst>
        </pc:spChg>
        <pc:spChg chg="add del mod">
          <ac:chgData name="Opal Graham" userId="f91867ea3a0f0556" providerId="LiveId" clId="{93635706-D470-4615-A25B-EBFFE943CC91}" dt="2019-03-20T23:21:23.083" v="353"/>
          <ac:spMkLst>
            <pc:docMk/>
            <pc:sldMk cId="3494450728" sldId="256"/>
            <ac:spMk id="37" creationId="{AF258E4A-F1E8-4B20-A4EA-4894041A50D1}"/>
          </ac:spMkLst>
        </pc:spChg>
        <pc:spChg chg="add del mod">
          <ac:chgData name="Opal Graham" userId="f91867ea3a0f0556" providerId="LiveId" clId="{93635706-D470-4615-A25B-EBFFE943CC91}" dt="2019-03-20T23:21:23.083" v="353"/>
          <ac:spMkLst>
            <pc:docMk/>
            <pc:sldMk cId="3494450728" sldId="256"/>
            <ac:spMk id="38" creationId="{4EEBAFDB-A7B7-4F18-9EAE-06C631C811BD}"/>
          </ac:spMkLst>
        </pc:spChg>
        <pc:spChg chg="add del mod">
          <ac:chgData name="Opal Graham" userId="f91867ea3a0f0556" providerId="LiveId" clId="{93635706-D470-4615-A25B-EBFFE943CC91}" dt="2019-03-20T23:21:23.083" v="353"/>
          <ac:spMkLst>
            <pc:docMk/>
            <pc:sldMk cId="3494450728" sldId="256"/>
            <ac:spMk id="39" creationId="{F1BE6BF8-049A-43F5-AABE-6B6D981060B2}"/>
          </ac:spMkLst>
        </pc:spChg>
        <pc:spChg chg="add del mod">
          <ac:chgData name="Opal Graham" userId="f91867ea3a0f0556" providerId="LiveId" clId="{93635706-D470-4615-A25B-EBFFE943CC91}" dt="2019-03-20T23:21:23.083" v="353"/>
          <ac:spMkLst>
            <pc:docMk/>
            <pc:sldMk cId="3494450728" sldId="256"/>
            <ac:spMk id="40" creationId="{41327B83-7FF0-4B24-9BB3-DD20C0074036}"/>
          </ac:spMkLst>
        </pc:spChg>
        <pc:spChg chg="add del mod">
          <ac:chgData name="Opal Graham" userId="f91867ea3a0f0556" providerId="LiveId" clId="{93635706-D470-4615-A25B-EBFFE943CC91}" dt="2019-03-20T23:21:23.083" v="353"/>
          <ac:spMkLst>
            <pc:docMk/>
            <pc:sldMk cId="3494450728" sldId="256"/>
            <ac:spMk id="41" creationId="{AB1F58A2-B8A6-4B42-AB17-71692681259D}"/>
          </ac:spMkLst>
        </pc:spChg>
        <pc:spChg chg="add del mod">
          <ac:chgData name="Opal Graham" userId="f91867ea3a0f0556" providerId="LiveId" clId="{93635706-D470-4615-A25B-EBFFE943CC91}" dt="2019-03-20T23:21:23.083" v="353"/>
          <ac:spMkLst>
            <pc:docMk/>
            <pc:sldMk cId="3494450728" sldId="256"/>
            <ac:spMk id="42" creationId="{DB4E947A-9F28-4F51-9E3B-CC6EB9F2CD92}"/>
          </ac:spMkLst>
        </pc:spChg>
        <pc:spChg chg="add del mod">
          <ac:chgData name="Opal Graham" userId="f91867ea3a0f0556" providerId="LiveId" clId="{93635706-D470-4615-A25B-EBFFE943CC91}" dt="2019-03-20T23:21:23.083" v="353"/>
          <ac:spMkLst>
            <pc:docMk/>
            <pc:sldMk cId="3494450728" sldId="256"/>
            <ac:spMk id="43" creationId="{4A14E13C-D88E-4B93-B6C0-67313569F9C2}"/>
          </ac:spMkLst>
        </pc:spChg>
        <pc:spChg chg="add del mod">
          <ac:chgData name="Opal Graham" userId="f91867ea3a0f0556" providerId="LiveId" clId="{93635706-D470-4615-A25B-EBFFE943CC91}" dt="2019-03-20T23:21:23.083" v="353"/>
          <ac:spMkLst>
            <pc:docMk/>
            <pc:sldMk cId="3494450728" sldId="256"/>
            <ac:spMk id="44" creationId="{CCD56CA0-0481-4BCB-AABE-8FA330720E66}"/>
          </ac:spMkLst>
        </pc:spChg>
        <pc:spChg chg="add del mod">
          <ac:chgData name="Opal Graham" userId="f91867ea3a0f0556" providerId="LiveId" clId="{93635706-D470-4615-A25B-EBFFE943CC91}" dt="2019-03-20T23:21:23.083" v="353"/>
          <ac:spMkLst>
            <pc:docMk/>
            <pc:sldMk cId="3494450728" sldId="256"/>
            <ac:spMk id="45" creationId="{3F81D4CE-C7CF-4240-86FD-F3B79FE90958}"/>
          </ac:spMkLst>
        </pc:spChg>
        <pc:spChg chg="add del mod">
          <ac:chgData name="Opal Graham" userId="f91867ea3a0f0556" providerId="LiveId" clId="{93635706-D470-4615-A25B-EBFFE943CC91}" dt="2019-03-20T23:21:23.083" v="353"/>
          <ac:spMkLst>
            <pc:docMk/>
            <pc:sldMk cId="3494450728" sldId="256"/>
            <ac:spMk id="46" creationId="{B56D4063-FD22-43FE-98AE-F9E1E31DA5B9}"/>
          </ac:spMkLst>
        </pc:spChg>
        <pc:spChg chg="add del mod">
          <ac:chgData name="Opal Graham" userId="f91867ea3a0f0556" providerId="LiveId" clId="{93635706-D470-4615-A25B-EBFFE943CC91}" dt="2019-03-20T23:21:23.083" v="353"/>
          <ac:spMkLst>
            <pc:docMk/>
            <pc:sldMk cId="3494450728" sldId="256"/>
            <ac:spMk id="47" creationId="{AD4805B6-C402-42B3-8FFC-C988D2F35C37}"/>
          </ac:spMkLst>
        </pc:spChg>
        <pc:spChg chg="add del mod">
          <ac:chgData name="Opal Graham" userId="f91867ea3a0f0556" providerId="LiveId" clId="{93635706-D470-4615-A25B-EBFFE943CC91}" dt="2019-03-20T23:21:23.083" v="353"/>
          <ac:spMkLst>
            <pc:docMk/>
            <pc:sldMk cId="3494450728" sldId="256"/>
            <ac:spMk id="48" creationId="{B39FB85F-C8FB-426B-8D60-66E6B08F79C7}"/>
          </ac:spMkLst>
        </pc:spChg>
        <pc:spChg chg="add del mod">
          <ac:chgData name="Opal Graham" userId="f91867ea3a0f0556" providerId="LiveId" clId="{93635706-D470-4615-A25B-EBFFE943CC91}" dt="2019-03-20T23:21:23.083" v="353"/>
          <ac:spMkLst>
            <pc:docMk/>
            <pc:sldMk cId="3494450728" sldId="256"/>
            <ac:spMk id="49" creationId="{5C726D81-DF69-4171-BE98-4ED42CA825AA}"/>
          </ac:spMkLst>
        </pc:spChg>
        <pc:spChg chg="add del mod">
          <ac:chgData name="Opal Graham" userId="f91867ea3a0f0556" providerId="LiveId" clId="{93635706-D470-4615-A25B-EBFFE943CC91}" dt="2019-03-20T23:21:23.083" v="353"/>
          <ac:spMkLst>
            <pc:docMk/>
            <pc:sldMk cId="3494450728" sldId="256"/>
            <ac:spMk id="50" creationId="{2F7D05EC-0F45-4BC5-B30A-11C04F493325}"/>
          </ac:spMkLst>
        </pc:spChg>
        <pc:spChg chg="add del mod">
          <ac:chgData name="Opal Graham" userId="f91867ea3a0f0556" providerId="LiveId" clId="{93635706-D470-4615-A25B-EBFFE943CC91}" dt="2019-03-20T23:21:23.083" v="353"/>
          <ac:spMkLst>
            <pc:docMk/>
            <pc:sldMk cId="3494450728" sldId="256"/>
            <ac:spMk id="51" creationId="{E36039D2-B642-4E46-9262-3E6ED58EF58D}"/>
          </ac:spMkLst>
        </pc:spChg>
        <pc:spChg chg="add del mod">
          <ac:chgData name="Opal Graham" userId="f91867ea3a0f0556" providerId="LiveId" clId="{93635706-D470-4615-A25B-EBFFE943CC91}" dt="2019-03-20T23:21:23.083" v="353"/>
          <ac:spMkLst>
            <pc:docMk/>
            <pc:sldMk cId="3494450728" sldId="256"/>
            <ac:spMk id="52" creationId="{2BFC79D6-EDD7-43AB-A474-5DE54E8617EE}"/>
          </ac:spMkLst>
        </pc:spChg>
        <pc:spChg chg="add del mod">
          <ac:chgData name="Opal Graham" userId="f91867ea3a0f0556" providerId="LiveId" clId="{93635706-D470-4615-A25B-EBFFE943CC91}" dt="2019-03-20T23:21:23.083" v="353"/>
          <ac:spMkLst>
            <pc:docMk/>
            <pc:sldMk cId="3494450728" sldId="256"/>
            <ac:spMk id="53" creationId="{13ED2D8A-E381-4982-9AB1-1E27EB989CDD}"/>
          </ac:spMkLst>
        </pc:spChg>
        <pc:spChg chg="add del mod">
          <ac:chgData name="Opal Graham" userId="f91867ea3a0f0556" providerId="LiveId" clId="{93635706-D470-4615-A25B-EBFFE943CC91}" dt="2019-03-20T23:21:23.083" v="353"/>
          <ac:spMkLst>
            <pc:docMk/>
            <pc:sldMk cId="3494450728" sldId="256"/>
            <ac:spMk id="54" creationId="{23B9E518-D655-4066-9F7B-992D19B08FB4}"/>
          </ac:spMkLst>
        </pc:spChg>
        <pc:spChg chg="add del mod">
          <ac:chgData name="Opal Graham" userId="f91867ea3a0f0556" providerId="LiveId" clId="{93635706-D470-4615-A25B-EBFFE943CC91}" dt="2019-03-20T23:21:23.083" v="353"/>
          <ac:spMkLst>
            <pc:docMk/>
            <pc:sldMk cId="3494450728" sldId="256"/>
            <ac:spMk id="55" creationId="{5B27FBF8-B070-415D-BE4B-D847DFB015CB}"/>
          </ac:spMkLst>
        </pc:spChg>
        <pc:spChg chg="add del mod">
          <ac:chgData name="Opal Graham" userId="f91867ea3a0f0556" providerId="LiveId" clId="{93635706-D470-4615-A25B-EBFFE943CC91}" dt="2019-03-20T23:21:23.083" v="353"/>
          <ac:spMkLst>
            <pc:docMk/>
            <pc:sldMk cId="3494450728" sldId="256"/>
            <ac:spMk id="56" creationId="{A6D6AECC-5C5A-4374-8CB2-CBC5F38E3384}"/>
          </ac:spMkLst>
        </pc:spChg>
        <pc:spChg chg="add del mod">
          <ac:chgData name="Opal Graham" userId="f91867ea3a0f0556" providerId="LiveId" clId="{93635706-D470-4615-A25B-EBFFE943CC91}" dt="2019-03-20T23:21:23.083" v="353"/>
          <ac:spMkLst>
            <pc:docMk/>
            <pc:sldMk cId="3494450728" sldId="256"/>
            <ac:spMk id="65" creationId="{274365FE-16B8-4525-9F3B-54036AE458F0}"/>
          </ac:spMkLst>
        </pc:spChg>
        <pc:spChg chg="add del mod">
          <ac:chgData name="Opal Graham" userId="f91867ea3a0f0556" providerId="LiveId" clId="{93635706-D470-4615-A25B-EBFFE943CC91}" dt="2019-03-20T23:21:23.083" v="353"/>
          <ac:spMkLst>
            <pc:docMk/>
            <pc:sldMk cId="3494450728" sldId="256"/>
            <ac:spMk id="66" creationId="{97305D0F-AB87-4842-B602-B3A1BA9336CB}"/>
          </ac:spMkLst>
        </pc:spChg>
        <pc:spChg chg="add del mod">
          <ac:chgData name="Opal Graham" userId="f91867ea3a0f0556" providerId="LiveId" clId="{93635706-D470-4615-A25B-EBFFE943CC91}" dt="2019-03-20T23:21:23.083" v="353"/>
          <ac:spMkLst>
            <pc:docMk/>
            <pc:sldMk cId="3494450728" sldId="256"/>
            <ac:spMk id="67" creationId="{AA420A34-D543-4E2A-98F3-9CB0007A541A}"/>
          </ac:spMkLst>
        </pc:spChg>
        <pc:spChg chg="add del mod">
          <ac:chgData name="Opal Graham" userId="f91867ea3a0f0556" providerId="LiveId" clId="{93635706-D470-4615-A25B-EBFFE943CC91}" dt="2019-03-20T23:21:23.083" v="353"/>
          <ac:spMkLst>
            <pc:docMk/>
            <pc:sldMk cId="3494450728" sldId="256"/>
            <ac:spMk id="68" creationId="{C2A52461-D965-4F86-87D8-05F0BC7946F1}"/>
          </ac:spMkLst>
        </pc:spChg>
        <pc:spChg chg="add del mod">
          <ac:chgData name="Opal Graham" userId="f91867ea3a0f0556" providerId="LiveId" clId="{93635706-D470-4615-A25B-EBFFE943CC91}" dt="2019-03-20T23:21:23.083" v="353"/>
          <ac:spMkLst>
            <pc:docMk/>
            <pc:sldMk cId="3494450728" sldId="256"/>
            <ac:spMk id="71" creationId="{5F41B6C2-CF0F-44B1-A185-7DDF0F3A5D1A}"/>
          </ac:spMkLst>
        </pc:spChg>
        <pc:spChg chg="add del mod">
          <ac:chgData name="Opal Graham" userId="f91867ea3a0f0556" providerId="LiveId" clId="{93635706-D470-4615-A25B-EBFFE943CC91}" dt="2019-03-20T23:21:23.083" v="353"/>
          <ac:spMkLst>
            <pc:docMk/>
            <pc:sldMk cId="3494450728" sldId="256"/>
            <ac:spMk id="72" creationId="{0D101D8F-E50B-4A1E-8892-C6F35B80B05D}"/>
          </ac:spMkLst>
        </pc:spChg>
        <pc:spChg chg="add del mod">
          <ac:chgData name="Opal Graham" userId="f91867ea3a0f0556" providerId="LiveId" clId="{93635706-D470-4615-A25B-EBFFE943CC91}" dt="2019-03-20T23:21:23.083" v="353"/>
          <ac:spMkLst>
            <pc:docMk/>
            <pc:sldMk cId="3494450728" sldId="256"/>
            <ac:spMk id="73" creationId="{C835A063-E8D1-4EFE-94A1-E5CB38C7D233}"/>
          </ac:spMkLst>
        </pc:spChg>
        <pc:spChg chg="add del mod">
          <ac:chgData name="Opal Graham" userId="f91867ea3a0f0556" providerId="LiveId" clId="{93635706-D470-4615-A25B-EBFFE943CC91}" dt="2019-03-20T23:21:23.083" v="353"/>
          <ac:spMkLst>
            <pc:docMk/>
            <pc:sldMk cId="3494450728" sldId="256"/>
            <ac:spMk id="74" creationId="{4A015E57-05B0-4AED-8925-26673F54F363}"/>
          </ac:spMkLst>
        </pc:spChg>
        <pc:spChg chg="add del mod">
          <ac:chgData name="Opal Graham" userId="f91867ea3a0f0556" providerId="LiveId" clId="{93635706-D470-4615-A25B-EBFFE943CC91}" dt="2019-03-20T23:21:23.083" v="353"/>
          <ac:spMkLst>
            <pc:docMk/>
            <pc:sldMk cId="3494450728" sldId="256"/>
            <ac:spMk id="75" creationId="{2C854510-ED2B-43EF-89E8-8DA54D2E6424}"/>
          </ac:spMkLst>
        </pc:spChg>
        <pc:spChg chg="add del mod">
          <ac:chgData name="Opal Graham" userId="f91867ea3a0f0556" providerId="LiveId" clId="{93635706-D470-4615-A25B-EBFFE943CC91}" dt="2019-03-20T23:21:23.083" v="353"/>
          <ac:spMkLst>
            <pc:docMk/>
            <pc:sldMk cId="3494450728" sldId="256"/>
            <ac:spMk id="76" creationId="{F087EBB5-0D2D-49FE-AA6F-601CBEA9F5D8}"/>
          </ac:spMkLst>
        </pc:spChg>
        <pc:spChg chg="add del mod">
          <ac:chgData name="Opal Graham" userId="f91867ea3a0f0556" providerId="LiveId" clId="{93635706-D470-4615-A25B-EBFFE943CC91}" dt="2019-03-20T23:21:23.083" v="353"/>
          <ac:spMkLst>
            <pc:docMk/>
            <pc:sldMk cId="3494450728" sldId="256"/>
            <ac:spMk id="77" creationId="{E3AD6F84-1E88-4302-AABE-93136A92C7A9}"/>
          </ac:spMkLst>
        </pc:spChg>
        <pc:spChg chg="add del mod">
          <ac:chgData name="Opal Graham" userId="f91867ea3a0f0556" providerId="LiveId" clId="{93635706-D470-4615-A25B-EBFFE943CC91}" dt="2019-03-20T23:21:23.083" v="353"/>
          <ac:spMkLst>
            <pc:docMk/>
            <pc:sldMk cId="3494450728" sldId="256"/>
            <ac:spMk id="78" creationId="{4B9496EB-690D-4802-A1A3-3551596EBACA}"/>
          </ac:spMkLst>
        </pc:spChg>
        <pc:spChg chg="add del mod">
          <ac:chgData name="Opal Graham" userId="f91867ea3a0f0556" providerId="LiveId" clId="{93635706-D470-4615-A25B-EBFFE943CC91}" dt="2019-03-20T23:21:23.083" v="353"/>
          <ac:spMkLst>
            <pc:docMk/>
            <pc:sldMk cId="3494450728" sldId="256"/>
            <ac:spMk id="79" creationId="{FFDEAF54-13CF-4FE6-98C9-A52D841DA5AB}"/>
          </ac:spMkLst>
        </pc:spChg>
        <pc:spChg chg="add del mod">
          <ac:chgData name="Opal Graham" userId="f91867ea3a0f0556" providerId="LiveId" clId="{93635706-D470-4615-A25B-EBFFE943CC91}" dt="2019-03-20T23:21:23.083" v="353"/>
          <ac:spMkLst>
            <pc:docMk/>
            <pc:sldMk cId="3494450728" sldId="256"/>
            <ac:spMk id="80" creationId="{29A1CDB0-0639-41A7-A85A-3D5280044C7E}"/>
          </ac:spMkLst>
        </pc:spChg>
        <pc:spChg chg="add del mod">
          <ac:chgData name="Opal Graham" userId="f91867ea3a0f0556" providerId="LiveId" clId="{93635706-D470-4615-A25B-EBFFE943CC91}" dt="2019-03-20T23:21:23.083" v="353"/>
          <ac:spMkLst>
            <pc:docMk/>
            <pc:sldMk cId="3494450728" sldId="256"/>
            <ac:spMk id="81" creationId="{8F6F335D-3F68-4CE0-BDF5-4A199E5C4036}"/>
          </ac:spMkLst>
        </pc:spChg>
        <pc:spChg chg="add del mod">
          <ac:chgData name="Opal Graham" userId="f91867ea3a0f0556" providerId="LiveId" clId="{93635706-D470-4615-A25B-EBFFE943CC91}" dt="2019-03-20T23:21:23.083" v="353"/>
          <ac:spMkLst>
            <pc:docMk/>
            <pc:sldMk cId="3494450728" sldId="256"/>
            <ac:spMk id="82" creationId="{2351DB11-F17B-487C-985B-BCE1D188E3BB}"/>
          </ac:spMkLst>
        </pc:spChg>
        <pc:spChg chg="add del mod">
          <ac:chgData name="Opal Graham" userId="f91867ea3a0f0556" providerId="LiveId" clId="{93635706-D470-4615-A25B-EBFFE943CC91}" dt="2019-03-20T23:25:00.255" v="555"/>
          <ac:spMkLst>
            <pc:docMk/>
            <pc:sldMk cId="3494450728" sldId="256"/>
            <ac:spMk id="93" creationId="{CEE51367-4FBE-4982-8374-B3326387CE72}"/>
          </ac:spMkLst>
        </pc:spChg>
        <pc:spChg chg="add del mod">
          <ac:chgData name="Opal Graham" userId="f91867ea3a0f0556" providerId="LiveId" clId="{93635706-D470-4615-A25B-EBFFE943CC91}" dt="2019-03-20T23:25:00.255" v="555"/>
          <ac:spMkLst>
            <pc:docMk/>
            <pc:sldMk cId="3494450728" sldId="256"/>
            <ac:spMk id="94" creationId="{ECEB60A8-757E-41E9-8F28-4F8E24E98230}"/>
          </ac:spMkLst>
        </pc:spChg>
        <pc:spChg chg="add del mod">
          <ac:chgData name="Opal Graham" userId="f91867ea3a0f0556" providerId="LiveId" clId="{93635706-D470-4615-A25B-EBFFE943CC91}" dt="2019-03-20T23:25:00.255" v="555"/>
          <ac:spMkLst>
            <pc:docMk/>
            <pc:sldMk cId="3494450728" sldId="256"/>
            <ac:spMk id="95" creationId="{3CDA602F-1593-4C66-99E1-90F48C228C4B}"/>
          </ac:spMkLst>
        </pc:spChg>
        <pc:spChg chg="add del mod">
          <ac:chgData name="Opal Graham" userId="f91867ea3a0f0556" providerId="LiveId" clId="{93635706-D470-4615-A25B-EBFFE943CC91}" dt="2019-03-20T23:25:00.255" v="555"/>
          <ac:spMkLst>
            <pc:docMk/>
            <pc:sldMk cId="3494450728" sldId="256"/>
            <ac:spMk id="96" creationId="{95CC2319-621C-425D-8713-62C9A141D45A}"/>
          </ac:spMkLst>
        </pc:spChg>
        <pc:spChg chg="add del mod">
          <ac:chgData name="Opal Graham" userId="f91867ea3a0f0556" providerId="LiveId" clId="{93635706-D470-4615-A25B-EBFFE943CC91}" dt="2019-03-20T23:25:00.255" v="555"/>
          <ac:spMkLst>
            <pc:docMk/>
            <pc:sldMk cId="3494450728" sldId="256"/>
            <ac:spMk id="97" creationId="{D5FECFD7-83AF-42BC-A99E-37DDDEC1F458}"/>
          </ac:spMkLst>
        </pc:spChg>
        <pc:spChg chg="add del mod">
          <ac:chgData name="Opal Graham" userId="f91867ea3a0f0556" providerId="LiveId" clId="{93635706-D470-4615-A25B-EBFFE943CC91}" dt="2019-03-20T23:25:00.255" v="555"/>
          <ac:spMkLst>
            <pc:docMk/>
            <pc:sldMk cId="3494450728" sldId="256"/>
            <ac:spMk id="98" creationId="{19DB8E7F-F463-4215-9E07-A04E530AEF8B}"/>
          </ac:spMkLst>
        </pc:spChg>
        <pc:spChg chg="add del mod">
          <ac:chgData name="Opal Graham" userId="f91867ea3a0f0556" providerId="LiveId" clId="{93635706-D470-4615-A25B-EBFFE943CC91}" dt="2019-03-20T23:25:00.255" v="555"/>
          <ac:spMkLst>
            <pc:docMk/>
            <pc:sldMk cId="3494450728" sldId="256"/>
            <ac:spMk id="99" creationId="{5F58E489-3550-40FF-87C9-812A089E1326}"/>
          </ac:spMkLst>
        </pc:spChg>
        <pc:spChg chg="add del mod">
          <ac:chgData name="Opal Graham" userId="f91867ea3a0f0556" providerId="LiveId" clId="{93635706-D470-4615-A25B-EBFFE943CC91}" dt="2019-03-20T23:25:00.255" v="555"/>
          <ac:spMkLst>
            <pc:docMk/>
            <pc:sldMk cId="3494450728" sldId="256"/>
            <ac:spMk id="100" creationId="{686A8EEE-E94B-45D7-AD05-94FBE3DD37C9}"/>
          </ac:spMkLst>
        </pc:spChg>
        <pc:spChg chg="add del mod">
          <ac:chgData name="Opal Graham" userId="f91867ea3a0f0556" providerId="LiveId" clId="{93635706-D470-4615-A25B-EBFFE943CC91}" dt="2019-03-20T23:25:00.255" v="555"/>
          <ac:spMkLst>
            <pc:docMk/>
            <pc:sldMk cId="3494450728" sldId="256"/>
            <ac:spMk id="121" creationId="{FF8FD537-6482-4FDB-BA83-DB510A58F684}"/>
          </ac:spMkLst>
        </pc:spChg>
        <pc:spChg chg="add del mod">
          <ac:chgData name="Opal Graham" userId="f91867ea3a0f0556" providerId="LiveId" clId="{93635706-D470-4615-A25B-EBFFE943CC91}" dt="2019-03-20T23:25:00.255" v="555"/>
          <ac:spMkLst>
            <pc:docMk/>
            <pc:sldMk cId="3494450728" sldId="256"/>
            <ac:spMk id="122" creationId="{A40E077D-510E-4BFB-AABE-51DD77521BE1}"/>
          </ac:spMkLst>
        </pc:spChg>
        <pc:spChg chg="add del mod">
          <ac:chgData name="Opal Graham" userId="f91867ea3a0f0556" providerId="LiveId" clId="{93635706-D470-4615-A25B-EBFFE943CC91}" dt="2019-03-20T23:25:00.255" v="555"/>
          <ac:spMkLst>
            <pc:docMk/>
            <pc:sldMk cId="3494450728" sldId="256"/>
            <ac:spMk id="123" creationId="{5C45AD75-4907-48AB-8875-E90912487073}"/>
          </ac:spMkLst>
        </pc:spChg>
        <pc:spChg chg="add del mod">
          <ac:chgData name="Opal Graham" userId="f91867ea3a0f0556" providerId="LiveId" clId="{93635706-D470-4615-A25B-EBFFE943CC91}" dt="2019-03-20T23:25:00.255" v="555"/>
          <ac:spMkLst>
            <pc:docMk/>
            <pc:sldMk cId="3494450728" sldId="256"/>
            <ac:spMk id="124" creationId="{0F126702-4E94-4496-A6F1-E3C2AD0B5BC3}"/>
          </ac:spMkLst>
        </pc:spChg>
        <pc:spChg chg="add del mod">
          <ac:chgData name="Opal Graham" userId="f91867ea3a0f0556" providerId="LiveId" clId="{93635706-D470-4615-A25B-EBFFE943CC91}" dt="2019-03-20T23:25:00.255" v="555"/>
          <ac:spMkLst>
            <pc:docMk/>
            <pc:sldMk cId="3494450728" sldId="256"/>
            <ac:spMk id="125" creationId="{55C6E2F6-0F0F-4359-A5DC-0889F3788710}"/>
          </ac:spMkLst>
        </pc:spChg>
        <pc:spChg chg="add del mod">
          <ac:chgData name="Opal Graham" userId="f91867ea3a0f0556" providerId="LiveId" clId="{93635706-D470-4615-A25B-EBFFE943CC91}" dt="2019-03-20T23:25:00.255" v="555"/>
          <ac:spMkLst>
            <pc:docMk/>
            <pc:sldMk cId="3494450728" sldId="256"/>
            <ac:spMk id="126" creationId="{4B475B8B-5281-4D97-B045-E9B7EF91D376}"/>
          </ac:spMkLst>
        </pc:spChg>
        <pc:spChg chg="add del mod">
          <ac:chgData name="Opal Graham" userId="f91867ea3a0f0556" providerId="LiveId" clId="{93635706-D470-4615-A25B-EBFFE943CC91}" dt="2019-03-20T23:25:00.255" v="555"/>
          <ac:spMkLst>
            <pc:docMk/>
            <pc:sldMk cId="3494450728" sldId="256"/>
            <ac:spMk id="127" creationId="{79B1CB94-DCD7-426C-9177-14ED0D9A77B7}"/>
          </ac:spMkLst>
        </pc:spChg>
        <pc:spChg chg="add del mod">
          <ac:chgData name="Opal Graham" userId="f91867ea3a0f0556" providerId="LiveId" clId="{93635706-D470-4615-A25B-EBFFE943CC91}" dt="2019-03-20T23:25:00.255" v="555"/>
          <ac:spMkLst>
            <pc:docMk/>
            <pc:sldMk cId="3494450728" sldId="256"/>
            <ac:spMk id="128" creationId="{9B7430D2-8DED-41DD-8AAB-790127BBE8DD}"/>
          </ac:spMkLst>
        </pc:spChg>
        <pc:spChg chg="add del mod">
          <ac:chgData name="Opal Graham" userId="f91867ea3a0f0556" providerId="LiveId" clId="{93635706-D470-4615-A25B-EBFFE943CC91}" dt="2019-03-20T23:25:00.255" v="555"/>
          <ac:spMkLst>
            <pc:docMk/>
            <pc:sldMk cId="3494450728" sldId="256"/>
            <ac:spMk id="129" creationId="{51A5FE29-AEDD-45D4-969E-F1328570A138}"/>
          </ac:spMkLst>
        </pc:spChg>
        <pc:spChg chg="add del mod">
          <ac:chgData name="Opal Graham" userId="f91867ea3a0f0556" providerId="LiveId" clId="{93635706-D470-4615-A25B-EBFFE943CC91}" dt="2019-03-20T23:25:00.255" v="555"/>
          <ac:spMkLst>
            <pc:docMk/>
            <pc:sldMk cId="3494450728" sldId="256"/>
            <ac:spMk id="130" creationId="{AF9CAC2F-4FA3-4AE9-97CC-E23A3BFE625D}"/>
          </ac:spMkLst>
        </pc:spChg>
        <pc:spChg chg="add del mod">
          <ac:chgData name="Opal Graham" userId="f91867ea3a0f0556" providerId="LiveId" clId="{93635706-D470-4615-A25B-EBFFE943CC91}" dt="2019-03-20T23:25:00.255" v="555"/>
          <ac:spMkLst>
            <pc:docMk/>
            <pc:sldMk cId="3494450728" sldId="256"/>
            <ac:spMk id="131" creationId="{F120A9CE-B9B4-4BCE-9EEC-12A04F041E42}"/>
          </ac:spMkLst>
        </pc:spChg>
        <pc:spChg chg="add del mod">
          <ac:chgData name="Opal Graham" userId="f91867ea3a0f0556" providerId="LiveId" clId="{93635706-D470-4615-A25B-EBFFE943CC91}" dt="2019-03-20T23:25:00.255" v="555"/>
          <ac:spMkLst>
            <pc:docMk/>
            <pc:sldMk cId="3494450728" sldId="256"/>
            <ac:spMk id="132" creationId="{5A4F81C9-BB00-43B3-9F23-E83923E975C5}"/>
          </ac:spMkLst>
        </pc:spChg>
        <pc:spChg chg="add del mod">
          <ac:chgData name="Opal Graham" userId="f91867ea3a0f0556" providerId="LiveId" clId="{93635706-D470-4615-A25B-EBFFE943CC91}" dt="2019-03-20T23:25:00.255" v="555"/>
          <ac:spMkLst>
            <pc:docMk/>
            <pc:sldMk cId="3494450728" sldId="256"/>
            <ac:spMk id="133" creationId="{130FFBA4-26DE-4345-A657-A07FBC56B494}"/>
          </ac:spMkLst>
        </pc:spChg>
        <pc:spChg chg="add del mod">
          <ac:chgData name="Opal Graham" userId="f91867ea3a0f0556" providerId="LiveId" clId="{93635706-D470-4615-A25B-EBFFE943CC91}" dt="2019-03-20T23:25:00.255" v="555"/>
          <ac:spMkLst>
            <pc:docMk/>
            <pc:sldMk cId="3494450728" sldId="256"/>
            <ac:spMk id="134" creationId="{B63CD5F6-94AA-423F-9BF9-9BDD79C15389}"/>
          </ac:spMkLst>
        </pc:spChg>
        <pc:spChg chg="add del mod">
          <ac:chgData name="Opal Graham" userId="f91867ea3a0f0556" providerId="LiveId" clId="{93635706-D470-4615-A25B-EBFFE943CC91}" dt="2019-03-20T23:25:00.255" v="555"/>
          <ac:spMkLst>
            <pc:docMk/>
            <pc:sldMk cId="3494450728" sldId="256"/>
            <ac:spMk id="135" creationId="{F59E16EA-A375-40F0-8C7F-247B41CD3425}"/>
          </ac:spMkLst>
        </pc:spChg>
        <pc:spChg chg="add del mod">
          <ac:chgData name="Opal Graham" userId="f91867ea3a0f0556" providerId="LiveId" clId="{93635706-D470-4615-A25B-EBFFE943CC91}" dt="2019-03-20T23:25:00.255" v="555"/>
          <ac:spMkLst>
            <pc:docMk/>
            <pc:sldMk cId="3494450728" sldId="256"/>
            <ac:spMk id="136" creationId="{CF88797A-C0DF-41E7-AEF9-F9939F9AE686}"/>
          </ac:spMkLst>
        </pc:spChg>
        <pc:spChg chg="add mod">
          <ac:chgData name="Opal Graham" userId="f91867ea3a0f0556" providerId="LiveId" clId="{93635706-D470-4615-A25B-EBFFE943CC91}" dt="2019-03-24T00:22:17.377" v="607" actId="692"/>
          <ac:spMkLst>
            <pc:docMk/>
            <pc:sldMk cId="3494450728" sldId="256"/>
            <ac:spMk id="157" creationId="{42E575CB-D5C0-4BBF-874B-549A847F8D77}"/>
          </ac:spMkLst>
        </pc:spChg>
        <pc:spChg chg="add mod">
          <ac:chgData name="Opal Graham" userId="f91867ea3a0f0556" providerId="LiveId" clId="{93635706-D470-4615-A25B-EBFFE943CC91}" dt="2019-03-24T00:22:40.965" v="610" actId="692"/>
          <ac:spMkLst>
            <pc:docMk/>
            <pc:sldMk cId="3494450728" sldId="256"/>
            <ac:spMk id="158" creationId="{0A3594D5-5037-4544-B346-D872558537AC}"/>
          </ac:spMkLst>
        </pc:spChg>
        <pc:spChg chg="add mod">
          <ac:chgData name="Opal Graham" userId="f91867ea3a0f0556" providerId="LiveId" clId="{93635706-D470-4615-A25B-EBFFE943CC91}" dt="2019-03-24T00:22:10.721" v="606" actId="692"/>
          <ac:spMkLst>
            <pc:docMk/>
            <pc:sldMk cId="3494450728" sldId="256"/>
            <ac:spMk id="159" creationId="{79A22F43-D0F3-4C84-9D36-B707B7D95D7B}"/>
          </ac:spMkLst>
        </pc:spChg>
        <pc:spChg chg="add mod">
          <ac:chgData name="Opal Graham" userId="f91867ea3a0f0556" providerId="LiveId" clId="{93635706-D470-4615-A25B-EBFFE943CC91}" dt="2019-03-24T00:22:28.027" v="608" actId="692"/>
          <ac:spMkLst>
            <pc:docMk/>
            <pc:sldMk cId="3494450728" sldId="256"/>
            <ac:spMk id="160" creationId="{8842F0E2-4A60-43AC-8B3B-FFA6FA9FD9EF}"/>
          </ac:spMkLst>
        </pc:spChg>
        <pc:spChg chg="add mod">
          <ac:chgData name="Opal Graham" userId="f91867ea3a0f0556" providerId="LiveId" clId="{93635706-D470-4615-A25B-EBFFE943CC91}" dt="2019-03-24T00:22:35.656" v="609" actId="692"/>
          <ac:spMkLst>
            <pc:docMk/>
            <pc:sldMk cId="3494450728" sldId="256"/>
            <ac:spMk id="161" creationId="{43407A97-AEF8-44BF-B650-F53EDCDC2533}"/>
          </ac:spMkLst>
        </pc:spChg>
        <pc:spChg chg="add mod">
          <ac:chgData name="Opal Graham" userId="f91867ea3a0f0556" providerId="LiveId" clId="{93635706-D470-4615-A25B-EBFFE943CC91}" dt="2019-03-20T23:27:35.036" v="562" actId="1076"/>
          <ac:spMkLst>
            <pc:docMk/>
            <pc:sldMk cId="3494450728" sldId="256"/>
            <ac:spMk id="162" creationId="{87779D83-E2AD-4034-AB6C-0C7E12363EA4}"/>
          </ac:spMkLst>
        </pc:spChg>
        <pc:spChg chg="add mod">
          <ac:chgData name="Opal Graham" userId="f91867ea3a0f0556" providerId="LiveId" clId="{93635706-D470-4615-A25B-EBFFE943CC91}" dt="2019-03-20T23:27:35.036" v="562" actId="1076"/>
          <ac:spMkLst>
            <pc:docMk/>
            <pc:sldMk cId="3494450728" sldId="256"/>
            <ac:spMk id="163" creationId="{7E2EA850-1BD8-4902-A39D-0FA9649FF55E}"/>
          </ac:spMkLst>
        </pc:spChg>
        <pc:spChg chg="add mod">
          <ac:chgData name="Opal Graham" userId="f91867ea3a0f0556" providerId="LiveId" clId="{93635706-D470-4615-A25B-EBFFE943CC91}" dt="2019-03-20T23:27:35.036" v="562" actId="1076"/>
          <ac:spMkLst>
            <pc:docMk/>
            <pc:sldMk cId="3494450728" sldId="256"/>
            <ac:spMk id="164" creationId="{B7DF7665-DFED-40CE-804F-D999C4A144DF}"/>
          </ac:spMkLst>
        </pc:spChg>
        <pc:spChg chg="add mod">
          <ac:chgData name="Opal Graham" userId="f91867ea3a0f0556" providerId="LiveId" clId="{93635706-D470-4615-A25B-EBFFE943CC91}" dt="2019-03-20T23:27:35.036" v="562" actId="1076"/>
          <ac:spMkLst>
            <pc:docMk/>
            <pc:sldMk cId="3494450728" sldId="256"/>
            <ac:spMk id="165" creationId="{B2F26165-3498-4809-AB7E-0C8DDB9D27FE}"/>
          </ac:spMkLst>
        </pc:spChg>
        <pc:spChg chg="add mod">
          <ac:chgData name="Opal Graham" userId="f91867ea3a0f0556" providerId="LiveId" clId="{93635706-D470-4615-A25B-EBFFE943CC91}" dt="2019-03-20T23:27:35.036" v="562" actId="1076"/>
          <ac:spMkLst>
            <pc:docMk/>
            <pc:sldMk cId="3494450728" sldId="256"/>
            <ac:spMk id="166" creationId="{7E26EBD3-4DF6-40D1-B70A-465CF23537A1}"/>
          </ac:spMkLst>
        </pc:spChg>
        <pc:spChg chg="add mod">
          <ac:chgData name="Opal Graham" userId="f91867ea3a0f0556" providerId="LiveId" clId="{93635706-D470-4615-A25B-EBFFE943CC91}" dt="2019-03-20T23:27:35.036" v="562" actId="1076"/>
          <ac:spMkLst>
            <pc:docMk/>
            <pc:sldMk cId="3494450728" sldId="256"/>
            <ac:spMk id="187" creationId="{CFC50E81-A313-4CDB-A345-EFDCA493D2A9}"/>
          </ac:spMkLst>
        </pc:spChg>
        <pc:spChg chg="add mod">
          <ac:chgData name="Opal Graham" userId="f91867ea3a0f0556" providerId="LiveId" clId="{93635706-D470-4615-A25B-EBFFE943CC91}" dt="2019-03-20T23:27:35.036" v="562" actId="1076"/>
          <ac:spMkLst>
            <pc:docMk/>
            <pc:sldMk cId="3494450728" sldId="256"/>
            <ac:spMk id="188" creationId="{BF8BB0DC-AF50-484D-BF45-447A5B84B7B8}"/>
          </ac:spMkLst>
        </pc:spChg>
        <pc:spChg chg="add mod">
          <ac:chgData name="Opal Graham" userId="f91867ea3a0f0556" providerId="LiveId" clId="{93635706-D470-4615-A25B-EBFFE943CC91}" dt="2019-03-20T23:27:35.036" v="562" actId="1076"/>
          <ac:spMkLst>
            <pc:docMk/>
            <pc:sldMk cId="3494450728" sldId="256"/>
            <ac:spMk id="189" creationId="{24D9ECC7-295B-4C22-872C-008E00065FC5}"/>
          </ac:spMkLst>
        </pc:spChg>
        <pc:spChg chg="add mod">
          <ac:chgData name="Opal Graham" userId="f91867ea3a0f0556" providerId="LiveId" clId="{93635706-D470-4615-A25B-EBFFE943CC91}" dt="2019-03-20T23:27:35.036" v="562" actId="1076"/>
          <ac:spMkLst>
            <pc:docMk/>
            <pc:sldMk cId="3494450728" sldId="256"/>
            <ac:spMk id="190" creationId="{5A3B25B0-CEA0-4DC2-B2E1-BC48E394F593}"/>
          </ac:spMkLst>
        </pc:spChg>
        <pc:spChg chg="add mod">
          <ac:chgData name="Opal Graham" userId="f91867ea3a0f0556" providerId="LiveId" clId="{93635706-D470-4615-A25B-EBFFE943CC91}" dt="2019-03-20T23:27:35.036" v="562" actId="1076"/>
          <ac:spMkLst>
            <pc:docMk/>
            <pc:sldMk cId="3494450728" sldId="256"/>
            <ac:spMk id="191" creationId="{414FC209-3EE4-402B-AF34-4F87D7230D92}"/>
          </ac:spMkLst>
        </pc:spChg>
        <pc:spChg chg="add mod">
          <ac:chgData name="Opal Graham" userId="f91867ea3a0f0556" providerId="LiveId" clId="{93635706-D470-4615-A25B-EBFFE943CC91}" dt="2019-03-24T00:21:31.104" v="602" actId="692"/>
          <ac:spMkLst>
            <pc:docMk/>
            <pc:sldMk cId="3494450728" sldId="256"/>
            <ac:spMk id="192" creationId="{420A6C58-0B37-4652-A920-A606013EFE2E}"/>
          </ac:spMkLst>
        </pc:spChg>
        <pc:spChg chg="add mod">
          <ac:chgData name="Opal Graham" userId="f91867ea3a0f0556" providerId="LiveId" clId="{93635706-D470-4615-A25B-EBFFE943CC91}" dt="2019-03-24T00:23:50.875" v="615" actId="14100"/>
          <ac:spMkLst>
            <pc:docMk/>
            <pc:sldMk cId="3494450728" sldId="256"/>
            <ac:spMk id="193" creationId="{C21A54E3-A018-420E-8F10-E2303A0FE895}"/>
          </ac:spMkLst>
        </pc:spChg>
        <pc:spChg chg="add mod">
          <ac:chgData name="Opal Graham" userId="f91867ea3a0f0556" providerId="LiveId" clId="{93635706-D470-4615-A25B-EBFFE943CC91}" dt="2019-03-24T00:21:52.748" v="604" actId="692"/>
          <ac:spMkLst>
            <pc:docMk/>
            <pc:sldMk cId="3494450728" sldId="256"/>
            <ac:spMk id="194" creationId="{D8DBA9CF-85BD-4483-9E4B-C0F470DC5E3D}"/>
          </ac:spMkLst>
        </pc:spChg>
        <pc:spChg chg="add mod">
          <ac:chgData name="Opal Graham" userId="f91867ea3a0f0556" providerId="LiveId" clId="{93635706-D470-4615-A25B-EBFFE943CC91}" dt="2019-03-24T00:23:27.570" v="613" actId="14100"/>
          <ac:spMkLst>
            <pc:docMk/>
            <pc:sldMk cId="3494450728" sldId="256"/>
            <ac:spMk id="195" creationId="{F9E41B8A-9227-4867-92EB-E7A87BB60CB5}"/>
          </ac:spMkLst>
        </pc:spChg>
        <pc:spChg chg="add mod">
          <ac:chgData name="Opal Graham" userId="f91867ea3a0f0556" providerId="LiveId" clId="{93635706-D470-4615-A25B-EBFFE943CC91}" dt="2019-03-24T00:22:51.982" v="611" actId="692"/>
          <ac:spMkLst>
            <pc:docMk/>
            <pc:sldMk cId="3494450728" sldId="256"/>
            <ac:spMk id="196" creationId="{F4338C77-F938-464C-AC1B-A6B41420C2D1}"/>
          </ac:spMkLst>
        </pc:spChg>
        <pc:spChg chg="add mod">
          <ac:chgData name="Opal Graham" userId="f91867ea3a0f0556" providerId="LiveId" clId="{93635706-D470-4615-A25B-EBFFE943CC91}" dt="2019-03-24T00:22:59.502" v="612" actId="692"/>
          <ac:spMkLst>
            <pc:docMk/>
            <pc:sldMk cId="3494450728" sldId="256"/>
            <ac:spMk id="197" creationId="{ACA03FCD-FAFF-4E25-A790-CAC065D10C18}"/>
          </ac:spMkLst>
        </pc:spChg>
        <pc:spChg chg="add mod">
          <ac:chgData name="Opal Graham" userId="f91867ea3a0f0556" providerId="LiveId" clId="{93635706-D470-4615-A25B-EBFFE943CC91}" dt="2019-03-20T23:27:35.036" v="562" actId="1076"/>
          <ac:spMkLst>
            <pc:docMk/>
            <pc:sldMk cId="3494450728" sldId="256"/>
            <ac:spMk id="198" creationId="{3FBEED8C-5B67-4FD2-A627-3C2703B8C88C}"/>
          </ac:spMkLst>
        </pc:spChg>
        <pc:spChg chg="add mod">
          <ac:chgData name="Opal Graham" userId="f91867ea3a0f0556" providerId="LiveId" clId="{93635706-D470-4615-A25B-EBFFE943CC91}" dt="2019-03-20T23:27:35.036" v="562" actId="1076"/>
          <ac:spMkLst>
            <pc:docMk/>
            <pc:sldMk cId="3494450728" sldId="256"/>
            <ac:spMk id="199" creationId="{B325E94C-0615-4334-BD93-C178559E4BEB}"/>
          </ac:spMkLst>
        </pc:spChg>
        <pc:spChg chg="add mod">
          <ac:chgData name="Opal Graham" userId="f91867ea3a0f0556" providerId="LiveId" clId="{93635706-D470-4615-A25B-EBFFE943CC91}" dt="2019-03-20T23:27:35.036" v="562" actId="1076"/>
          <ac:spMkLst>
            <pc:docMk/>
            <pc:sldMk cId="3494450728" sldId="256"/>
            <ac:spMk id="200" creationId="{8DD9EEFE-2648-4B81-9F49-7BF935AA03AB}"/>
          </ac:spMkLst>
        </pc:spChg>
        <pc:spChg chg="add mod">
          <ac:chgData name="Opal Graham" userId="f91867ea3a0f0556" providerId="LiveId" clId="{93635706-D470-4615-A25B-EBFFE943CC91}" dt="2019-03-20T23:27:35.036" v="562" actId="1076"/>
          <ac:spMkLst>
            <pc:docMk/>
            <pc:sldMk cId="3494450728" sldId="256"/>
            <ac:spMk id="201" creationId="{B5C7D521-53E7-4EFF-A27D-F27EA36D0007}"/>
          </ac:spMkLst>
        </pc:spChg>
        <pc:spChg chg="add mod">
          <ac:chgData name="Opal Graham" userId="f91867ea3a0f0556" providerId="LiveId" clId="{93635706-D470-4615-A25B-EBFFE943CC91}" dt="2019-03-20T23:27:35.036" v="562" actId="1076"/>
          <ac:spMkLst>
            <pc:docMk/>
            <pc:sldMk cId="3494450728" sldId="256"/>
            <ac:spMk id="202" creationId="{AAF00B9C-B31D-4ABB-923C-A726BCD66D4C}"/>
          </ac:spMkLst>
        </pc:spChg>
        <pc:spChg chg="add mod">
          <ac:chgData name="Opal Graham" userId="f91867ea3a0f0556" providerId="LiveId" clId="{93635706-D470-4615-A25B-EBFFE943CC91}" dt="2019-03-20T23:27:35.036" v="562" actId="1076"/>
          <ac:spMkLst>
            <pc:docMk/>
            <pc:sldMk cId="3494450728" sldId="256"/>
            <ac:spMk id="203" creationId="{772C8642-FCC5-4F02-838A-FEA2667FADD0}"/>
          </ac:spMkLst>
        </pc:spChg>
        <pc:spChg chg="add mod">
          <ac:chgData name="Opal Graham" userId="f91867ea3a0f0556" providerId="LiveId" clId="{93635706-D470-4615-A25B-EBFFE943CC91}" dt="2019-03-20T23:29:11.412" v="565" actId="1076"/>
          <ac:spMkLst>
            <pc:docMk/>
            <pc:sldMk cId="3494450728" sldId="256"/>
            <ac:spMk id="204" creationId="{202983D5-E5BE-4089-B300-BC4A6CA46D55}"/>
          </ac:spMkLst>
        </pc:spChg>
        <pc:spChg chg="add mod">
          <ac:chgData name="Opal Graham" userId="f91867ea3a0f0556" providerId="LiveId" clId="{93635706-D470-4615-A25B-EBFFE943CC91}" dt="2019-03-20T23:29:11.412" v="565" actId="1076"/>
          <ac:spMkLst>
            <pc:docMk/>
            <pc:sldMk cId="3494450728" sldId="256"/>
            <ac:spMk id="205" creationId="{6374D902-8C26-41AF-9D1E-F9D0C0E66B46}"/>
          </ac:spMkLst>
        </pc:spChg>
        <pc:spChg chg="add mod">
          <ac:chgData name="Opal Graham" userId="f91867ea3a0f0556" providerId="LiveId" clId="{93635706-D470-4615-A25B-EBFFE943CC91}" dt="2019-03-20T23:29:11.412" v="565" actId="1076"/>
          <ac:spMkLst>
            <pc:docMk/>
            <pc:sldMk cId="3494450728" sldId="256"/>
            <ac:spMk id="206" creationId="{D14B26C3-9B05-4509-A45F-8B9CB06E1341}"/>
          </ac:spMkLst>
        </pc:spChg>
        <pc:spChg chg="add mod">
          <ac:chgData name="Opal Graham" userId="f91867ea3a0f0556" providerId="LiveId" clId="{93635706-D470-4615-A25B-EBFFE943CC91}" dt="2019-03-20T23:29:11.412" v="565" actId="1076"/>
          <ac:spMkLst>
            <pc:docMk/>
            <pc:sldMk cId="3494450728" sldId="256"/>
            <ac:spMk id="207" creationId="{DAC1B4EC-69DF-4728-B3F0-AFC1BD0958F8}"/>
          </ac:spMkLst>
        </pc:spChg>
        <pc:spChg chg="add mod">
          <ac:chgData name="Opal Graham" userId="f91867ea3a0f0556" providerId="LiveId" clId="{93635706-D470-4615-A25B-EBFFE943CC91}" dt="2019-03-20T23:29:11.412" v="565" actId="1076"/>
          <ac:spMkLst>
            <pc:docMk/>
            <pc:sldMk cId="3494450728" sldId="256"/>
            <ac:spMk id="208" creationId="{DCC8ADC8-45C2-42D6-9EF5-AE38683AFAC4}"/>
          </ac:spMkLst>
        </pc:spChg>
        <pc:spChg chg="add mod">
          <ac:chgData name="Opal Graham" userId="f91867ea3a0f0556" providerId="LiveId" clId="{93635706-D470-4615-A25B-EBFFE943CC91}" dt="2019-03-20T23:29:11.412" v="565" actId="1076"/>
          <ac:spMkLst>
            <pc:docMk/>
            <pc:sldMk cId="3494450728" sldId="256"/>
            <ac:spMk id="209" creationId="{2E528868-092C-47E8-8AD6-A37FC78DCE64}"/>
          </ac:spMkLst>
        </pc:spChg>
        <pc:spChg chg="add mod">
          <ac:chgData name="Opal Graham" userId="f91867ea3a0f0556" providerId="LiveId" clId="{93635706-D470-4615-A25B-EBFFE943CC91}" dt="2019-03-20T23:29:11.412" v="565" actId="1076"/>
          <ac:spMkLst>
            <pc:docMk/>
            <pc:sldMk cId="3494450728" sldId="256"/>
            <ac:spMk id="210" creationId="{0610FCA5-0BA9-43B7-B5F7-36C295AF5A7B}"/>
          </ac:spMkLst>
        </pc:spChg>
        <pc:spChg chg="add mod">
          <ac:chgData name="Opal Graham" userId="f91867ea3a0f0556" providerId="LiveId" clId="{93635706-D470-4615-A25B-EBFFE943CC91}" dt="2019-03-20T23:29:11.412" v="565" actId="1076"/>
          <ac:spMkLst>
            <pc:docMk/>
            <pc:sldMk cId="3494450728" sldId="256"/>
            <ac:spMk id="211" creationId="{8F1CD7C0-D2D6-4307-A65D-11CD97066D34}"/>
          </ac:spMkLst>
        </pc:spChg>
        <pc:spChg chg="add mod">
          <ac:chgData name="Opal Graham" userId="f91867ea3a0f0556" providerId="LiveId" clId="{93635706-D470-4615-A25B-EBFFE943CC91}" dt="2019-03-20T23:29:11.412" v="565" actId="1076"/>
          <ac:spMkLst>
            <pc:docMk/>
            <pc:sldMk cId="3494450728" sldId="256"/>
            <ac:spMk id="212" creationId="{EF16CAAA-9E46-462C-A18F-D14C1AB44FF8}"/>
          </ac:spMkLst>
        </pc:spChg>
        <pc:spChg chg="add mod">
          <ac:chgData name="Opal Graham" userId="f91867ea3a0f0556" providerId="LiveId" clId="{93635706-D470-4615-A25B-EBFFE943CC91}" dt="2019-03-20T23:29:11.412" v="565" actId="1076"/>
          <ac:spMkLst>
            <pc:docMk/>
            <pc:sldMk cId="3494450728" sldId="256"/>
            <ac:spMk id="213" creationId="{6BA586A8-A64D-4485-9FB0-B595B58B26E2}"/>
          </ac:spMkLst>
        </pc:spChg>
        <pc:spChg chg="add mod">
          <ac:chgData name="Opal Graham" userId="f91867ea3a0f0556" providerId="LiveId" clId="{93635706-D470-4615-A25B-EBFFE943CC91}" dt="2019-03-20T23:29:11.412" v="565" actId="1076"/>
          <ac:spMkLst>
            <pc:docMk/>
            <pc:sldMk cId="3494450728" sldId="256"/>
            <ac:spMk id="214" creationId="{94893948-409C-48ED-BB49-EE0642403C2A}"/>
          </ac:spMkLst>
        </pc:spChg>
        <pc:spChg chg="add mod">
          <ac:chgData name="Opal Graham" userId="f91867ea3a0f0556" providerId="LiveId" clId="{93635706-D470-4615-A25B-EBFFE943CC91}" dt="2019-03-20T23:29:11.412" v="565" actId="1076"/>
          <ac:spMkLst>
            <pc:docMk/>
            <pc:sldMk cId="3494450728" sldId="256"/>
            <ac:spMk id="215" creationId="{D50B9830-CC63-45B1-86E4-1F9075E80637}"/>
          </ac:spMkLst>
        </pc:spChg>
        <pc:spChg chg="add mod">
          <ac:chgData name="Opal Graham" userId="f91867ea3a0f0556" providerId="LiveId" clId="{93635706-D470-4615-A25B-EBFFE943CC91}" dt="2019-03-20T23:29:11.412" v="565" actId="1076"/>
          <ac:spMkLst>
            <pc:docMk/>
            <pc:sldMk cId="3494450728" sldId="256"/>
            <ac:spMk id="216" creationId="{2638285E-9034-4F74-BF7A-654B2833585D}"/>
          </ac:spMkLst>
        </pc:spChg>
        <pc:spChg chg="add mod">
          <ac:chgData name="Opal Graham" userId="f91867ea3a0f0556" providerId="LiveId" clId="{93635706-D470-4615-A25B-EBFFE943CC91}" dt="2019-03-20T23:29:11.412" v="565" actId="1076"/>
          <ac:spMkLst>
            <pc:docMk/>
            <pc:sldMk cId="3494450728" sldId="256"/>
            <ac:spMk id="217" creationId="{74B56AC7-CDC9-4CA7-B787-05BCABE96540}"/>
          </ac:spMkLst>
        </pc:spChg>
        <pc:spChg chg="add mod">
          <ac:chgData name="Opal Graham" userId="f91867ea3a0f0556" providerId="LiveId" clId="{93635706-D470-4615-A25B-EBFFE943CC91}" dt="2019-03-20T23:29:11.412" v="565" actId="1076"/>
          <ac:spMkLst>
            <pc:docMk/>
            <pc:sldMk cId="3494450728" sldId="256"/>
            <ac:spMk id="218" creationId="{84B5EEA9-5D1F-4723-9E32-C532C770C447}"/>
          </ac:spMkLst>
        </pc:spChg>
        <pc:spChg chg="add mod">
          <ac:chgData name="Opal Graham" userId="f91867ea3a0f0556" providerId="LiveId" clId="{93635706-D470-4615-A25B-EBFFE943CC91}" dt="2019-03-20T23:29:11.412" v="565" actId="1076"/>
          <ac:spMkLst>
            <pc:docMk/>
            <pc:sldMk cId="3494450728" sldId="256"/>
            <ac:spMk id="219" creationId="{2D356786-6DA0-4C2F-9528-4F9182EECAE3}"/>
          </ac:spMkLst>
        </pc:spChg>
        <pc:spChg chg="add mod">
          <ac:chgData name="Opal Graham" userId="f91867ea3a0f0556" providerId="LiveId" clId="{93635706-D470-4615-A25B-EBFFE943CC91}" dt="2019-03-20T23:29:11.412" v="565" actId="1076"/>
          <ac:spMkLst>
            <pc:docMk/>
            <pc:sldMk cId="3494450728" sldId="256"/>
            <ac:spMk id="220" creationId="{7D7DC7C3-CD38-4D3C-B59E-40F47471A7F3}"/>
          </ac:spMkLst>
        </pc:spChg>
        <pc:spChg chg="add mod">
          <ac:chgData name="Opal Graham" userId="f91867ea3a0f0556" providerId="LiveId" clId="{93635706-D470-4615-A25B-EBFFE943CC91}" dt="2019-03-20T23:29:11.412" v="565" actId="1076"/>
          <ac:spMkLst>
            <pc:docMk/>
            <pc:sldMk cId="3494450728" sldId="256"/>
            <ac:spMk id="221" creationId="{321FCE38-D528-4A36-A7C7-16957E731433}"/>
          </ac:spMkLst>
        </pc:spChg>
        <pc:spChg chg="add mod">
          <ac:chgData name="Opal Graham" userId="f91867ea3a0f0556" providerId="LiveId" clId="{93635706-D470-4615-A25B-EBFFE943CC91}" dt="2019-03-20T23:29:11.412" v="565" actId="1076"/>
          <ac:spMkLst>
            <pc:docMk/>
            <pc:sldMk cId="3494450728" sldId="256"/>
            <ac:spMk id="222" creationId="{86E5A2F7-4116-422A-B498-DC0598C15DED}"/>
          </ac:spMkLst>
        </pc:spChg>
        <pc:spChg chg="add mod">
          <ac:chgData name="Opal Graham" userId="f91867ea3a0f0556" providerId="LiveId" clId="{93635706-D470-4615-A25B-EBFFE943CC91}" dt="2019-03-20T23:29:11.412" v="565" actId="1076"/>
          <ac:spMkLst>
            <pc:docMk/>
            <pc:sldMk cId="3494450728" sldId="256"/>
            <ac:spMk id="223" creationId="{05EE0BB9-C02B-4480-B501-6B5F1157CA9B}"/>
          </ac:spMkLst>
        </pc:spChg>
        <pc:spChg chg="add mod">
          <ac:chgData name="Opal Graham" userId="f91867ea3a0f0556" providerId="LiveId" clId="{93635706-D470-4615-A25B-EBFFE943CC91}" dt="2019-03-20T23:29:11.412" v="565" actId="1076"/>
          <ac:spMkLst>
            <pc:docMk/>
            <pc:sldMk cId="3494450728" sldId="256"/>
            <ac:spMk id="224" creationId="{3D0D369E-6583-449E-9E10-CF21D0AE8DB2}"/>
          </ac:spMkLst>
        </pc:spChg>
        <pc:spChg chg="add mod">
          <ac:chgData name="Opal Graham" userId="f91867ea3a0f0556" providerId="LiveId" clId="{93635706-D470-4615-A25B-EBFFE943CC91}" dt="2019-03-20T23:29:11.412" v="565" actId="1076"/>
          <ac:spMkLst>
            <pc:docMk/>
            <pc:sldMk cId="3494450728" sldId="256"/>
            <ac:spMk id="225" creationId="{C799B343-CA18-4322-87BA-06A3CCAA5B14}"/>
          </ac:spMkLst>
        </pc:spChg>
        <pc:spChg chg="add mod">
          <ac:chgData name="Opal Graham" userId="f91867ea3a0f0556" providerId="LiveId" clId="{93635706-D470-4615-A25B-EBFFE943CC91}" dt="2019-03-20T23:29:11.412" v="565" actId="1076"/>
          <ac:spMkLst>
            <pc:docMk/>
            <pc:sldMk cId="3494450728" sldId="256"/>
            <ac:spMk id="226" creationId="{B129E9B2-E9DA-4656-9BA2-C7E77A57500F}"/>
          </ac:spMkLst>
        </pc:spChg>
        <pc:spChg chg="add mod">
          <ac:chgData name="Opal Graham" userId="f91867ea3a0f0556" providerId="LiveId" clId="{93635706-D470-4615-A25B-EBFFE943CC91}" dt="2019-03-20T23:29:11.412" v="565" actId="1076"/>
          <ac:spMkLst>
            <pc:docMk/>
            <pc:sldMk cId="3494450728" sldId="256"/>
            <ac:spMk id="227" creationId="{3DD2A3E0-7187-4D15-BB8A-21D7A5161884}"/>
          </ac:spMkLst>
        </pc:spChg>
        <pc:spChg chg="add mod">
          <ac:chgData name="Opal Graham" userId="f91867ea3a0f0556" providerId="LiveId" clId="{93635706-D470-4615-A25B-EBFFE943CC91}" dt="2019-03-20T23:29:11.412" v="565" actId="1076"/>
          <ac:spMkLst>
            <pc:docMk/>
            <pc:sldMk cId="3494450728" sldId="256"/>
            <ac:spMk id="228" creationId="{A69B00F3-B3C6-4F0E-8799-188DB43F06B7}"/>
          </ac:spMkLst>
        </pc:spChg>
        <pc:spChg chg="add mod">
          <ac:chgData name="Opal Graham" userId="f91867ea3a0f0556" providerId="LiveId" clId="{93635706-D470-4615-A25B-EBFFE943CC91}" dt="2019-03-20T23:29:11.412" v="565" actId="1076"/>
          <ac:spMkLst>
            <pc:docMk/>
            <pc:sldMk cId="3494450728" sldId="256"/>
            <ac:spMk id="229" creationId="{767D5894-CE19-4153-934A-56C43E895FDE}"/>
          </ac:spMkLst>
        </pc:spChg>
        <pc:spChg chg="add mod">
          <ac:chgData name="Opal Graham" userId="f91867ea3a0f0556" providerId="LiveId" clId="{93635706-D470-4615-A25B-EBFFE943CC91}" dt="2019-03-20T23:29:11.412" v="565" actId="1076"/>
          <ac:spMkLst>
            <pc:docMk/>
            <pc:sldMk cId="3494450728" sldId="256"/>
            <ac:spMk id="230" creationId="{651C86F8-FBE5-4AD5-BD4D-329063A62FFF}"/>
          </ac:spMkLst>
        </pc:spChg>
        <pc:spChg chg="add mod">
          <ac:chgData name="Opal Graham" userId="f91867ea3a0f0556" providerId="LiveId" clId="{93635706-D470-4615-A25B-EBFFE943CC91}" dt="2019-03-20T23:29:11.412" v="565" actId="1076"/>
          <ac:spMkLst>
            <pc:docMk/>
            <pc:sldMk cId="3494450728" sldId="256"/>
            <ac:spMk id="239" creationId="{CDC86221-34CD-4225-B32F-B605A311F3BB}"/>
          </ac:spMkLst>
        </pc:spChg>
        <pc:spChg chg="add mod">
          <ac:chgData name="Opal Graham" userId="f91867ea3a0f0556" providerId="LiveId" clId="{93635706-D470-4615-A25B-EBFFE943CC91}" dt="2019-03-20T23:29:11.412" v="565" actId="1076"/>
          <ac:spMkLst>
            <pc:docMk/>
            <pc:sldMk cId="3494450728" sldId="256"/>
            <ac:spMk id="240" creationId="{CAF88AFA-743A-4500-B8E3-57B65C4CF5BA}"/>
          </ac:spMkLst>
        </pc:spChg>
        <pc:spChg chg="add mod">
          <ac:chgData name="Opal Graham" userId="f91867ea3a0f0556" providerId="LiveId" clId="{93635706-D470-4615-A25B-EBFFE943CC91}" dt="2019-03-20T23:29:11.412" v="565" actId="1076"/>
          <ac:spMkLst>
            <pc:docMk/>
            <pc:sldMk cId="3494450728" sldId="256"/>
            <ac:spMk id="241" creationId="{6D7DE2A3-B866-4F69-8265-60D46BB78A99}"/>
          </ac:spMkLst>
        </pc:spChg>
        <pc:spChg chg="add mod">
          <ac:chgData name="Opal Graham" userId="f91867ea3a0f0556" providerId="LiveId" clId="{93635706-D470-4615-A25B-EBFFE943CC91}" dt="2019-03-20T23:29:11.412" v="565" actId="1076"/>
          <ac:spMkLst>
            <pc:docMk/>
            <pc:sldMk cId="3494450728" sldId="256"/>
            <ac:spMk id="242" creationId="{E0C86229-0038-4DE5-B178-FBF35A823207}"/>
          </ac:spMkLst>
        </pc:spChg>
        <pc:spChg chg="add mod">
          <ac:chgData name="Opal Graham" userId="f91867ea3a0f0556" providerId="LiveId" clId="{93635706-D470-4615-A25B-EBFFE943CC91}" dt="2019-03-20T23:29:11.412" v="565" actId="1076"/>
          <ac:spMkLst>
            <pc:docMk/>
            <pc:sldMk cId="3494450728" sldId="256"/>
            <ac:spMk id="245" creationId="{72CDA7E4-3C80-4F88-9952-CE0B742C0ABB}"/>
          </ac:spMkLst>
        </pc:spChg>
        <pc:spChg chg="add mod">
          <ac:chgData name="Opal Graham" userId="f91867ea3a0f0556" providerId="LiveId" clId="{93635706-D470-4615-A25B-EBFFE943CC91}" dt="2019-03-20T23:29:11.412" v="565" actId="1076"/>
          <ac:spMkLst>
            <pc:docMk/>
            <pc:sldMk cId="3494450728" sldId="256"/>
            <ac:spMk id="246" creationId="{93269E0A-1BB1-44A7-AFEC-9C6636CAA865}"/>
          </ac:spMkLst>
        </pc:spChg>
        <pc:spChg chg="add mod">
          <ac:chgData name="Opal Graham" userId="f91867ea3a0f0556" providerId="LiveId" clId="{93635706-D470-4615-A25B-EBFFE943CC91}" dt="2019-03-20T23:29:11.412" v="565" actId="1076"/>
          <ac:spMkLst>
            <pc:docMk/>
            <pc:sldMk cId="3494450728" sldId="256"/>
            <ac:spMk id="247" creationId="{92518CB1-A26C-4604-AB5C-A7BB95C48E7A}"/>
          </ac:spMkLst>
        </pc:spChg>
        <pc:spChg chg="add mod">
          <ac:chgData name="Opal Graham" userId="f91867ea3a0f0556" providerId="LiveId" clId="{93635706-D470-4615-A25B-EBFFE943CC91}" dt="2019-03-20T23:29:11.412" v="565" actId="1076"/>
          <ac:spMkLst>
            <pc:docMk/>
            <pc:sldMk cId="3494450728" sldId="256"/>
            <ac:spMk id="248" creationId="{8733B608-A89E-4997-A274-F958B35372C9}"/>
          </ac:spMkLst>
        </pc:spChg>
        <pc:spChg chg="add mod">
          <ac:chgData name="Opal Graham" userId="f91867ea3a0f0556" providerId="LiveId" clId="{93635706-D470-4615-A25B-EBFFE943CC91}" dt="2019-03-20T23:29:11.412" v="565" actId="1076"/>
          <ac:spMkLst>
            <pc:docMk/>
            <pc:sldMk cId="3494450728" sldId="256"/>
            <ac:spMk id="249" creationId="{BAADA67E-B8E2-4B3E-94A8-735DA911857A}"/>
          </ac:spMkLst>
        </pc:spChg>
        <pc:spChg chg="add mod">
          <ac:chgData name="Opal Graham" userId="f91867ea3a0f0556" providerId="LiveId" clId="{93635706-D470-4615-A25B-EBFFE943CC91}" dt="2019-03-20T23:29:11.412" v="565" actId="1076"/>
          <ac:spMkLst>
            <pc:docMk/>
            <pc:sldMk cId="3494450728" sldId="256"/>
            <ac:spMk id="250" creationId="{125181CE-6511-4C53-A2E5-A76670F37447}"/>
          </ac:spMkLst>
        </pc:spChg>
        <pc:spChg chg="add mod">
          <ac:chgData name="Opal Graham" userId="f91867ea3a0f0556" providerId="LiveId" clId="{93635706-D470-4615-A25B-EBFFE943CC91}" dt="2019-03-20T23:29:11.412" v="565" actId="1076"/>
          <ac:spMkLst>
            <pc:docMk/>
            <pc:sldMk cId="3494450728" sldId="256"/>
            <ac:spMk id="251" creationId="{2B4E4A62-0465-4426-B726-161ABC27AA81}"/>
          </ac:spMkLst>
        </pc:spChg>
        <pc:spChg chg="add mod">
          <ac:chgData name="Opal Graham" userId="f91867ea3a0f0556" providerId="LiveId" clId="{93635706-D470-4615-A25B-EBFFE943CC91}" dt="2019-03-20T23:29:11.412" v="565" actId="1076"/>
          <ac:spMkLst>
            <pc:docMk/>
            <pc:sldMk cId="3494450728" sldId="256"/>
            <ac:spMk id="252" creationId="{DE1501BF-A9E4-4278-ABBF-8237BF87CD4E}"/>
          </ac:spMkLst>
        </pc:spChg>
        <pc:spChg chg="add mod">
          <ac:chgData name="Opal Graham" userId="f91867ea3a0f0556" providerId="LiveId" clId="{93635706-D470-4615-A25B-EBFFE943CC91}" dt="2019-03-20T23:29:11.412" v="565" actId="1076"/>
          <ac:spMkLst>
            <pc:docMk/>
            <pc:sldMk cId="3494450728" sldId="256"/>
            <ac:spMk id="253" creationId="{FB4734C0-AD7D-4098-B2F7-662B58380F6C}"/>
          </ac:spMkLst>
        </pc:spChg>
        <pc:spChg chg="add mod">
          <ac:chgData name="Opal Graham" userId="f91867ea3a0f0556" providerId="LiveId" clId="{93635706-D470-4615-A25B-EBFFE943CC91}" dt="2019-03-20T23:29:11.412" v="565" actId="1076"/>
          <ac:spMkLst>
            <pc:docMk/>
            <pc:sldMk cId="3494450728" sldId="256"/>
            <ac:spMk id="254" creationId="{49FE45F6-98DF-4DB4-9300-C099E4F58540}"/>
          </ac:spMkLst>
        </pc:spChg>
        <pc:spChg chg="add mod">
          <ac:chgData name="Opal Graham" userId="f91867ea3a0f0556" providerId="LiveId" clId="{93635706-D470-4615-A25B-EBFFE943CC91}" dt="2019-03-20T23:29:11.412" v="565" actId="1076"/>
          <ac:spMkLst>
            <pc:docMk/>
            <pc:sldMk cId="3494450728" sldId="256"/>
            <ac:spMk id="255" creationId="{91366F7D-4ED3-4877-988F-38F964E8A462}"/>
          </ac:spMkLst>
        </pc:spChg>
        <pc:spChg chg="add mod">
          <ac:chgData name="Opal Graham" userId="f91867ea3a0f0556" providerId="LiveId" clId="{93635706-D470-4615-A25B-EBFFE943CC91}" dt="2019-03-20T23:29:11.412" v="565" actId="1076"/>
          <ac:spMkLst>
            <pc:docMk/>
            <pc:sldMk cId="3494450728" sldId="256"/>
            <ac:spMk id="256" creationId="{0606CFC7-5D41-4A6F-B994-1239B6B1B9A2}"/>
          </ac:spMkLst>
        </pc:spChg>
        <pc:spChg chg="add del mod">
          <ac:chgData name="Opal Graham" userId="f91867ea3a0f0556" providerId="LiveId" clId="{93635706-D470-4615-A25B-EBFFE943CC91}" dt="2019-03-20T23:32:29.755" v="569"/>
          <ac:spMkLst>
            <pc:docMk/>
            <pc:sldMk cId="3494450728" sldId="256"/>
            <ac:spMk id="259" creationId="{B5F640DB-1335-447B-8769-3F3767F28DB2}"/>
          </ac:spMkLst>
        </pc:spChg>
        <pc:spChg chg="add del mod">
          <ac:chgData name="Opal Graham" userId="f91867ea3a0f0556" providerId="LiveId" clId="{93635706-D470-4615-A25B-EBFFE943CC91}" dt="2019-03-20T23:32:29.755" v="569"/>
          <ac:spMkLst>
            <pc:docMk/>
            <pc:sldMk cId="3494450728" sldId="256"/>
            <ac:spMk id="260" creationId="{5BDA9F9F-DEAD-4670-8739-CE2236E3BC16}"/>
          </ac:spMkLst>
        </pc:spChg>
        <pc:spChg chg="add del mod">
          <ac:chgData name="Opal Graham" userId="f91867ea3a0f0556" providerId="LiveId" clId="{93635706-D470-4615-A25B-EBFFE943CC91}" dt="2019-03-20T23:32:29.755" v="569"/>
          <ac:spMkLst>
            <pc:docMk/>
            <pc:sldMk cId="3494450728" sldId="256"/>
            <ac:spMk id="262" creationId="{032722CF-1D6F-4CC3-BEED-B0B8FACC173E}"/>
          </ac:spMkLst>
        </pc:spChg>
        <pc:spChg chg="add del mod">
          <ac:chgData name="Opal Graham" userId="f91867ea3a0f0556" providerId="LiveId" clId="{93635706-D470-4615-A25B-EBFFE943CC91}" dt="2019-03-20T23:32:29.755" v="569"/>
          <ac:spMkLst>
            <pc:docMk/>
            <pc:sldMk cId="3494450728" sldId="256"/>
            <ac:spMk id="263" creationId="{8E4095BC-1998-4020-A231-44EE4ABE7088}"/>
          </ac:spMkLst>
        </pc:spChg>
        <pc:spChg chg="add del mod">
          <ac:chgData name="Opal Graham" userId="f91867ea3a0f0556" providerId="LiveId" clId="{93635706-D470-4615-A25B-EBFFE943CC91}" dt="2019-03-20T23:32:29.755" v="569"/>
          <ac:spMkLst>
            <pc:docMk/>
            <pc:sldMk cId="3494450728" sldId="256"/>
            <ac:spMk id="264" creationId="{8CE506C5-F0F5-4E96-86D8-8202DFBE6B3E}"/>
          </ac:spMkLst>
        </pc:spChg>
        <pc:spChg chg="add del mod">
          <ac:chgData name="Opal Graham" userId="f91867ea3a0f0556" providerId="LiveId" clId="{93635706-D470-4615-A25B-EBFFE943CC91}" dt="2019-03-20T23:32:29.755" v="569"/>
          <ac:spMkLst>
            <pc:docMk/>
            <pc:sldMk cId="3494450728" sldId="256"/>
            <ac:spMk id="265" creationId="{57012BC7-77ED-4308-BAF9-41DA358503E1}"/>
          </ac:spMkLst>
        </pc:spChg>
        <pc:spChg chg="add del mod">
          <ac:chgData name="Opal Graham" userId="f91867ea3a0f0556" providerId="LiveId" clId="{93635706-D470-4615-A25B-EBFFE943CC91}" dt="2019-03-20T23:32:29.755" v="569"/>
          <ac:spMkLst>
            <pc:docMk/>
            <pc:sldMk cId="3494450728" sldId="256"/>
            <ac:spMk id="266" creationId="{73F2D1E0-7B8B-4209-ACAA-D63839D466DA}"/>
          </ac:spMkLst>
        </pc:spChg>
        <pc:spChg chg="add del mod">
          <ac:chgData name="Opal Graham" userId="f91867ea3a0f0556" providerId="LiveId" clId="{93635706-D470-4615-A25B-EBFFE943CC91}" dt="2019-03-20T23:32:29.755" v="569"/>
          <ac:spMkLst>
            <pc:docMk/>
            <pc:sldMk cId="3494450728" sldId="256"/>
            <ac:spMk id="271" creationId="{80C2A07E-128F-4B47-8DB1-106746019846}"/>
          </ac:spMkLst>
        </pc:spChg>
        <pc:spChg chg="add del mod">
          <ac:chgData name="Opal Graham" userId="f91867ea3a0f0556" providerId="LiveId" clId="{93635706-D470-4615-A25B-EBFFE943CC91}" dt="2019-03-20T23:32:29.755" v="569"/>
          <ac:spMkLst>
            <pc:docMk/>
            <pc:sldMk cId="3494450728" sldId="256"/>
            <ac:spMk id="272" creationId="{3348D051-D5DF-4BDE-AAB3-F3F6061F651D}"/>
          </ac:spMkLst>
        </pc:spChg>
        <pc:spChg chg="add del mod">
          <ac:chgData name="Opal Graham" userId="f91867ea3a0f0556" providerId="LiveId" clId="{93635706-D470-4615-A25B-EBFFE943CC91}" dt="2019-03-20T23:32:29.755" v="569"/>
          <ac:spMkLst>
            <pc:docMk/>
            <pc:sldMk cId="3494450728" sldId="256"/>
            <ac:spMk id="273" creationId="{6E6F3217-8F52-4297-A223-0FC999E5E1BF}"/>
          </ac:spMkLst>
        </pc:spChg>
        <pc:spChg chg="add del mod">
          <ac:chgData name="Opal Graham" userId="f91867ea3a0f0556" providerId="LiveId" clId="{93635706-D470-4615-A25B-EBFFE943CC91}" dt="2019-03-20T23:32:29.755" v="569"/>
          <ac:spMkLst>
            <pc:docMk/>
            <pc:sldMk cId="3494450728" sldId="256"/>
            <ac:spMk id="274" creationId="{36E00F2E-E86A-4C4C-B10C-539E3F83721F}"/>
          </ac:spMkLst>
        </pc:spChg>
        <pc:spChg chg="add del mod">
          <ac:chgData name="Opal Graham" userId="f91867ea3a0f0556" providerId="LiveId" clId="{93635706-D470-4615-A25B-EBFFE943CC91}" dt="2019-03-20T23:32:29.755" v="569"/>
          <ac:spMkLst>
            <pc:docMk/>
            <pc:sldMk cId="3494450728" sldId="256"/>
            <ac:spMk id="275" creationId="{CDF87086-D64B-433D-AC28-3A724AF998EF}"/>
          </ac:spMkLst>
        </pc:spChg>
        <pc:spChg chg="add del mod">
          <ac:chgData name="Opal Graham" userId="f91867ea3a0f0556" providerId="LiveId" clId="{93635706-D470-4615-A25B-EBFFE943CC91}" dt="2019-03-20T23:32:29.755" v="569"/>
          <ac:spMkLst>
            <pc:docMk/>
            <pc:sldMk cId="3494450728" sldId="256"/>
            <ac:spMk id="276" creationId="{0B1375A5-3C7B-4DF7-A65A-0859D27F6291}"/>
          </ac:spMkLst>
        </pc:spChg>
        <pc:spChg chg="add del mod">
          <ac:chgData name="Opal Graham" userId="f91867ea3a0f0556" providerId="LiveId" clId="{93635706-D470-4615-A25B-EBFFE943CC91}" dt="2019-03-20T23:32:29.755" v="569"/>
          <ac:spMkLst>
            <pc:docMk/>
            <pc:sldMk cId="3494450728" sldId="256"/>
            <ac:spMk id="280" creationId="{267C79E2-F4C8-40CC-A4DE-7AD3D7D10B15}"/>
          </ac:spMkLst>
        </pc:spChg>
        <pc:spChg chg="add del mod">
          <ac:chgData name="Opal Graham" userId="f91867ea3a0f0556" providerId="LiveId" clId="{93635706-D470-4615-A25B-EBFFE943CC91}" dt="2019-03-20T23:32:29.755" v="569"/>
          <ac:spMkLst>
            <pc:docMk/>
            <pc:sldMk cId="3494450728" sldId="256"/>
            <ac:spMk id="281" creationId="{367DDCFF-8FA0-48DA-9DE9-38ACD4524133}"/>
          </ac:spMkLst>
        </pc:spChg>
        <pc:spChg chg="add mod">
          <ac:chgData name="Opal Graham" userId="f91867ea3a0f0556" providerId="LiveId" clId="{93635706-D470-4615-A25B-EBFFE943CC91}" dt="2019-03-24T00:35:14.087" v="617" actId="1076"/>
          <ac:spMkLst>
            <pc:docMk/>
            <pc:sldMk cId="3494450728" sldId="256"/>
            <ac:spMk id="282" creationId="{9B73DC01-145E-4A3E-9545-5F97CBDB5427}"/>
          </ac:spMkLst>
        </pc:spChg>
        <pc:spChg chg="add mod">
          <ac:chgData name="Opal Graham" userId="f91867ea3a0f0556" providerId="LiveId" clId="{93635706-D470-4615-A25B-EBFFE943CC91}" dt="2019-03-20T23:33:01.974" v="571" actId="1076"/>
          <ac:spMkLst>
            <pc:docMk/>
            <pc:sldMk cId="3494450728" sldId="256"/>
            <ac:spMk id="285" creationId="{36121020-2CC6-43B5-9781-06E713349794}"/>
          </ac:spMkLst>
        </pc:spChg>
        <pc:spChg chg="add mod">
          <ac:chgData name="Opal Graham" userId="f91867ea3a0f0556" providerId="LiveId" clId="{93635706-D470-4615-A25B-EBFFE943CC91}" dt="2019-03-20T23:33:01.974" v="571" actId="1076"/>
          <ac:spMkLst>
            <pc:docMk/>
            <pc:sldMk cId="3494450728" sldId="256"/>
            <ac:spMk id="286" creationId="{22A07598-78F5-4379-A8A6-503F05FF8944}"/>
          </ac:spMkLst>
        </pc:spChg>
        <pc:spChg chg="add mod">
          <ac:chgData name="Opal Graham" userId="f91867ea3a0f0556" providerId="LiveId" clId="{93635706-D470-4615-A25B-EBFFE943CC91}" dt="2019-03-20T23:33:01.974" v="571" actId="1076"/>
          <ac:spMkLst>
            <pc:docMk/>
            <pc:sldMk cId="3494450728" sldId="256"/>
            <ac:spMk id="288" creationId="{24CD3B9B-FA46-47FE-BE61-DA6436AAB72B}"/>
          </ac:spMkLst>
        </pc:spChg>
        <pc:spChg chg="add mod">
          <ac:chgData name="Opal Graham" userId="f91867ea3a0f0556" providerId="LiveId" clId="{93635706-D470-4615-A25B-EBFFE943CC91}" dt="2019-03-20T23:33:01.974" v="571" actId="1076"/>
          <ac:spMkLst>
            <pc:docMk/>
            <pc:sldMk cId="3494450728" sldId="256"/>
            <ac:spMk id="289" creationId="{9711CBEC-2A9F-4024-B4A8-A269F24E81C1}"/>
          </ac:spMkLst>
        </pc:spChg>
        <pc:spChg chg="add mod">
          <ac:chgData name="Opal Graham" userId="f91867ea3a0f0556" providerId="LiveId" clId="{93635706-D470-4615-A25B-EBFFE943CC91}" dt="2019-03-20T23:33:01.974" v="571" actId="1076"/>
          <ac:spMkLst>
            <pc:docMk/>
            <pc:sldMk cId="3494450728" sldId="256"/>
            <ac:spMk id="290" creationId="{245B99AE-6AD4-4C75-9DB8-E12AC1DC8B84}"/>
          </ac:spMkLst>
        </pc:spChg>
        <pc:spChg chg="add mod">
          <ac:chgData name="Opal Graham" userId="f91867ea3a0f0556" providerId="LiveId" clId="{93635706-D470-4615-A25B-EBFFE943CC91}" dt="2019-03-20T23:33:01.974" v="571" actId="1076"/>
          <ac:spMkLst>
            <pc:docMk/>
            <pc:sldMk cId="3494450728" sldId="256"/>
            <ac:spMk id="291" creationId="{EC9BFE80-3A32-4F3B-A8CC-E877C42E21AE}"/>
          </ac:spMkLst>
        </pc:spChg>
        <pc:spChg chg="add mod">
          <ac:chgData name="Opal Graham" userId="f91867ea3a0f0556" providerId="LiveId" clId="{93635706-D470-4615-A25B-EBFFE943CC91}" dt="2019-03-20T23:33:01.974" v="571" actId="1076"/>
          <ac:spMkLst>
            <pc:docMk/>
            <pc:sldMk cId="3494450728" sldId="256"/>
            <ac:spMk id="292" creationId="{D7D79F43-49BD-45DB-A0BB-65B1781B3A0E}"/>
          </ac:spMkLst>
        </pc:spChg>
        <pc:spChg chg="add mod">
          <ac:chgData name="Opal Graham" userId="f91867ea3a0f0556" providerId="LiveId" clId="{93635706-D470-4615-A25B-EBFFE943CC91}" dt="2019-03-20T23:33:01.974" v="571" actId="1076"/>
          <ac:spMkLst>
            <pc:docMk/>
            <pc:sldMk cId="3494450728" sldId="256"/>
            <ac:spMk id="297" creationId="{77B987E9-96E3-4031-A187-0C731AA10C5C}"/>
          </ac:spMkLst>
        </pc:spChg>
        <pc:spChg chg="add mod">
          <ac:chgData name="Opal Graham" userId="f91867ea3a0f0556" providerId="LiveId" clId="{93635706-D470-4615-A25B-EBFFE943CC91}" dt="2019-03-20T23:33:01.974" v="571" actId="1076"/>
          <ac:spMkLst>
            <pc:docMk/>
            <pc:sldMk cId="3494450728" sldId="256"/>
            <ac:spMk id="298" creationId="{20B60915-66DD-4E8F-97DC-C6B27857D172}"/>
          </ac:spMkLst>
        </pc:spChg>
        <pc:spChg chg="add mod">
          <ac:chgData name="Opal Graham" userId="f91867ea3a0f0556" providerId="LiveId" clId="{93635706-D470-4615-A25B-EBFFE943CC91}" dt="2019-03-20T23:33:01.974" v="571" actId="1076"/>
          <ac:spMkLst>
            <pc:docMk/>
            <pc:sldMk cId="3494450728" sldId="256"/>
            <ac:spMk id="299" creationId="{9AA6E4E6-9CEC-423D-8A87-CD056934D02A}"/>
          </ac:spMkLst>
        </pc:spChg>
        <pc:spChg chg="add mod">
          <ac:chgData name="Opal Graham" userId="f91867ea3a0f0556" providerId="LiveId" clId="{93635706-D470-4615-A25B-EBFFE943CC91}" dt="2019-03-20T23:33:01.974" v="571" actId="1076"/>
          <ac:spMkLst>
            <pc:docMk/>
            <pc:sldMk cId="3494450728" sldId="256"/>
            <ac:spMk id="300" creationId="{3FC35F9D-3DD6-4170-86A3-44CEACA34F03}"/>
          </ac:spMkLst>
        </pc:spChg>
        <pc:spChg chg="add mod">
          <ac:chgData name="Opal Graham" userId="f91867ea3a0f0556" providerId="LiveId" clId="{93635706-D470-4615-A25B-EBFFE943CC91}" dt="2019-03-20T23:33:01.974" v="571" actId="1076"/>
          <ac:spMkLst>
            <pc:docMk/>
            <pc:sldMk cId="3494450728" sldId="256"/>
            <ac:spMk id="301" creationId="{465F44BA-669F-481A-94C2-D64BD0FFD0C4}"/>
          </ac:spMkLst>
        </pc:spChg>
        <pc:spChg chg="add mod">
          <ac:chgData name="Opal Graham" userId="f91867ea3a0f0556" providerId="LiveId" clId="{93635706-D470-4615-A25B-EBFFE943CC91}" dt="2019-03-20T23:33:01.974" v="571" actId="1076"/>
          <ac:spMkLst>
            <pc:docMk/>
            <pc:sldMk cId="3494450728" sldId="256"/>
            <ac:spMk id="302" creationId="{EC440668-5B9D-4AFF-B7F0-447F5C234AA0}"/>
          </ac:spMkLst>
        </pc:spChg>
        <pc:spChg chg="add mod">
          <ac:chgData name="Opal Graham" userId="f91867ea3a0f0556" providerId="LiveId" clId="{93635706-D470-4615-A25B-EBFFE943CC91}" dt="2019-03-20T23:33:01.974" v="571" actId="1076"/>
          <ac:spMkLst>
            <pc:docMk/>
            <pc:sldMk cId="3494450728" sldId="256"/>
            <ac:spMk id="306" creationId="{309B59D7-5236-4A0A-940C-DF5D1D750AB3}"/>
          </ac:spMkLst>
        </pc:spChg>
        <pc:spChg chg="add mod">
          <ac:chgData name="Opal Graham" userId="f91867ea3a0f0556" providerId="LiveId" clId="{93635706-D470-4615-A25B-EBFFE943CC91}" dt="2019-03-20T23:33:01.974" v="571" actId="1076"/>
          <ac:spMkLst>
            <pc:docMk/>
            <pc:sldMk cId="3494450728" sldId="256"/>
            <ac:spMk id="307" creationId="{88970286-7681-4774-89B1-3D41CE6458F5}"/>
          </ac:spMkLst>
        </pc:spChg>
        <pc:spChg chg="add del">
          <ac:chgData name="Opal Graham" userId="f91867ea3a0f0556" providerId="LiveId" clId="{93635706-D470-4615-A25B-EBFFE943CC91}" dt="2019-03-20T23:33:43.833" v="573"/>
          <ac:spMkLst>
            <pc:docMk/>
            <pc:sldMk cId="3494450728" sldId="256"/>
            <ac:spMk id="311" creationId="{D3E36686-D98F-48CA-8F5C-1218D8B4059C}"/>
          </ac:spMkLst>
        </pc:spChg>
        <pc:spChg chg="add del">
          <ac:chgData name="Opal Graham" userId="f91867ea3a0f0556" providerId="LiveId" clId="{93635706-D470-4615-A25B-EBFFE943CC91}" dt="2019-03-20T23:33:43.833" v="573"/>
          <ac:spMkLst>
            <pc:docMk/>
            <pc:sldMk cId="3494450728" sldId="256"/>
            <ac:spMk id="312" creationId="{025B9C98-B8DD-46E0-BEE9-19EBD7620CCE}"/>
          </ac:spMkLst>
        </pc:spChg>
        <pc:spChg chg="add del">
          <ac:chgData name="Opal Graham" userId="f91867ea3a0f0556" providerId="LiveId" clId="{93635706-D470-4615-A25B-EBFFE943CC91}" dt="2019-03-20T23:33:43.833" v="573"/>
          <ac:spMkLst>
            <pc:docMk/>
            <pc:sldMk cId="3494450728" sldId="256"/>
            <ac:spMk id="314" creationId="{2596F073-AD1C-4276-8953-A76B465753A5}"/>
          </ac:spMkLst>
        </pc:spChg>
        <pc:spChg chg="add del">
          <ac:chgData name="Opal Graham" userId="f91867ea3a0f0556" providerId="LiveId" clId="{93635706-D470-4615-A25B-EBFFE943CC91}" dt="2019-03-20T23:33:43.833" v="573"/>
          <ac:spMkLst>
            <pc:docMk/>
            <pc:sldMk cId="3494450728" sldId="256"/>
            <ac:spMk id="315" creationId="{53075C17-3169-401B-939B-C6D6A9FD494C}"/>
          </ac:spMkLst>
        </pc:spChg>
        <pc:spChg chg="add del">
          <ac:chgData name="Opal Graham" userId="f91867ea3a0f0556" providerId="LiveId" clId="{93635706-D470-4615-A25B-EBFFE943CC91}" dt="2019-03-20T23:33:43.833" v="573"/>
          <ac:spMkLst>
            <pc:docMk/>
            <pc:sldMk cId="3494450728" sldId="256"/>
            <ac:spMk id="316" creationId="{A775E072-262F-44A1-8796-C2155F264DB5}"/>
          </ac:spMkLst>
        </pc:spChg>
        <pc:spChg chg="add del">
          <ac:chgData name="Opal Graham" userId="f91867ea3a0f0556" providerId="LiveId" clId="{93635706-D470-4615-A25B-EBFFE943CC91}" dt="2019-03-20T23:33:43.833" v="573"/>
          <ac:spMkLst>
            <pc:docMk/>
            <pc:sldMk cId="3494450728" sldId="256"/>
            <ac:spMk id="317" creationId="{B41DB775-E8B6-4BBF-9D20-7443C9B5E82E}"/>
          </ac:spMkLst>
        </pc:spChg>
        <pc:spChg chg="add del">
          <ac:chgData name="Opal Graham" userId="f91867ea3a0f0556" providerId="LiveId" clId="{93635706-D470-4615-A25B-EBFFE943CC91}" dt="2019-03-20T23:33:43.833" v="573"/>
          <ac:spMkLst>
            <pc:docMk/>
            <pc:sldMk cId="3494450728" sldId="256"/>
            <ac:spMk id="318" creationId="{9F145406-FB18-4FF2-AB5B-B3259CDBA039}"/>
          </ac:spMkLst>
        </pc:spChg>
        <pc:spChg chg="add del">
          <ac:chgData name="Opal Graham" userId="f91867ea3a0f0556" providerId="LiveId" clId="{93635706-D470-4615-A25B-EBFFE943CC91}" dt="2019-03-20T23:33:43.833" v="573"/>
          <ac:spMkLst>
            <pc:docMk/>
            <pc:sldMk cId="3494450728" sldId="256"/>
            <ac:spMk id="323" creationId="{2BF74B69-AD1E-4786-9509-879BD624712B}"/>
          </ac:spMkLst>
        </pc:spChg>
        <pc:spChg chg="add del">
          <ac:chgData name="Opal Graham" userId="f91867ea3a0f0556" providerId="LiveId" clId="{93635706-D470-4615-A25B-EBFFE943CC91}" dt="2019-03-20T23:33:43.833" v="573"/>
          <ac:spMkLst>
            <pc:docMk/>
            <pc:sldMk cId="3494450728" sldId="256"/>
            <ac:spMk id="324" creationId="{7F9B41B3-4004-43D6-A48D-C92D5BEA562F}"/>
          </ac:spMkLst>
        </pc:spChg>
        <pc:spChg chg="add del">
          <ac:chgData name="Opal Graham" userId="f91867ea3a0f0556" providerId="LiveId" clId="{93635706-D470-4615-A25B-EBFFE943CC91}" dt="2019-03-20T23:33:43.833" v="573"/>
          <ac:spMkLst>
            <pc:docMk/>
            <pc:sldMk cId="3494450728" sldId="256"/>
            <ac:spMk id="325" creationId="{CAE60F07-A52B-4C55-BAD3-7AD6A1F2300B}"/>
          </ac:spMkLst>
        </pc:spChg>
        <pc:spChg chg="add del">
          <ac:chgData name="Opal Graham" userId="f91867ea3a0f0556" providerId="LiveId" clId="{93635706-D470-4615-A25B-EBFFE943CC91}" dt="2019-03-20T23:33:43.833" v="573"/>
          <ac:spMkLst>
            <pc:docMk/>
            <pc:sldMk cId="3494450728" sldId="256"/>
            <ac:spMk id="326" creationId="{36C2067D-145C-408C-8897-15562F41A8E5}"/>
          </ac:spMkLst>
        </pc:spChg>
        <pc:spChg chg="add del">
          <ac:chgData name="Opal Graham" userId="f91867ea3a0f0556" providerId="LiveId" clId="{93635706-D470-4615-A25B-EBFFE943CC91}" dt="2019-03-20T23:33:43.833" v="573"/>
          <ac:spMkLst>
            <pc:docMk/>
            <pc:sldMk cId="3494450728" sldId="256"/>
            <ac:spMk id="327" creationId="{D45668A3-5038-4A28-9F10-2012AB4DB40C}"/>
          </ac:spMkLst>
        </pc:spChg>
        <pc:spChg chg="add del">
          <ac:chgData name="Opal Graham" userId="f91867ea3a0f0556" providerId="LiveId" clId="{93635706-D470-4615-A25B-EBFFE943CC91}" dt="2019-03-20T23:33:43.833" v="573"/>
          <ac:spMkLst>
            <pc:docMk/>
            <pc:sldMk cId="3494450728" sldId="256"/>
            <ac:spMk id="328" creationId="{04E2F1DF-D53C-494E-ACAB-6ABB237E5C30}"/>
          </ac:spMkLst>
        </pc:spChg>
        <pc:spChg chg="add del">
          <ac:chgData name="Opal Graham" userId="f91867ea3a0f0556" providerId="LiveId" clId="{93635706-D470-4615-A25B-EBFFE943CC91}" dt="2019-03-20T23:33:43.833" v="573"/>
          <ac:spMkLst>
            <pc:docMk/>
            <pc:sldMk cId="3494450728" sldId="256"/>
            <ac:spMk id="332" creationId="{56E8B808-AA32-4B71-890E-D0E571112195}"/>
          </ac:spMkLst>
        </pc:spChg>
        <pc:spChg chg="add del">
          <ac:chgData name="Opal Graham" userId="f91867ea3a0f0556" providerId="LiveId" clId="{93635706-D470-4615-A25B-EBFFE943CC91}" dt="2019-03-20T23:33:43.833" v="573"/>
          <ac:spMkLst>
            <pc:docMk/>
            <pc:sldMk cId="3494450728" sldId="256"/>
            <ac:spMk id="333" creationId="{90172088-9A58-4B81-8C7B-258FAF4552D1}"/>
          </ac:spMkLst>
        </pc:spChg>
        <pc:spChg chg="add mod">
          <ac:chgData name="Opal Graham" userId="f91867ea3a0f0556" providerId="LiveId" clId="{93635706-D470-4615-A25B-EBFFE943CC91}" dt="2019-03-20T23:34:42.849" v="575" actId="1076"/>
          <ac:spMkLst>
            <pc:docMk/>
            <pc:sldMk cId="3494450728" sldId="256"/>
            <ac:spMk id="335" creationId="{FA02267E-8CD7-49EA-ABD6-325AB5ED0AD8}"/>
          </ac:spMkLst>
        </pc:spChg>
        <pc:spChg chg="add mod">
          <ac:chgData name="Opal Graham" userId="f91867ea3a0f0556" providerId="LiveId" clId="{93635706-D470-4615-A25B-EBFFE943CC91}" dt="2019-03-20T23:34:42.849" v="575" actId="1076"/>
          <ac:spMkLst>
            <pc:docMk/>
            <pc:sldMk cId="3494450728" sldId="256"/>
            <ac:spMk id="336" creationId="{CC5AE9E1-298C-401C-AF34-1B6AF83BDDE8}"/>
          </ac:spMkLst>
        </pc:spChg>
        <pc:spChg chg="add mod">
          <ac:chgData name="Opal Graham" userId="f91867ea3a0f0556" providerId="LiveId" clId="{93635706-D470-4615-A25B-EBFFE943CC91}" dt="2019-03-20T23:34:42.849" v="575" actId="1076"/>
          <ac:spMkLst>
            <pc:docMk/>
            <pc:sldMk cId="3494450728" sldId="256"/>
            <ac:spMk id="337" creationId="{3286B044-BF78-4786-8A28-27FBE1AD2DAC}"/>
          </ac:spMkLst>
        </pc:spChg>
        <pc:spChg chg="add mod">
          <ac:chgData name="Opal Graham" userId="f91867ea3a0f0556" providerId="LiveId" clId="{93635706-D470-4615-A25B-EBFFE943CC91}" dt="2019-03-20T23:34:42.849" v="575" actId="1076"/>
          <ac:spMkLst>
            <pc:docMk/>
            <pc:sldMk cId="3494450728" sldId="256"/>
            <ac:spMk id="338" creationId="{528AF470-DE9E-4430-8409-986C23A4C9CC}"/>
          </ac:spMkLst>
        </pc:spChg>
        <pc:spChg chg="add mod">
          <ac:chgData name="Opal Graham" userId="f91867ea3a0f0556" providerId="LiveId" clId="{93635706-D470-4615-A25B-EBFFE943CC91}" dt="2019-03-20T23:34:42.849" v="575" actId="1076"/>
          <ac:spMkLst>
            <pc:docMk/>
            <pc:sldMk cId="3494450728" sldId="256"/>
            <ac:spMk id="339" creationId="{C99A1DAA-3262-4AD0-BDAF-2705C7339B4C}"/>
          </ac:spMkLst>
        </pc:spChg>
        <pc:spChg chg="add mod">
          <ac:chgData name="Opal Graham" userId="f91867ea3a0f0556" providerId="LiveId" clId="{93635706-D470-4615-A25B-EBFFE943CC91}" dt="2019-03-20T23:34:42.849" v="575" actId="1076"/>
          <ac:spMkLst>
            <pc:docMk/>
            <pc:sldMk cId="3494450728" sldId="256"/>
            <ac:spMk id="340" creationId="{068E010C-1ED2-4246-9F78-BF272FC07A4D}"/>
          </ac:spMkLst>
        </pc:spChg>
        <pc:spChg chg="add mod">
          <ac:chgData name="Opal Graham" userId="f91867ea3a0f0556" providerId="LiveId" clId="{93635706-D470-4615-A25B-EBFFE943CC91}" dt="2019-03-20T23:34:42.849" v="575" actId="1076"/>
          <ac:spMkLst>
            <pc:docMk/>
            <pc:sldMk cId="3494450728" sldId="256"/>
            <ac:spMk id="341" creationId="{0E841C68-9F95-4C39-AE9A-04E6E637971A}"/>
          </ac:spMkLst>
        </pc:spChg>
        <pc:spChg chg="add mod">
          <ac:chgData name="Opal Graham" userId="f91867ea3a0f0556" providerId="LiveId" clId="{93635706-D470-4615-A25B-EBFFE943CC91}" dt="2019-03-20T23:34:42.849" v="575" actId="1076"/>
          <ac:spMkLst>
            <pc:docMk/>
            <pc:sldMk cId="3494450728" sldId="256"/>
            <ac:spMk id="342" creationId="{59E10CE7-4A4D-4F80-8634-6223CB917D1B}"/>
          </ac:spMkLst>
        </pc:spChg>
        <pc:spChg chg="add mod">
          <ac:chgData name="Opal Graham" userId="f91867ea3a0f0556" providerId="LiveId" clId="{93635706-D470-4615-A25B-EBFFE943CC91}" dt="2019-03-20T23:34:42.849" v="575" actId="1076"/>
          <ac:spMkLst>
            <pc:docMk/>
            <pc:sldMk cId="3494450728" sldId="256"/>
            <ac:spMk id="343" creationId="{4159BD24-1E92-4EB4-93EF-122F299886D1}"/>
          </ac:spMkLst>
        </pc:spChg>
        <pc:spChg chg="add mod">
          <ac:chgData name="Opal Graham" userId="f91867ea3a0f0556" providerId="LiveId" clId="{93635706-D470-4615-A25B-EBFFE943CC91}" dt="2019-03-20T23:34:42.849" v="575" actId="1076"/>
          <ac:spMkLst>
            <pc:docMk/>
            <pc:sldMk cId="3494450728" sldId="256"/>
            <ac:spMk id="356" creationId="{15806D3C-94AE-43F6-B116-5868EA02D48B}"/>
          </ac:spMkLst>
        </pc:spChg>
        <pc:spChg chg="add mod">
          <ac:chgData name="Opal Graham" userId="f91867ea3a0f0556" providerId="LiveId" clId="{93635706-D470-4615-A25B-EBFFE943CC91}" dt="2019-03-20T23:34:42.849" v="575" actId="1076"/>
          <ac:spMkLst>
            <pc:docMk/>
            <pc:sldMk cId="3494450728" sldId="256"/>
            <ac:spMk id="357" creationId="{5D5669DB-1167-4E37-971B-EA10560B9308}"/>
          </ac:spMkLst>
        </pc:spChg>
        <pc:spChg chg="add mod">
          <ac:chgData name="Opal Graham" userId="f91867ea3a0f0556" providerId="LiveId" clId="{93635706-D470-4615-A25B-EBFFE943CC91}" dt="2019-03-20T23:34:42.849" v="575" actId="1076"/>
          <ac:spMkLst>
            <pc:docMk/>
            <pc:sldMk cId="3494450728" sldId="256"/>
            <ac:spMk id="358" creationId="{EE03C42D-32B2-4FD2-8E3D-745B1673E19F}"/>
          </ac:spMkLst>
        </pc:spChg>
        <pc:spChg chg="add mod">
          <ac:chgData name="Opal Graham" userId="f91867ea3a0f0556" providerId="LiveId" clId="{93635706-D470-4615-A25B-EBFFE943CC91}" dt="2019-03-20T23:34:42.849" v="575" actId="1076"/>
          <ac:spMkLst>
            <pc:docMk/>
            <pc:sldMk cId="3494450728" sldId="256"/>
            <ac:spMk id="359" creationId="{006E7DE4-60AA-4E5F-BEB1-C90E5435BD13}"/>
          </ac:spMkLst>
        </pc:spChg>
        <pc:spChg chg="add mod">
          <ac:chgData name="Opal Graham" userId="f91867ea3a0f0556" providerId="LiveId" clId="{93635706-D470-4615-A25B-EBFFE943CC91}" dt="2019-03-20T23:34:42.849" v="575" actId="1076"/>
          <ac:spMkLst>
            <pc:docMk/>
            <pc:sldMk cId="3494450728" sldId="256"/>
            <ac:spMk id="360" creationId="{0BCDE9F1-3803-4EBC-8595-819F9B76785D}"/>
          </ac:spMkLst>
        </pc:spChg>
        <pc:spChg chg="add mod">
          <ac:chgData name="Opal Graham" userId="f91867ea3a0f0556" providerId="LiveId" clId="{93635706-D470-4615-A25B-EBFFE943CC91}" dt="2019-03-20T23:34:42.849" v="575" actId="1076"/>
          <ac:spMkLst>
            <pc:docMk/>
            <pc:sldMk cId="3494450728" sldId="256"/>
            <ac:spMk id="361" creationId="{C832180C-18A9-48D6-B842-4B4349455378}"/>
          </ac:spMkLst>
        </pc:spChg>
        <pc:spChg chg="add mod">
          <ac:chgData name="Opal Graham" userId="f91867ea3a0f0556" providerId="LiveId" clId="{93635706-D470-4615-A25B-EBFFE943CC91}" dt="2019-03-20T23:34:42.849" v="575" actId="1076"/>
          <ac:spMkLst>
            <pc:docMk/>
            <pc:sldMk cId="3494450728" sldId="256"/>
            <ac:spMk id="362" creationId="{71064918-4C8F-4089-BCA4-EC11B7CA2A4A}"/>
          </ac:spMkLst>
        </pc:spChg>
        <pc:spChg chg="add mod">
          <ac:chgData name="Opal Graham" userId="f91867ea3a0f0556" providerId="LiveId" clId="{93635706-D470-4615-A25B-EBFFE943CC91}" dt="2019-03-20T23:34:42.849" v="575" actId="1076"/>
          <ac:spMkLst>
            <pc:docMk/>
            <pc:sldMk cId="3494450728" sldId="256"/>
            <ac:spMk id="363" creationId="{95EBED51-4CE0-4A25-9625-924CBAD7AC2C}"/>
          </ac:spMkLst>
        </pc:spChg>
        <pc:spChg chg="add mod">
          <ac:chgData name="Opal Graham" userId="f91867ea3a0f0556" providerId="LiveId" clId="{93635706-D470-4615-A25B-EBFFE943CC91}" dt="2019-03-20T23:34:42.849" v="575" actId="1076"/>
          <ac:spMkLst>
            <pc:docMk/>
            <pc:sldMk cId="3494450728" sldId="256"/>
            <ac:spMk id="364" creationId="{9C382DCE-F3D6-4FD5-8911-1EE3FD348C07}"/>
          </ac:spMkLst>
        </pc:spChg>
        <pc:spChg chg="add mod">
          <ac:chgData name="Opal Graham" userId="f91867ea3a0f0556" providerId="LiveId" clId="{93635706-D470-4615-A25B-EBFFE943CC91}" dt="2019-03-20T23:34:42.849" v="575" actId="1076"/>
          <ac:spMkLst>
            <pc:docMk/>
            <pc:sldMk cId="3494450728" sldId="256"/>
            <ac:spMk id="365" creationId="{41BE1F20-D46C-46FB-A082-F183EE56AB03}"/>
          </ac:spMkLst>
        </pc:spChg>
        <pc:spChg chg="add mod">
          <ac:chgData name="Opal Graham" userId="f91867ea3a0f0556" providerId="LiveId" clId="{93635706-D470-4615-A25B-EBFFE943CC91}" dt="2019-03-20T23:35:51.091" v="577" actId="1076"/>
          <ac:spMkLst>
            <pc:docMk/>
            <pc:sldMk cId="3494450728" sldId="256"/>
            <ac:spMk id="366" creationId="{4D4F6F89-4631-4EB9-AC70-A1CF921D49A8}"/>
          </ac:spMkLst>
        </pc:spChg>
        <pc:spChg chg="add mod">
          <ac:chgData name="Opal Graham" userId="f91867ea3a0f0556" providerId="LiveId" clId="{93635706-D470-4615-A25B-EBFFE943CC91}" dt="2019-03-20T23:35:51.091" v="577" actId="1076"/>
          <ac:spMkLst>
            <pc:docMk/>
            <pc:sldMk cId="3494450728" sldId="256"/>
            <ac:spMk id="367" creationId="{DB60F132-E33E-44CB-A043-E4363C8A9035}"/>
          </ac:spMkLst>
        </pc:spChg>
        <pc:spChg chg="add mod">
          <ac:chgData name="Opal Graham" userId="f91867ea3a0f0556" providerId="LiveId" clId="{93635706-D470-4615-A25B-EBFFE943CC91}" dt="2019-03-20T23:35:51.091" v="577" actId="1076"/>
          <ac:spMkLst>
            <pc:docMk/>
            <pc:sldMk cId="3494450728" sldId="256"/>
            <ac:spMk id="368" creationId="{49EB36CA-BA40-4E2F-9118-6E80E7BCC6A1}"/>
          </ac:spMkLst>
        </pc:spChg>
        <pc:spChg chg="add mod">
          <ac:chgData name="Opal Graham" userId="f91867ea3a0f0556" providerId="LiveId" clId="{93635706-D470-4615-A25B-EBFFE943CC91}" dt="2019-03-20T23:35:51.091" v="577" actId="1076"/>
          <ac:spMkLst>
            <pc:docMk/>
            <pc:sldMk cId="3494450728" sldId="256"/>
            <ac:spMk id="369" creationId="{D20F31B5-9530-4BA1-A9D7-10A4CDE57D78}"/>
          </ac:spMkLst>
        </pc:spChg>
        <pc:spChg chg="add mod">
          <ac:chgData name="Opal Graham" userId="f91867ea3a0f0556" providerId="LiveId" clId="{93635706-D470-4615-A25B-EBFFE943CC91}" dt="2019-03-20T23:35:51.091" v="577" actId="1076"/>
          <ac:spMkLst>
            <pc:docMk/>
            <pc:sldMk cId="3494450728" sldId="256"/>
            <ac:spMk id="370" creationId="{BADDAB08-77EC-4843-8675-F1CAC22FDDCA}"/>
          </ac:spMkLst>
        </pc:spChg>
        <pc:spChg chg="add mod">
          <ac:chgData name="Opal Graham" userId="f91867ea3a0f0556" providerId="LiveId" clId="{93635706-D470-4615-A25B-EBFFE943CC91}" dt="2019-03-20T23:35:51.091" v="577" actId="1076"/>
          <ac:spMkLst>
            <pc:docMk/>
            <pc:sldMk cId="3494450728" sldId="256"/>
            <ac:spMk id="371" creationId="{FA22B26E-5828-4713-9C73-2A57726066F9}"/>
          </ac:spMkLst>
        </pc:spChg>
        <pc:spChg chg="add mod">
          <ac:chgData name="Opal Graham" userId="f91867ea3a0f0556" providerId="LiveId" clId="{93635706-D470-4615-A25B-EBFFE943CC91}" dt="2019-03-20T23:35:51.091" v="577" actId="1076"/>
          <ac:spMkLst>
            <pc:docMk/>
            <pc:sldMk cId="3494450728" sldId="256"/>
            <ac:spMk id="372" creationId="{053CAA67-9A22-4F7B-A24B-1288156BBD55}"/>
          </ac:spMkLst>
        </pc:spChg>
        <pc:spChg chg="add mod">
          <ac:chgData name="Opal Graham" userId="f91867ea3a0f0556" providerId="LiveId" clId="{93635706-D470-4615-A25B-EBFFE943CC91}" dt="2019-03-20T23:35:51.091" v="577" actId="1076"/>
          <ac:spMkLst>
            <pc:docMk/>
            <pc:sldMk cId="3494450728" sldId="256"/>
            <ac:spMk id="373" creationId="{A1F48347-F6E6-4407-A31B-A6F8CA758B0B}"/>
          </ac:spMkLst>
        </pc:spChg>
        <pc:spChg chg="add mod">
          <ac:chgData name="Opal Graham" userId="f91867ea3a0f0556" providerId="LiveId" clId="{93635706-D470-4615-A25B-EBFFE943CC91}" dt="2019-03-20T23:35:51.091" v="577" actId="1076"/>
          <ac:spMkLst>
            <pc:docMk/>
            <pc:sldMk cId="3494450728" sldId="256"/>
            <ac:spMk id="374" creationId="{36A8BE58-6F67-4A91-B00B-02FAD739E694}"/>
          </ac:spMkLst>
        </pc:spChg>
        <pc:spChg chg="add mod">
          <ac:chgData name="Opal Graham" userId="f91867ea3a0f0556" providerId="LiveId" clId="{93635706-D470-4615-A25B-EBFFE943CC91}" dt="2019-03-20T23:35:51.091" v="577" actId="1076"/>
          <ac:spMkLst>
            <pc:docMk/>
            <pc:sldMk cId="3494450728" sldId="256"/>
            <ac:spMk id="375" creationId="{811EEC3F-7BB1-4786-BEAE-0C45A19EA1FE}"/>
          </ac:spMkLst>
        </pc:spChg>
        <pc:spChg chg="add mod">
          <ac:chgData name="Opal Graham" userId="f91867ea3a0f0556" providerId="LiveId" clId="{93635706-D470-4615-A25B-EBFFE943CC91}" dt="2019-03-20T23:35:51.091" v="577" actId="1076"/>
          <ac:spMkLst>
            <pc:docMk/>
            <pc:sldMk cId="3494450728" sldId="256"/>
            <ac:spMk id="396" creationId="{932906B5-EB6A-42C5-93D1-F5FBC06893F8}"/>
          </ac:spMkLst>
        </pc:spChg>
        <pc:spChg chg="add mod">
          <ac:chgData name="Opal Graham" userId="f91867ea3a0f0556" providerId="LiveId" clId="{93635706-D470-4615-A25B-EBFFE943CC91}" dt="2019-03-20T23:35:51.091" v="577" actId="1076"/>
          <ac:spMkLst>
            <pc:docMk/>
            <pc:sldMk cId="3494450728" sldId="256"/>
            <ac:spMk id="397" creationId="{C77FDCE9-890A-44DC-9EED-B24ABD80BD6B}"/>
          </ac:spMkLst>
        </pc:spChg>
        <pc:spChg chg="add mod">
          <ac:chgData name="Opal Graham" userId="f91867ea3a0f0556" providerId="LiveId" clId="{93635706-D470-4615-A25B-EBFFE943CC91}" dt="2019-03-20T23:35:51.091" v="577" actId="1076"/>
          <ac:spMkLst>
            <pc:docMk/>
            <pc:sldMk cId="3494450728" sldId="256"/>
            <ac:spMk id="398" creationId="{93584FD0-740B-4A17-B54E-443F8DFD99E5}"/>
          </ac:spMkLst>
        </pc:spChg>
        <pc:spChg chg="add mod">
          <ac:chgData name="Opal Graham" userId="f91867ea3a0f0556" providerId="LiveId" clId="{93635706-D470-4615-A25B-EBFFE943CC91}" dt="2019-03-20T23:35:51.091" v="577" actId="1076"/>
          <ac:spMkLst>
            <pc:docMk/>
            <pc:sldMk cId="3494450728" sldId="256"/>
            <ac:spMk id="399" creationId="{2EB00D15-9E4D-4545-8EC8-86E2FE1D3DF8}"/>
          </ac:spMkLst>
        </pc:spChg>
        <pc:spChg chg="add mod">
          <ac:chgData name="Opal Graham" userId="f91867ea3a0f0556" providerId="LiveId" clId="{93635706-D470-4615-A25B-EBFFE943CC91}" dt="2019-03-20T23:35:51.091" v="577" actId="1076"/>
          <ac:spMkLst>
            <pc:docMk/>
            <pc:sldMk cId="3494450728" sldId="256"/>
            <ac:spMk id="400" creationId="{C56C0B51-C699-42F9-A00C-61585339F09E}"/>
          </ac:spMkLst>
        </pc:spChg>
        <pc:spChg chg="add mod">
          <ac:chgData name="Opal Graham" userId="f91867ea3a0f0556" providerId="LiveId" clId="{93635706-D470-4615-A25B-EBFFE943CC91}" dt="2019-03-20T23:36:35.787" v="579" actId="1076"/>
          <ac:spMkLst>
            <pc:docMk/>
            <pc:sldMk cId="3494450728" sldId="256"/>
            <ac:spMk id="401" creationId="{2AE64323-A1D0-4896-BCBE-DEEA7D8CF21A}"/>
          </ac:spMkLst>
        </pc:spChg>
        <pc:spChg chg="add mod">
          <ac:chgData name="Opal Graham" userId="f91867ea3a0f0556" providerId="LiveId" clId="{93635706-D470-4615-A25B-EBFFE943CC91}" dt="2019-03-20T23:36:35.787" v="579" actId="1076"/>
          <ac:spMkLst>
            <pc:docMk/>
            <pc:sldMk cId="3494450728" sldId="256"/>
            <ac:spMk id="402" creationId="{2EF2A006-1C0A-4BBA-88FD-8904EFA94D45}"/>
          </ac:spMkLst>
        </pc:spChg>
        <pc:spChg chg="add mod">
          <ac:chgData name="Opal Graham" userId="f91867ea3a0f0556" providerId="LiveId" clId="{93635706-D470-4615-A25B-EBFFE943CC91}" dt="2019-03-20T23:36:35.787" v="579" actId="1076"/>
          <ac:spMkLst>
            <pc:docMk/>
            <pc:sldMk cId="3494450728" sldId="256"/>
            <ac:spMk id="403" creationId="{317EC222-63E5-4DA3-90B7-EC08C2805961}"/>
          </ac:spMkLst>
        </pc:spChg>
        <pc:spChg chg="add mod">
          <ac:chgData name="Opal Graham" userId="f91867ea3a0f0556" providerId="LiveId" clId="{93635706-D470-4615-A25B-EBFFE943CC91}" dt="2019-03-20T23:36:35.787" v="579" actId="1076"/>
          <ac:spMkLst>
            <pc:docMk/>
            <pc:sldMk cId="3494450728" sldId="256"/>
            <ac:spMk id="404" creationId="{06566CCF-ECBC-441C-9E29-DF45757D1EB2}"/>
          </ac:spMkLst>
        </pc:spChg>
        <pc:spChg chg="add mod">
          <ac:chgData name="Opal Graham" userId="f91867ea3a0f0556" providerId="LiveId" clId="{93635706-D470-4615-A25B-EBFFE943CC91}" dt="2019-03-20T23:36:35.787" v="579" actId="1076"/>
          <ac:spMkLst>
            <pc:docMk/>
            <pc:sldMk cId="3494450728" sldId="256"/>
            <ac:spMk id="405" creationId="{781FE136-CAB7-4F9D-B675-7743E30265DA}"/>
          </ac:spMkLst>
        </pc:spChg>
        <pc:spChg chg="add mod">
          <ac:chgData name="Opal Graham" userId="f91867ea3a0f0556" providerId="LiveId" clId="{93635706-D470-4615-A25B-EBFFE943CC91}" dt="2019-03-20T23:36:35.787" v="579" actId="1076"/>
          <ac:spMkLst>
            <pc:docMk/>
            <pc:sldMk cId="3494450728" sldId="256"/>
            <ac:spMk id="406" creationId="{FAB482E4-3768-44BF-B84F-15AA76927DE4}"/>
          </ac:spMkLst>
        </pc:spChg>
        <pc:spChg chg="add mod">
          <ac:chgData name="Opal Graham" userId="f91867ea3a0f0556" providerId="LiveId" clId="{93635706-D470-4615-A25B-EBFFE943CC91}" dt="2019-03-20T23:36:35.787" v="579" actId="1076"/>
          <ac:spMkLst>
            <pc:docMk/>
            <pc:sldMk cId="3494450728" sldId="256"/>
            <ac:spMk id="407" creationId="{232473C2-9B3F-4050-AA99-42D6CB034A4D}"/>
          </ac:spMkLst>
        </pc:spChg>
        <pc:spChg chg="add mod">
          <ac:chgData name="Opal Graham" userId="f91867ea3a0f0556" providerId="LiveId" clId="{93635706-D470-4615-A25B-EBFFE943CC91}" dt="2019-03-20T23:39:32.411" v="581" actId="1076"/>
          <ac:spMkLst>
            <pc:docMk/>
            <pc:sldMk cId="3494450728" sldId="256"/>
            <ac:spMk id="408" creationId="{238827A1-C892-4ADF-A511-6226590C568C}"/>
          </ac:spMkLst>
        </pc:spChg>
        <pc:spChg chg="add mod">
          <ac:chgData name="Opal Graham" userId="f91867ea3a0f0556" providerId="LiveId" clId="{93635706-D470-4615-A25B-EBFFE943CC91}" dt="2019-03-20T23:39:32.411" v="581" actId="1076"/>
          <ac:spMkLst>
            <pc:docMk/>
            <pc:sldMk cId="3494450728" sldId="256"/>
            <ac:spMk id="409" creationId="{022D5D93-311C-49A1-A510-F39895A547D6}"/>
          </ac:spMkLst>
        </pc:spChg>
        <pc:spChg chg="add mod">
          <ac:chgData name="Opal Graham" userId="f91867ea3a0f0556" providerId="LiveId" clId="{93635706-D470-4615-A25B-EBFFE943CC91}" dt="2019-03-20T23:39:32.411" v="581" actId="1076"/>
          <ac:spMkLst>
            <pc:docMk/>
            <pc:sldMk cId="3494450728" sldId="256"/>
            <ac:spMk id="410" creationId="{1524A693-494B-4040-A940-87DFBF1FC47C}"/>
          </ac:spMkLst>
        </pc:spChg>
        <pc:spChg chg="add mod">
          <ac:chgData name="Opal Graham" userId="f91867ea3a0f0556" providerId="LiveId" clId="{93635706-D470-4615-A25B-EBFFE943CC91}" dt="2019-03-20T23:39:32.411" v="581" actId="1076"/>
          <ac:spMkLst>
            <pc:docMk/>
            <pc:sldMk cId="3494450728" sldId="256"/>
            <ac:spMk id="411" creationId="{B4470A5C-AF26-4ACD-8611-21EDC63F394B}"/>
          </ac:spMkLst>
        </pc:spChg>
        <pc:spChg chg="add mod">
          <ac:chgData name="Opal Graham" userId="f91867ea3a0f0556" providerId="LiveId" clId="{93635706-D470-4615-A25B-EBFFE943CC91}" dt="2019-03-20T23:39:32.411" v="581" actId="1076"/>
          <ac:spMkLst>
            <pc:docMk/>
            <pc:sldMk cId="3494450728" sldId="256"/>
            <ac:spMk id="412" creationId="{A2A81E23-6988-4BE7-8476-92416A2CA962}"/>
          </ac:spMkLst>
        </pc:spChg>
        <pc:spChg chg="add mod">
          <ac:chgData name="Opal Graham" userId="f91867ea3a0f0556" providerId="LiveId" clId="{93635706-D470-4615-A25B-EBFFE943CC91}" dt="2019-03-20T23:39:32.411" v="581" actId="1076"/>
          <ac:spMkLst>
            <pc:docMk/>
            <pc:sldMk cId="3494450728" sldId="256"/>
            <ac:spMk id="413" creationId="{17CC486D-33EB-4AD3-883D-5ABC5B3D3FBC}"/>
          </ac:spMkLst>
        </pc:spChg>
        <pc:spChg chg="add mod">
          <ac:chgData name="Opal Graham" userId="f91867ea3a0f0556" providerId="LiveId" clId="{93635706-D470-4615-A25B-EBFFE943CC91}" dt="2019-03-20T23:39:32.411" v="581" actId="1076"/>
          <ac:spMkLst>
            <pc:docMk/>
            <pc:sldMk cId="3494450728" sldId="256"/>
            <ac:spMk id="414" creationId="{6557B2B4-C8FB-454C-BA29-C5A5DD23FE1B}"/>
          </ac:spMkLst>
        </pc:spChg>
        <pc:spChg chg="add mod">
          <ac:chgData name="Opal Graham" userId="f91867ea3a0f0556" providerId="LiveId" clId="{93635706-D470-4615-A25B-EBFFE943CC91}" dt="2019-03-20T23:39:32.411" v="581" actId="1076"/>
          <ac:spMkLst>
            <pc:docMk/>
            <pc:sldMk cId="3494450728" sldId="256"/>
            <ac:spMk id="415" creationId="{9703F761-EBC8-4275-B9AA-18A02C3E15DE}"/>
          </ac:spMkLst>
        </pc:spChg>
        <pc:spChg chg="add mod">
          <ac:chgData name="Opal Graham" userId="f91867ea3a0f0556" providerId="LiveId" clId="{93635706-D470-4615-A25B-EBFFE943CC91}" dt="2019-03-20T23:39:32.411" v="581" actId="1076"/>
          <ac:spMkLst>
            <pc:docMk/>
            <pc:sldMk cId="3494450728" sldId="256"/>
            <ac:spMk id="416" creationId="{1546DC04-7E3F-48D6-AFDC-99FC616BE340}"/>
          </ac:spMkLst>
        </pc:spChg>
        <pc:spChg chg="add mod">
          <ac:chgData name="Opal Graham" userId="f91867ea3a0f0556" providerId="LiveId" clId="{93635706-D470-4615-A25B-EBFFE943CC91}" dt="2019-03-20T23:39:32.411" v="581" actId="1076"/>
          <ac:spMkLst>
            <pc:docMk/>
            <pc:sldMk cId="3494450728" sldId="256"/>
            <ac:spMk id="417" creationId="{C73DB243-3FB2-4D7B-895B-687F2420444B}"/>
          </ac:spMkLst>
        </pc:spChg>
        <pc:spChg chg="add mod">
          <ac:chgData name="Opal Graham" userId="f91867ea3a0f0556" providerId="LiveId" clId="{93635706-D470-4615-A25B-EBFFE943CC91}" dt="2019-03-20T23:39:32.411" v="581" actId="1076"/>
          <ac:spMkLst>
            <pc:docMk/>
            <pc:sldMk cId="3494450728" sldId="256"/>
            <ac:spMk id="418" creationId="{7BAC94CF-854E-44D7-AB0C-7310CBD76470}"/>
          </ac:spMkLst>
        </pc:spChg>
        <pc:spChg chg="add mod">
          <ac:chgData name="Opal Graham" userId="f91867ea3a0f0556" providerId="LiveId" clId="{93635706-D470-4615-A25B-EBFFE943CC91}" dt="2019-03-20T23:39:32.411" v="581" actId="1076"/>
          <ac:spMkLst>
            <pc:docMk/>
            <pc:sldMk cId="3494450728" sldId="256"/>
            <ac:spMk id="419" creationId="{20ADF7E5-973D-4810-AA32-579D67A267B4}"/>
          </ac:spMkLst>
        </pc:spChg>
        <pc:spChg chg="add mod">
          <ac:chgData name="Opal Graham" userId="f91867ea3a0f0556" providerId="LiveId" clId="{93635706-D470-4615-A25B-EBFFE943CC91}" dt="2019-03-20T23:39:32.411" v="581" actId="1076"/>
          <ac:spMkLst>
            <pc:docMk/>
            <pc:sldMk cId="3494450728" sldId="256"/>
            <ac:spMk id="420" creationId="{D1277569-8F29-4294-88A5-F05E3AF0E62F}"/>
          </ac:spMkLst>
        </pc:spChg>
        <pc:spChg chg="add mod">
          <ac:chgData name="Opal Graham" userId="f91867ea3a0f0556" providerId="LiveId" clId="{93635706-D470-4615-A25B-EBFFE943CC91}" dt="2019-03-20T23:39:32.411" v="581" actId="1076"/>
          <ac:spMkLst>
            <pc:docMk/>
            <pc:sldMk cId="3494450728" sldId="256"/>
            <ac:spMk id="421" creationId="{FC588CCB-5F73-4435-9ED7-5E55C3AAEE2E}"/>
          </ac:spMkLst>
        </pc:spChg>
        <pc:spChg chg="add mod">
          <ac:chgData name="Opal Graham" userId="f91867ea3a0f0556" providerId="LiveId" clId="{93635706-D470-4615-A25B-EBFFE943CC91}" dt="2019-03-20T23:39:32.411" v="581" actId="1076"/>
          <ac:spMkLst>
            <pc:docMk/>
            <pc:sldMk cId="3494450728" sldId="256"/>
            <ac:spMk id="422" creationId="{0CA522BD-364E-452F-8499-4DBD4C7A66B8}"/>
          </ac:spMkLst>
        </pc:spChg>
        <pc:spChg chg="add mod">
          <ac:chgData name="Opal Graham" userId="f91867ea3a0f0556" providerId="LiveId" clId="{93635706-D470-4615-A25B-EBFFE943CC91}" dt="2019-03-20T23:39:32.411" v="581" actId="1076"/>
          <ac:spMkLst>
            <pc:docMk/>
            <pc:sldMk cId="3494450728" sldId="256"/>
            <ac:spMk id="423" creationId="{1F01D448-EDE3-493F-B2DA-648297E2AFC8}"/>
          </ac:spMkLst>
        </pc:spChg>
        <pc:spChg chg="add mod">
          <ac:chgData name="Opal Graham" userId="f91867ea3a0f0556" providerId="LiveId" clId="{93635706-D470-4615-A25B-EBFFE943CC91}" dt="2019-03-20T23:39:32.411" v="581" actId="1076"/>
          <ac:spMkLst>
            <pc:docMk/>
            <pc:sldMk cId="3494450728" sldId="256"/>
            <ac:spMk id="424" creationId="{F1D0D225-78FE-4AC3-A3ED-243E80F2FD6F}"/>
          </ac:spMkLst>
        </pc:spChg>
        <pc:spChg chg="add mod">
          <ac:chgData name="Opal Graham" userId="f91867ea3a0f0556" providerId="LiveId" clId="{93635706-D470-4615-A25B-EBFFE943CC91}" dt="2019-03-20T23:39:32.411" v="581" actId="1076"/>
          <ac:spMkLst>
            <pc:docMk/>
            <pc:sldMk cId="3494450728" sldId="256"/>
            <ac:spMk id="425" creationId="{2D96F4FD-CA17-401E-A678-709BACC1569B}"/>
          </ac:spMkLst>
        </pc:spChg>
        <pc:spChg chg="add mod">
          <ac:chgData name="Opal Graham" userId="f91867ea3a0f0556" providerId="LiveId" clId="{93635706-D470-4615-A25B-EBFFE943CC91}" dt="2019-03-20T23:39:32.411" v="581" actId="1076"/>
          <ac:spMkLst>
            <pc:docMk/>
            <pc:sldMk cId="3494450728" sldId="256"/>
            <ac:spMk id="426" creationId="{3F389EF4-44EF-4E5B-9A9E-7E04B37A55E8}"/>
          </ac:spMkLst>
        </pc:spChg>
        <pc:spChg chg="add mod">
          <ac:chgData name="Opal Graham" userId="f91867ea3a0f0556" providerId="LiveId" clId="{93635706-D470-4615-A25B-EBFFE943CC91}" dt="2019-03-20T23:39:32.411" v="581" actId="1076"/>
          <ac:spMkLst>
            <pc:docMk/>
            <pc:sldMk cId="3494450728" sldId="256"/>
            <ac:spMk id="427" creationId="{8649B0FE-419A-43C8-8DCF-7FC4E7730F04}"/>
          </ac:spMkLst>
        </pc:spChg>
        <pc:spChg chg="add mod">
          <ac:chgData name="Opal Graham" userId="f91867ea3a0f0556" providerId="LiveId" clId="{93635706-D470-4615-A25B-EBFFE943CC91}" dt="2019-03-20T23:39:32.411" v="581" actId="1076"/>
          <ac:spMkLst>
            <pc:docMk/>
            <pc:sldMk cId="3494450728" sldId="256"/>
            <ac:spMk id="428" creationId="{5CBB97AE-19FC-4E5D-A0C7-AB889A1AD8D0}"/>
          </ac:spMkLst>
        </pc:spChg>
        <pc:spChg chg="add mod">
          <ac:chgData name="Opal Graham" userId="f91867ea3a0f0556" providerId="LiveId" clId="{93635706-D470-4615-A25B-EBFFE943CC91}" dt="2019-03-20T23:39:32.411" v="581" actId="1076"/>
          <ac:spMkLst>
            <pc:docMk/>
            <pc:sldMk cId="3494450728" sldId="256"/>
            <ac:spMk id="429" creationId="{E29C9184-2CF2-46A4-8A88-E44F3F655D60}"/>
          </ac:spMkLst>
        </pc:spChg>
        <pc:spChg chg="add mod">
          <ac:chgData name="Opal Graham" userId="f91867ea3a0f0556" providerId="LiveId" clId="{93635706-D470-4615-A25B-EBFFE943CC91}" dt="2019-03-20T23:39:32.411" v="581" actId="1076"/>
          <ac:spMkLst>
            <pc:docMk/>
            <pc:sldMk cId="3494450728" sldId="256"/>
            <ac:spMk id="430" creationId="{E7384265-AF58-47F9-8DD2-D34DDA10CA6B}"/>
          </ac:spMkLst>
        </pc:spChg>
        <pc:spChg chg="add mod">
          <ac:chgData name="Opal Graham" userId="f91867ea3a0f0556" providerId="LiveId" clId="{93635706-D470-4615-A25B-EBFFE943CC91}" dt="2019-03-20T23:40:00.212" v="583" actId="1076"/>
          <ac:spMkLst>
            <pc:docMk/>
            <pc:sldMk cId="3494450728" sldId="256"/>
            <ac:spMk id="431" creationId="{FC37C510-27E9-4460-866D-865C0F7E7CB5}"/>
          </ac:spMkLst>
        </pc:spChg>
        <pc:spChg chg="add mod">
          <ac:chgData name="Opal Graham" userId="f91867ea3a0f0556" providerId="LiveId" clId="{93635706-D470-4615-A25B-EBFFE943CC91}" dt="2019-03-20T23:40:00.212" v="583" actId="1076"/>
          <ac:spMkLst>
            <pc:docMk/>
            <pc:sldMk cId="3494450728" sldId="256"/>
            <ac:spMk id="432" creationId="{E6EF0FD2-A902-419C-95F0-31A736E7AE0A}"/>
          </ac:spMkLst>
        </pc:spChg>
        <pc:spChg chg="add mod">
          <ac:chgData name="Opal Graham" userId="f91867ea3a0f0556" providerId="LiveId" clId="{93635706-D470-4615-A25B-EBFFE943CC91}" dt="2019-03-20T23:40:00.212" v="583" actId="1076"/>
          <ac:spMkLst>
            <pc:docMk/>
            <pc:sldMk cId="3494450728" sldId="256"/>
            <ac:spMk id="433" creationId="{680B7181-3E39-47AA-829F-5CF5583E71DB}"/>
          </ac:spMkLst>
        </pc:spChg>
        <pc:spChg chg="add mod">
          <ac:chgData name="Opal Graham" userId="f91867ea3a0f0556" providerId="LiveId" clId="{93635706-D470-4615-A25B-EBFFE943CC91}" dt="2019-03-20T23:40:00.212" v="583" actId="1076"/>
          <ac:spMkLst>
            <pc:docMk/>
            <pc:sldMk cId="3494450728" sldId="256"/>
            <ac:spMk id="434" creationId="{1A35EDAD-EA45-43B8-827F-17B44C6AC143}"/>
          </ac:spMkLst>
        </pc:spChg>
        <pc:spChg chg="add mod">
          <ac:chgData name="Opal Graham" userId="f91867ea3a0f0556" providerId="LiveId" clId="{93635706-D470-4615-A25B-EBFFE943CC91}" dt="2019-03-20T23:40:00.212" v="583" actId="1076"/>
          <ac:spMkLst>
            <pc:docMk/>
            <pc:sldMk cId="3494450728" sldId="256"/>
            <ac:spMk id="435" creationId="{C358BD8A-F028-40A2-B97E-9EC72CDEF193}"/>
          </ac:spMkLst>
        </pc:spChg>
        <pc:spChg chg="add mod">
          <ac:chgData name="Opal Graham" userId="f91867ea3a0f0556" providerId="LiveId" clId="{93635706-D470-4615-A25B-EBFFE943CC91}" dt="2019-03-20T23:40:00.212" v="583" actId="1076"/>
          <ac:spMkLst>
            <pc:docMk/>
            <pc:sldMk cId="3494450728" sldId="256"/>
            <ac:spMk id="436" creationId="{04EE5B18-2E1D-4F5C-A2CB-7174D44258DB}"/>
          </ac:spMkLst>
        </pc:spChg>
        <pc:spChg chg="add mod">
          <ac:chgData name="Opal Graham" userId="f91867ea3a0f0556" providerId="LiveId" clId="{93635706-D470-4615-A25B-EBFFE943CC91}" dt="2019-03-20T23:40:00.212" v="583" actId="1076"/>
          <ac:spMkLst>
            <pc:docMk/>
            <pc:sldMk cId="3494450728" sldId="256"/>
            <ac:spMk id="437" creationId="{32780613-EDE8-4A24-8658-2BB32B0589BA}"/>
          </ac:spMkLst>
        </pc:spChg>
        <pc:spChg chg="add mod">
          <ac:chgData name="Opal Graham" userId="f91867ea3a0f0556" providerId="LiveId" clId="{93635706-D470-4615-A25B-EBFFE943CC91}" dt="2019-03-20T23:40:00.212" v="583" actId="1076"/>
          <ac:spMkLst>
            <pc:docMk/>
            <pc:sldMk cId="3494450728" sldId="256"/>
            <ac:spMk id="438" creationId="{1B539C4E-F047-4D77-806D-1D754D11C2A8}"/>
          </ac:spMkLst>
        </pc:spChg>
        <pc:spChg chg="add mod">
          <ac:chgData name="Opal Graham" userId="f91867ea3a0f0556" providerId="LiveId" clId="{93635706-D470-4615-A25B-EBFFE943CC91}" dt="2019-03-20T23:40:00.212" v="583" actId="1076"/>
          <ac:spMkLst>
            <pc:docMk/>
            <pc:sldMk cId="3494450728" sldId="256"/>
            <ac:spMk id="439" creationId="{B912127E-1E70-4ACD-BBCB-B9DD8F79E5CD}"/>
          </ac:spMkLst>
        </pc:spChg>
        <pc:spChg chg="add mod">
          <ac:chgData name="Opal Graham" userId="f91867ea3a0f0556" providerId="LiveId" clId="{93635706-D470-4615-A25B-EBFFE943CC91}" dt="2019-03-20T23:40:00.212" v="583" actId="1076"/>
          <ac:spMkLst>
            <pc:docMk/>
            <pc:sldMk cId="3494450728" sldId="256"/>
            <ac:spMk id="440" creationId="{9242BC04-6244-42D4-A07A-B2C3F31B1D8C}"/>
          </ac:spMkLst>
        </pc:spChg>
        <pc:spChg chg="add mod">
          <ac:chgData name="Opal Graham" userId="f91867ea3a0f0556" providerId="LiveId" clId="{93635706-D470-4615-A25B-EBFFE943CC91}" dt="2019-03-20T23:40:00.212" v="583" actId="1076"/>
          <ac:spMkLst>
            <pc:docMk/>
            <pc:sldMk cId="3494450728" sldId="256"/>
            <ac:spMk id="441" creationId="{F8E7FBA3-EDE6-48F6-962E-F3300B109326}"/>
          </ac:spMkLst>
        </pc:spChg>
        <pc:spChg chg="add mod">
          <ac:chgData name="Opal Graham" userId="f91867ea3a0f0556" providerId="LiveId" clId="{93635706-D470-4615-A25B-EBFFE943CC91}" dt="2019-03-20T23:40:55.004" v="585" actId="1076"/>
          <ac:spMkLst>
            <pc:docMk/>
            <pc:sldMk cId="3494450728" sldId="256"/>
            <ac:spMk id="442" creationId="{0BBF3499-C3D1-45EA-892D-338C7EFCDF7B}"/>
          </ac:spMkLst>
        </pc:spChg>
        <pc:spChg chg="add mod">
          <ac:chgData name="Opal Graham" userId="f91867ea3a0f0556" providerId="LiveId" clId="{93635706-D470-4615-A25B-EBFFE943CC91}" dt="2019-03-20T23:40:55.004" v="585" actId="1076"/>
          <ac:spMkLst>
            <pc:docMk/>
            <pc:sldMk cId="3494450728" sldId="256"/>
            <ac:spMk id="443" creationId="{294E5A72-C170-426A-A8A5-0392F9225908}"/>
          </ac:spMkLst>
        </pc:spChg>
        <pc:spChg chg="add mod">
          <ac:chgData name="Opal Graham" userId="f91867ea3a0f0556" providerId="LiveId" clId="{93635706-D470-4615-A25B-EBFFE943CC91}" dt="2019-03-20T23:40:55.004" v="585" actId="1076"/>
          <ac:spMkLst>
            <pc:docMk/>
            <pc:sldMk cId="3494450728" sldId="256"/>
            <ac:spMk id="444" creationId="{9BB04319-CB81-481F-A7AB-5363C8AE00BF}"/>
          </ac:spMkLst>
        </pc:spChg>
        <pc:spChg chg="add mod">
          <ac:chgData name="Opal Graham" userId="f91867ea3a0f0556" providerId="LiveId" clId="{93635706-D470-4615-A25B-EBFFE943CC91}" dt="2019-03-20T23:40:55.004" v="585" actId="1076"/>
          <ac:spMkLst>
            <pc:docMk/>
            <pc:sldMk cId="3494450728" sldId="256"/>
            <ac:spMk id="445" creationId="{903F5288-B0D0-4C5D-A710-11B2FB668662}"/>
          </ac:spMkLst>
        </pc:spChg>
        <pc:spChg chg="add mod">
          <ac:chgData name="Opal Graham" userId="f91867ea3a0f0556" providerId="LiveId" clId="{93635706-D470-4615-A25B-EBFFE943CC91}" dt="2019-03-20T23:40:55.004" v="585" actId="1076"/>
          <ac:spMkLst>
            <pc:docMk/>
            <pc:sldMk cId="3494450728" sldId="256"/>
            <ac:spMk id="446" creationId="{34F88D40-D735-4366-A911-A07BBD5905E2}"/>
          </ac:spMkLst>
        </pc:spChg>
        <pc:spChg chg="add mod">
          <ac:chgData name="Opal Graham" userId="f91867ea3a0f0556" providerId="LiveId" clId="{93635706-D470-4615-A25B-EBFFE943CC91}" dt="2019-03-20T23:40:55.004" v="585" actId="1076"/>
          <ac:spMkLst>
            <pc:docMk/>
            <pc:sldMk cId="3494450728" sldId="256"/>
            <ac:spMk id="447" creationId="{EAD8C769-E7AD-4142-A96C-E2EBD4A9F5BA}"/>
          </ac:spMkLst>
        </pc:spChg>
        <pc:spChg chg="add mod">
          <ac:chgData name="Opal Graham" userId="f91867ea3a0f0556" providerId="LiveId" clId="{93635706-D470-4615-A25B-EBFFE943CC91}" dt="2019-03-20T23:40:55.004" v="585" actId="1076"/>
          <ac:spMkLst>
            <pc:docMk/>
            <pc:sldMk cId="3494450728" sldId="256"/>
            <ac:spMk id="448" creationId="{013C2427-9993-48F9-841C-3A9EB48C6263}"/>
          </ac:spMkLst>
        </pc:spChg>
        <pc:spChg chg="add mod">
          <ac:chgData name="Opal Graham" userId="f91867ea3a0f0556" providerId="LiveId" clId="{93635706-D470-4615-A25B-EBFFE943CC91}" dt="2019-03-20T23:40:55.004" v="585" actId="1076"/>
          <ac:spMkLst>
            <pc:docMk/>
            <pc:sldMk cId="3494450728" sldId="256"/>
            <ac:spMk id="449" creationId="{68803ABB-0BEC-4CAE-A862-339B5DB2E954}"/>
          </ac:spMkLst>
        </pc:spChg>
        <pc:spChg chg="add mod">
          <ac:chgData name="Opal Graham" userId="f91867ea3a0f0556" providerId="LiveId" clId="{93635706-D470-4615-A25B-EBFFE943CC91}" dt="2019-03-20T23:40:55.004" v="585" actId="1076"/>
          <ac:spMkLst>
            <pc:docMk/>
            <pc:sldMk cId="3494450728" sldId="256"/>
            <ac:spMk id="450" creationId="{281A156D-992E-4E36-B0FA-45B4064812ED}"/>
          </ac:spMkLst>
        </pc:spChg>
        <pc:spChg chg="add mod">
          <ac:chgData name="Opal Graham" userId="f91867ea3a0f0556" providerId="LiveId" clId="{93635706-D470-4615-A25B-EBFFE943CC91}" dt="2019-03-20T23:40:55.004" v="585" actId="1076"/>
          <ac:spMkLst>
            <pc:docMk/>
            <pc:sldMk cId="3494450728" sldId="256"/>
            <ac:spMk id="451" creationId="{01B4F40D-E24B-4994-B8DC-161D4AF87673}"/>
          </ac:spMkLst>
        </pc:spChg>
        <pc:spChg chg="add mod">
          <ac:chgData name="Opal Graham" userId="f91867ea3a0f0556" providerId="LiveId" clId="{93635706-D470-4615-A25B-EBFFE943CC91}" dt="2019-03-20T23:40:55.004" v="585" actId="1076"/>
          <ac:spMkLst>
            <pc:docMk/>
            <pc:sldMk cId="3494450728" sldId="256"/>
            <ac:spMk id="452" creationId="{48114F56-DFCB-4EAD-B343-363AAE575E33}"/>
          </ac:spMkLst>
        </pc:spChg>
        <pc:spChg chg="add mod">
          <ac:chgData name="Opal Graham" userId="f91867ea3a0f0556" providerId="LiveId" clId="{93635706-D470-4615-A25B-EBFFE943CC91}" dt="2019-03-20T23:41:48.505" v="587" actId="1076"/>
          <ac:spMkLst>
            <pc:docMk/>
            <pc:sldMk cId="3494450728" sldId="256"/>
            <ac:spMk id="454" creationId="{C5CF78D4-8EEA-4A22-9D2A-3F78D4635C4F}"/>
          </ac:spMkLst>
        </pc:spChg>
        <pc:spChg chg="add mod">
          <ac:chgData name="Opal Graham" userId="f91867ea3a0f0556" providerId="LiveId" clId="{93635706-D470-4615-A25B-EBFFE943CC91}" dt="2019-03-20T23:41:48.505" v="587" actId="1076"/>
          <ac:spMkLst>
            <pc:docMk/>
            <pc:sldMk cId="3494450728" sldId="256"/>
            <ac:spMk id="455" creationId="{14D89D95-C02B-48C2-A186-1418F21FD73E}"/>
          </ac:spMkLst>
        </pc:spChg>
        <pc:spChg chg="add mod">
          <ac:chgData name="Opal Graham" userId="f91867ea3a0f0556" providerId="LiveId" clId="{93635706-D470-4615-A25B-EBFFE943CC91}" dt="2019-03-20T23:41:48.505" v="587" actId="1076"/>
          <ac:spMkLst>
            <pc:docMk/>
            <pc:sldMk cId="3494450728" sldId="256"/>
            <ac:spMk id="456" creationId="{EB0CF001-5AC5-4FBE-9FE9-8A29D750B080}"/>
          </ac:spMkLst>
        </pc:spChg>
        <pc:spChg chg="add mod">
          <ac:chgData name="Opal Graham" userId="f91867ea3a0f0556" providerId="LiveId" clId="{93635706-D470-4615-A25B-EBFFE943CC91}" dt="2019-03-20T23:41:48.505" v="587" actId="1076"/>
          <ac:spMkLst>
            <pc:docMk/>
            <pc:sldMk cId="3494450728" sldId="256"/>
            <ac:spMk id="457" creationId="{B2FAFBC5-FD7B-489A-92CE-4C7A0480598B}"/>
          </ac:spMkLst>
        </pc:spChg>
        <pc:spChg chg="add mod">
          <ac:chgData name="Opal Graham" userId="f91867ea3a0f0556" providerId="LiveId" clId="{93635706-D470-4615-A25B-EBFFE943CC91}" dt="2019-03-20T23:41:48.505" v="587" actId="1076"/>
          <ac:spMkLst>
            <pc:docMk/>
            <pc:sldMk cId="3494450728" sldId="256"/>
            <ac:spMk id="458" creationId="{EBA94B2D-7C15-41BA-8C04-3F87AEB741B4}"/>
          </ac:spMkLst>
        </pc:spChg>
        <pc:spChg chg="add mod">
          <ac:chgData name="Opal Graham" userId="f91867ea3a0f0556" providerId="LiveId" clId="{93635706-D470-4615-A25B-EBFFE943CC91}" dt="2019-03-20T23:41:48.505" v="587" actId="1076"/>
          <ac:spMkLst>
            <pc:docMk/>
            <pc:sldMk cId="3494450728" sldId="256"/>
            <ac:spMk id="459" creationId="{99AFF5B4-23DD-4255-A679-DE48F27DB0C4}"/>
          </ac:spMkLst>
        </pc:spChg>
        <pc:spChg chg="add mod">
          <ac:chgData name="Opal Graham" userId="f91867ea3a0f0556" providerId="LiveId" clId="{93635706-D470-4615-A25B-EBFFE943CC91}" dt="2019-03-20T23:41:48.505" v="587" actId="1076"/>
          <ac:spMkLst>
            <pc:docMk/>
            <pc:sldMk cId="3494450728" sldId="256"/>
            <ac:spMk id="460" creationId="{DB350448-BE92-4989-B648-C3689DA94DC4}"/>
          </ac:spMkLst>
        </pc:spChg>
        <pc:spChg chg="add mod">
          <ac:chgData name="Opal Graham" userId="f91867ea3a0f0556" providerId="LiveId" clId="{93635706-D470-4615-A25B-EBFFE943CC91}" dt="2019-03-20T23:41:48.505" v="587" actId="1076"/>
          <ac:spMkLst>
            <pc:docMk/>
            <pc:sldMk cId="3494450728" sldId="256"/>
            <ac:spMk id="461" creationId="{5E69E33C-26AE-4A52-832E-20D39D1F585C}"/>
          </ac:spMkLst>
        </pc:spChg>
        <pc:spChg chg="add mod">
          <ac:chgData name="Opal Graham" userId="f91867ea3a0f0556" providerId="LiveId" clId="{93635706-D470-4615-A25B-EBFFE943CC91}" dt="2019-03-20T23:41:48.505" v="587" actId="1076"/>
          <ac:spMkLst>
            <pc:docMk/>
            <pc:sldMk cId="3494450728" sldId="256"/>
            <ac:spMk id="462" creationId="{F2D6BEEA-74A7-4EBE-8B70-C2557242E952}"/>
          </ac:spMkLst>
        </pc:spChg>
        <pc:spChg chg="add mod">
          <ac:chgData name="Opal Graham" userId="f91867ea3a0f0556" providerId="LiveId" clId="{93635706-D470-4615-A25B-EBFFE943CC91}" dt="2019-03-20T23:41:48.505" v="587" actId="1076"/>
          <ac:spMkLst>
            <pc:docMk/>
            <pc:sldMk cId="3494450728" sldId="256"/>
            <ac:spMk id="463" creationId="{53456F2D-7CDF-4D79-B80C-5842B36CD305}"/>
          </ac:spMkLst>
        </pc:spChg>
        <pc:spChg chg="add mod">
          <ac:chgData name="Opal Graham" userId="f91867ea3a0f0556" providerId="LiveId" clId="{93635706-D470-4615-A25B-EBFFE943CC91}" dt="2019-03-20T23:41:48.505" v="587" actId="1076"/>
          <ac:spMkLst>
            <pc:docMk/>
            <pc:sldMk cId="3494450728" sldId="256"/>
            <ac:spMk id="464" creationId="{947B2C44-52DD-4F93-B8A4-5E0B4D9DC323}"/>
          </ac:spMkLst>
        </pc:spChg>
        <pc:picChg chg="add del mod">
          <ac:chgData name="Opal Graham" userId="f91867ea3a0f0556" providerId="LiveId" clId="{93635706-D470-4615-A25B-EBFFE943CC91}" dt="2019-03-20T22:13:37.724" v="202" actId="478"/>
          <ac:picMkLst>
            <pc:docMk/>
            <pc:sldMk cId="3494450728" sldId="256"/>
            <ac:picMk id="11" creationId="{BFBD9EBC-8DB2-46FD-B4EF-FF15750ED9AB}"/>
          </ac:picMkLst>
        </pc:picChg>
        <pc:picChg chg="add mod">
          <ac:chgData name="Opal Graham" userId="f91867ea3a0f0556" providerId="LiveId" clId="{93635706-D470-4615-A25B-EBFFE943CC91}" dt="2019-03-20T22:23:02.380" v="275" actId="1076"/>
          <ac:picMkLst>
            <pc:docMk/>
            <pc:sldMk cId="3494450728" sldId="256"/>
            <ac:picMk id="13" creationId="{89F1540E-FF42-4D9C-8EA1-5C7A346069F9}"/>
          </ac:picMkLst>
        </pc:picChg>
        <pc:picChg chg="add mod">
          <ac:chgData name="Opal Graham" userId="f91867ea3a0f0556" providerId="LiveId" clId="{93635706-D470-4615-A25B-EBFFE943CC91}" dt="2019-03-20T23:43:58.692" v="595" actId="1076"/>
          <ac:picMkLst>
            <pc:docMk/>
            <pc:sldMk cId="3494450728" sldId="256"/>
            <ac:picMk id="468" creationId="{6ED23FA4-3A2E-4853-898A-97725DD883D3}"/>
          </ac:picMkLst>
        </pc:picChg>
        <pc:picChg chg="add mod">
          <ac:chgData name="Opal Graham" userId="f91867ea3a0f0556" providerId="LiveId" clId="{93635706-D470-4615-A25B-EBFFE943CC91}" dt="2019-03-20T23:43:58.692" v="595" actId="1076"/>
          <ac:picMkLst>
            <pc:docMk/>
            <pc:sldMk cId="3494450728" sldId="256"/>
            <ac:picMk id="469" creationId="{51F8239B-B270-481D-9F99-80C20EE04684}"/>
          </ac:picMkLst>
        </pc:picChg>
        <pc:picChg chg="add mod">
          <ac:chgData name="Opal Graham" userId="f91867ea3a0f0556" providerId="LiveId" clId="{93635706-D470-4615-A25B-EBFFE943CC91}" dt="2019-03-20T23:43:58.692" v="595" actId="1076"/>
          <ac:picMkLst>
            <pc:docMk/>
            <pc:sldMk cId="3494450728" sldId="256"/>
            <ac:picMk id="470" creationId="{C056EB98-2A3B-48D6-8141-64410FA5A494}"/>
          </ac:picMkLst>
        </pc:picChg>
        <pc:cxnChg chg="add del mod">
          <ac:chgData name="Opal Graham" userId="f91867ea3a0f0556" providerId="LiveId" clId="{93635706-D470-4615-A25B-EBFFE943CC91}" dt="2019-03-20T22:07:35.755" v="118" actId="478"/>
          <ac:cxnSpMkLst>
            <pc:docMk/>
            <pc:sldMk cId="3494450728" sldId="256"/>
            <ac:cxnSpMk id="6" creationId="{C82CE68E-67CF-495B-A850-8E70A2E4015C}"/>
          </ac:cxnSpMkLst>
        </pc:cxnChg>
        <pc:cxnChg chg="add mod">
          <ac:chgData name="Opal Graham" userId="f91867ea3a0f0556" providerId="LiveId" clId="{93635706-D470-4615-A25B-EBFFE943CC91}" dt="2019-03-20T22:16:28.443" v="211" actId="14100"/>
          <ac:cxnSpMkLst>
            <pc:docMk/>
            <pc:sldMk cId="3494450728" sldId="256"/>
            <ac:cxnSpMk id="15" creationId="{A4B4D9D1-1C64-497F-9993-0EC7F0F87201}"/>
          </ac:cxnSpMkLst>
        </pc:cxnChg>
        <pc:cxnChg chg="add mod">
          <ac:chgData name="Opal Graham" userId="f91867ea3a0f0556" providerId="LiveId" clId="{93635706-D470-4615-A25B-EBFFE943CC91}" dt="2019-03-20T23:12:41.317" v="345" actId="1076"/>
          <ac:cxnSpMkLst>
            <pc:docMk/>
            <pc:sldMk cId="3494450728" sldId="256"/>
            <ac:cxnSpMk id="19" creationId="{ABF173B9-58F9-4865-B06B-0EC5A1F515BE}"/>
          </ac:cxnSpMkLst>
        </pc:cxnChg>
        <pc:cxnChg chg="add mod">
          <ac:chgData name="Opal Graham" userId="f91867ea3a0f0556" providerId="LiveId" clId="{93635706-D470-4615-A25B-EBFFE943CC91}" dt="2019-03-20T22:20:57.334" v="251" actId="14100"/>
          <ac:cxnSpMkLst>
            <pc:docMk/>
            <pc:sldMk cId="3494450728" sldId="256"/>
            <ac:cxnSpMk id="22" creationId="{58AE53A8-DF97-4B5F-A1A2-933A287F3087}"/>
          </ac:cxnSpMkLst>
        </pc:cxnChg>
        <pc:cxnChg chg="add mod">
          <ac:chgData name="Opal Graham" userId="f91867ea3a0f0556" providerId="LiveId" clId="{93635706-D470-4615-A25B-EBFFE943CC91}" dt="2019-03-20T22:21:36.067" v="254" actId="1076"/>
          <ac:cxnSpMkLst>
            <pc:docMk/>
            <pc:sldMk cId="3494450728" sldId="256"/>
            <ac:cxnSpMk id="24" creationId="{A4945B2A-1790-41E3-9B86-6B415277DB2F}"/>
          </ac:cxnSpMkLst>
        </pc:cxnChg>
        <pc:cxnChg chg="add mod">
          <ac:chgData name="Opal Graham" userId="f91867ea3a0f0556" providerId="LiveId" clId="{93635706-D470-4615-A25B-EBFFE943CC91}" dt="2019-03-20T23:42:37.896" v="591" actId="1076"/>
          <ac:cxnSpMkLst>
            <pc:docMk/>
            <pc:sldMk cId="3494450728" sldId="256"/>
            <ac:cxnSpMk id="27" creationId="{9A90A342-690D-414B-841A-B82917C4444A}"/>
          </ac:cxnSpMkLst>
        </pc:cxnChg>
        <pc:cxnChg chg="add mod">
          <ac:chgData name="Opal Graham" userId="f91867ea3a0f0556" providerId="LiveId" clId="{93635706-D470-4615-A25B-EBFFE943CC91}" dt="2019-03-20T23:42:20.676" v="589" actId="1076"/>
          <ac:cxnSpMkLst>
            <pc:docMk/>
            <pc:sldMk cId="3494450728" sldId="256"/>
            <ac:cxnSpMk id="28" creationId="{D796D053-FF45-4332-8BBE-B18D2D34D9C1}"/>
          </ac:cxnSpMkLst>
        </pc:cxnChg>
        <pc:cxnChg chg="add del mod">
          <ac:chgData name="Opal Graham" userId="f91867ea3a0f0556" providerId="LiveId" clId="{93635706-D470-4615-A25B-EBFFE943CC91}" dt="2019-03-20T23:21:23.083" v="353"/>
          <ac:cxnSpMkLst>
            <pc:docMk/>
            <pc:sldMk cId="3494450728" sldId="256"/>
            <ac:cxnSpMk id="57" creationId="{755F9B3D-50C8-4AF2-81B1-C2B19DCF3219}"/>
          </ac:cxnSpMkLst>
        </pc:cxnChg>
        <pc:cxnChg chg="add del mod">
          <ac:chgData name="Opal Graham" userId="f91867ea3a0f0556" providerId="LiveId" clId="{93635706-D470-4615-A25B-EBFFE943CC91}" dt="2019-03-20T23:21:23.083" v="353"/>
          <ac:cxnSpMkLst>
            <pc:docMk/>
            <pc:sldMk cId="3494450728" sldId="256"/>
            <ac:cxnSpMk id="58" creationId="{0A0012C0-851F-4A03-BA52-86929ED2FA86}"/>
          </ac:cxnSpMkLst>
        </pc:cxnChg>
        <pc:cxnChg chg="add del mod">
          <ac:chgData name="Opal Graham" userId="f91867ea3a0f0556" providerId="LiveId" clId="{93635706-D470-4615-A25B-EBFFE943CC91}" dt="2019-03-20T23:21:23.083" v="353"/>
          <ac:cxnSpMkLst>
            <pc:docMk/>
            <pc:sldMk cId="3494450728" sldId="256"/>
            <ac:cxnSpMk id="59" creationId="{657E8F71-A1C1-4425-B831-40D23ECF1622}"/>
          </ac:cxnSpMkLst>
        </pc:cxnChg>
        <pc:cxnChg chg="add del mod">
          <ac:chgData name="Opal Graham" userId="f91867ea3a0f0556" providerId="LiveId" clId="{93635706-D470-4615-A25B-EBFFE943CC91}" dt="2019-03-20T23:21:23.083" v="353"/>
          <ac:cxnSpMkLst>
            <pc:docMk/>
            <pc:sldMk cId="3494450728" sldId="256"/>
            <ac:cxnSpMk id="60" creationId="{1EC9621F-6686-448B-8C90-ADAB5C12E081}"/>
          </ac:cxnSpMkLst>
        </pc:cxnChg>
        <pc:cxnChg chg="add del mod">
          <ac:chgData name="Opal Graham" userId="f91867ea3a0f0556" providerId="LiveId" clId="{93635706-D470-4615-A25B-EBFFE943CC91}" dt="2019-03-20T23:21:23.083" v="353"/>
          <ac:cxnSpMkLst>
            <pc:docMk/>
            <pc:sldMk cId="3494450728" sldId="256"/>
            <ac:cxnSpMk id="61" creationId="{D1EA4484-B051-4D11-963E-B152EB78F06E}"/>
          </ac:cxnSpMkLst>
        </pc:cxnChg>
        <pc:cxnChg chg="add del mod">
          <ac:chgData name="Opal Graham" userId="f91867ea3a0f0556" providerId="LiveId" clId="{93635706-D470-4615-A25B-EBFFE943CC91}" dt="2019-03-20T23:21:23.083" v="353"/>
          <ac:cxnSpMkLst>
            <pc:docMk/>
            <pc:sldMk cId="3494450728" sldId="256"/>
            <ac:cxnSpMk id="62" creationId="{54E2F7CE-B507-492A-8145-5BCCF0515189}"/>
          </ac:cxnSpMkLst>
        </pc:cxnChg>
        <pc:cxnChg chg="add del mod">
          <ac:chgData name="Opal Graham" userId="f91867ea3a0f0556" providerId="LiveId" clId="{93635706-D470-4615-A25B-EBFFE943CC91}" dt="2019-03-20T23:21:23.083" v="353"/>
          <ac:cxnSpMkLst>
            <pc:docMk/>
            <pc:sldMk cId="3494450728" sldId="256"/>
            <ac:cxnSpMk id="63" creationId="{1B6F39DC-F21F-47E6-8DC7-AAD62FBD14CE}"/>
          </ac:cxnSpMkLst>
        </pc:cxnChg>
        <pc:cxnChg chg="add del mod">
          <ac:chgData name="Opal Graham" userId="f91867ea3a0f0556" providerId="LiveId" clId="{93635706-D470-4615-A25B-EBFFE943CC91}" dt="2019-03-20T23:21:23.083" v="353"/>
          <ac:cxnSpMkLst>
            <pc:docMk/>
            <pc:sldMk cId="3494450728" sldId="256"/>
            <ac:cxnSpMk id="64" creationId="{59DB7748-F360-4064-A818-590B771689E4}"/>
          </ac:cxnSpMkLst>
        </pc:cxnChg>
        <pc:cxnChg chg="add del mod">
          <ac:chgData name="Opal Graham" userId="f91867ea3a0f0556" providerId="LiveId" clId="{93635706-D470-4615-A25B-EBFFE943CC91}" dt="2019-03-20T23:21:23.083" v="353"/>
          <ac:cxnSpMkLst>
            <pc:docMk/>
            <pc:sldMk cId="3494450728" sldId="256"/>
            <ac:cxnSpMk id="69" creationId="{F2B04EF4-C74C-4BDD-BDC5-165EC9F8C7D4}"/>
          </ac:cxnSpMkLst>
        </pc:cxnChg>
        <pc:cxnChg chg="add del mod">
          <ac:chgData name="Opal Graham" userId="f91867ea3a0f0556" providerId="LiveId" clId="{93635706-D470-4615-A25B-EBFFE943CC91}" dt="2019-03-20T23:21:23.083" v="353"/>
          <ac:cxnSpMkLst>
            <pc:docMk/>
            <pc:sldMk cId="3494450728" sldId="256"/>
            <ac:cxnSpMk id="70" creationId="{57DF8968-A390-40E3-A629-9514ADF90B3C}"/>
          </ac:cxnSpMkLst>
        </pc:cxnChg>
        <pc:cxnChg chg="add del mod">
          <ac:chgData name="Opal Graham" userId="f91867ea3a0f0556" providerId="LiveId" clId="{93635706-D470-4615-A25B-EBFFE943CC91}" dt="2019-03-20T23:25:00.255" v="555"/>
          <ac:cxnSpMkLst>
            <pc:docMk/>
            <pc:sldMk cId="3494450728" sldId="256"/>
            <ac:cxnSpMk id="101" creationId="{2E401ECE-E1E1-47E9-B672-F3609DCEFE8E}"/>
          </ac:cxnSpMkLst>
        </pc:cxnChg>
        <pc:cxnChg chg="add del mod">
          <ac:chgData name="Opal Graham" userId="f91867ea3a0f0556" providerId="LiveId" clId="{93635706-D470-4615-A25B-EBFFE943CC91}" dt="2019-03-20T23:25:00.255" v="555"/>
          <ac:cxnSpMkLst>
            <pc:docMk/>
            <pc:sldMk cId="3494450728" sldId="256"/>
            <ac:cxnSpMk id="102" creationId="{A055B388-E7A0-469D-8E9A-129319B098F5}"/>
          </ac:cxnSpMkLst>
        </pc:cxnChg>
        <pc:cxnChg chg="add del mod">
          <ac:chgData name="Opal Graham" userId="f91867ea3a0f0556" providerId="LiveId" clId="{93635706-D470-4615-A25B-EBFFE943CC91}" dt="2019-03-20T23:25:00.255" v="555"/>
          <ac:cxnSpMkLst>
            <pc:docMk/>
            <pc:sldMk cId="3494450728" sldId="256"/>
            <ac:cxnSpMk id="103" creationId="{F581ACB7-42D9-40D2-9942-5FFBCEA2ADAD}"/>
          </ac:cxnSpMkLst>
        </pc:cxnChg>
        <pc:cxnChg chg="add del mod">
          <ac:chgData name="Opal Graham" userId="f91867ea3a0f0556" providerId="LiveId" clId="{93635706-D470-4615-A25B-EBFFE943CC91}" dt="2019-03-20T23:25:00.255" v="555"/>
          <ac:cxnSpMkLst>
            <pc:docMk/>
            <pc:sldMk cId="3494450728" sldId="256"/>
            <ac:cxnSpMk id="104" creationId="{B86B972B-D17C-465F-BEC2-435A99EFD161}"/>
          </ac:cxnSpMkLst>
        </pc:cxnChg>
        <pc:cxnChg chg="add del mod">
          <ac:chgData name="Opal Graham" userId="f91867ea3a0f0556" providerId="LiveId" clId="{93635706-D470-4615-A25B-EBFFE943CC91}" dt="2019-03-20T23:25:00.255" v="555"/>
          <ac:cxnSpMkLst>
            <pc:docMk/>
            <pc:sldMk cId="3494450728" sldId="256"/>
            <ac:cxnSpMk id="105" creationId="{351E64E6-8BB9-4861-B197-FFE542B9E6F6}"/>
          </ac:cxnSpMkLst>
        </pc:cxnChg>
        <pc:cxnChg chg="add del mod">
          <ac:chgData name="Opal Graham" userId="f91867ea3a0f0556" providerId="LiveId" clId="{93635706-D470-4615-A25B-EBFFE943CC91}" dt="2019-03-20T23:25:00.255" v="555"/>
          <ac:cxnSpMkLst>
            <pc:docMk/>
            <pc:sldMk cId="3494450728" sldId="256"/>
            <ac:cxnSpMk id="106" creationId="{2F683900-0E90-4E3B-B5D5-48FFF88A551D}"/>
          </ac:cxnSpMkLst>
        </pc:cxnChg>
        <pc:cxnChg chg="add del mod">
          <ac:chgData name="Opal Graham" userId="f91867ea3a0f0556" providerId="LiveId" clId="{93635706-D470-4615-A25B-EBFFE943CC91}" dt="2019-03-20T23:25:00.255" v="555"/>
          <ac:cxnSpMkLst>
            <pc:docMk/>
            <pc:sldMk cId="3494450728" sldId="256"/>
            <ac:cxnSpMk id="107" creationId="{3168F443-23B2-4FAD-8AF5-BC37EA9513B5}"/>
          </ac:cxnSpMkLst>
        </pc:cxnChg>
        <pc:cxnChg chg="add del mod">
          <ac:chgData name="Opal Graham" userId="f91867ea3a0f0556" providerId="LiveId" clId="{93635706-D470-4615-A25B-EBFFE943CC91}" dt="2019-03-20T23:25:00.255" v="555"/>
          <ac:cxnSpMkLst>
            <pc:docMk/>
            <pc:sldMk cId="3494450728" sldId="256"/>
            <ac:cxnSpMk id="108" creationId="{1CB891CB-0899-4DE4-9632-8DD6A8CB3F1E}"/>
          </ac:cxnSpMkLst>
        </pc:cxnChg>
        <pc:cxnChg chg="add del mod">
          <ac:chgData name="Opal Graham" userId="f91867ea3a0f0556" providerId="LiveId" clId="{93635706-D470-4615-A25B-EBFFE943CC91}" dt="2019-03-20T23:25:00.255" v="555"/>
          <ac:cxnSpMkLst>
            <pc:docMk/>
            <pc:sldMk cId="3494450728" sldId="256"/>
            <ac:cxnSpMk id="109" creationId="{3BBCEC28-ADC2-402D-962D-482C6CBDF877}"/>
          </ac:cxnSpMkLst>
        </pc:cxnChg>
        <pc:cxnChg chg="add del mod">
          <ac:chgData name="Opal Graham" userId="f91867ea3a0f0556" providerId="LiveId" clId="{93635706-D470-4615-A25B-EBFFE943CC91}" dt="2019-03-20T23:25:00.255" v="555"/>
          <ac:cxnSpMkLst>
            <pc:docMk/>
            <pc:sldMk cId="3494450728" sldId="256"/>
            <ac:cxnSpMk id="110" creationId="{EB234151-EB27-4AFE-817C-E56A7A35B8BA}"/>
          </ac:cxnSpMkLst>
        </pc:cxnChg>
        <pc:cxnChg chg="add del mod">
          <ac:chgData name="Opal Graham" userId="f91867ea3a0f0556" providerId="LiveId" clId="{93635706-D470-4615-A25B-EBFFE943CC91}" dt="2019-03-20T23:25:00.255" v="555"/>
          <ac:cxnSpMkLst>
            <pc:docMk/>
            <pc:sldMk cId="3494450728" sldId="256"/>
            <ac:cxnSpMk id="111" creationId="{79692E25-2189-452F-9FF2-8401D649A161}"/>
          </ac:cxnSpMkLst>
        </pc:cxnChg>
        <pc:cxnChg chg="add del mod">
          <ac:chgData name="Opal Graham" userId="f91867ea3a0f0556" providerId="LiveId" clId="{93635706-D470-4615-A25B-EBFFE943CC91}" dt="2019-03-20T23:25:00.255" v="555"/>
          <ac:cxnSpMkLst>
            <pc:docMk/>
            <pc:sldMk cId="3494450728" sldId="256"/>
            <ac:cxnSpMk id="112" creationId="{1050CF14-7F55-459D-B48B-DB44D88C4C33}"/>
          </ac:cxnSpMkLst>
        </pc:cxnChg>
        <pc:cxnChg chg="add del mod">
          <ac:chgData name="Opal Graham" userId="f91867ea3a0f0556" providerId="LiveId" clId="{93635706-D470-4615-A25B-EBFFE943CC91}" dt="2019-03-20T23:25:00.255" v="555"/>
          <ac:cxnSpMkLst>
            <pc:docMk/>
            <pc:sldMk cId="3494450728" sldId="256"/>
            <ac:cxnSpMk id="113" creationId="{7AE40B8B-32C8-4D94-9077-C6317D47FA5A}"/>
          </ac:cxnSpMkLst>
        </pc:cxnChg>
        <pc:cxnChg chg="add del mod">
          <ac:chgData name="Opal Graham" userId="f91867ea3a0f0556" providerId="LiveId" clId="{93635706-D470-4615-A25B-EBFFE943CC91}" dt="2019-03-20T23:25:00.255" v="555"/>
          <ac:cxnSpMkLst>
            <pc:docMk/>
            <pc:sldMk cId="3494450728" sldId="256"/>
            <ac:cxnSpMk id="114" creationId="{31EBACAF-D25F-43B2-BBDA-449CEE868D0C}"/>
          </ac:cxnSpMkLst>
        </pc:cxnChg>
        <pc:cxnChg chg="add del mod">
          <ac:chgData name="Opal Graham" userId="f91867ea3a0f0556" providerId="LiveId" clId="{93635706-D470-4615-A25B-EBFFE943CC91}" dt="2019-03-20T23:25:00.255" v="555"/>
          <ac:cxnSpMkLst>
            <pc:docMk/>
            <pc:sldMk cId="3494450728" sldId="256"/>
            <ac:cxnSpMk id="115" creationId="{A49CEB69-25D0-40EA-8410-F03671A76E42}"/>
          </ac:cxnSpMkLst>
        </pc:cxnChg>
        <pc:cxnChg chg="add del mod">
          <ac:chgData name="Opal Graham" userId="f91867ea3a0f0556" providerId="LiveId" clId="{93635706-D470-4615-A25B-EBFFE943CC91}" dt="2019-03-20T23:25:00.255" v="555"/>
          <ac:cxnSpMkLst>
            <pc:docMk/>
            <pc:sldMk cId="3494450728" sldId="256"/>
            <ac:cxnSpMk id="116" creationId="{64DF4A41-E496-4FC2-8391-93D55C454C46}"/>
          </ac:cxnSpMkLst>
        </pc:cxnChg>
        <pc:cxnChg chg="add del mod">
          <ac:chgData name="Opal Graham" userId="f91867ea3a0f0556" providerId="LiveId" clId="{93635706-D470-4615-A25B-EBFFE943CC91}" dt="2019-03-20T23:25:00.255" v="555"/>
          <ac:cxnSpMkLst>
            <pc:docMk/>
            <pc:sldMk cId="3494450728" sldId="256"/>
            <ac:cxnSpMk id="117" creationId="{795AD741-7076-46A1-A431-DD38D7E22E65}"/>
          </ac:cxnSpMkLst>
        </pc:cxnChg>
        <pc:cxnChg chg="add del mod">
          <ac:chgData name="Opal Graham" userId="f91867ea3a0f0556" providerId="LiveId" clId="{93635706-D470-4615-A25B-EBFFE943CC91}" dt="2019-03-20T23:25:00.255" v="555"/>
          <ac:cxnSpMkLst>
            <pc:docMk/>
            <pc:sldMk cId="3494450728" sldId="256"/>
            <ac:cxnSpMk id="118" creationId="{4E4C4BC2-CDAA-417A-B370-58F0A632AC7D}"/>
          </ac:cxnSpMkLst>
        </pc:cxnChg>
        <pc:cxnChg chg="add del mod">
          <ac:chgData name="Opal Graham" userId="f91867ea3a0f0556" providerId="LiveId" clId="{93635706-D470-4615-A25B-EBFFE943CC91}" dt="2019-03-20T23:25:00.255" v="555"/>
          <ac:cxnSpMkLst>
            <pc:docMk/>
            <pc:sldMk cId="3494450728" sldId="256"/>
            <ac:cxnSpMk id="119" creationId="{C23BEF00-33EB-4882-B8BA-97F8B11FF2E6}"/>
          </ac:cxnSpMkLst>
        </pc:cxnChg>
        <pc:cxnChg chg="add del mod">
          <ac:chgData name="Opal Graham" userId="f91867ea3a0f0556" providerId="LiveId" clId="{93635706-D470-4615-A25B-EBFFE943CC91}" dt="2019-03-20T23:25:00.255" v="555"/>
          <ac:cxnSpMkLst>
            <pc:docMk/>
            <pc:sldMk cId="3494450728" sldId="256"/>
            <ac:cxnSpMk id="120" creationId="{BE6793E9-4890-4C7B-A0F1-48D2E40119F7}"/>
          </ac:cxnSpMkLst>
        </pc:cxnChg>
        <pc:cxnChg chg="add mod">
          <ac:chgData name="Opal Graham" userId="f91867ea3a0f0556" providerId="LiveId" clId="{93635706-D470-4615-A25B-EBFFE943CC91}" dt="2019-03-20T23:27:35.036" v="562" actId="1076"/>
          <ac:cxnSpMkLst>
            <pc:docMk/>
            <pc:sldMk cId="3494450728" sldId="256"/>
            <ac:cxnSpMk id="167" creationId="{23DC6B0A-EFEE-4760-88CE-3BAF13A981A7}"/>
          </ac:cxnSpMkLst>
        </pc:cxnChg>
        <pc:cxnChg chg="add mod">
          <ac:chgData name="Opal Graham" userId="f91867ea3a0f0556" providerId="LiveId" clId="{93635706-D470-4615-A25B-EBFFE943CC91}" dt="2019-03-20T23:27:35.036" v="562" actId="1076"/>
          <ac:cxnSpMkLst>
            <pc:docMk/>
            <pc:sldMk cId="3494450728" sldId="256"/>
            <ac:cxnSpMk id="168" creationId="{C7617FAD-6D59-4514-A0A1-F89C2FB49A3A}"/>
          </ac:cxnSpMkLst>
        </pc:cxnChg>
        <pc:cxnChg chg="add mod">
          <ac:chgData name="Opal Graham" userId="f91867ea3a0f0556" providerId="LiveId" clId="{93635706-D470-4615-A25B-EBFFE943CC91}" dt="2019-03-20T23:27:35.036" v="562" actId="1076"/>
          <ac:cxnSpMkLst>
            <pc:docMk/>
            <pc:sldMk cId="3494450728" sldId="256"/>
            <ac:cxnSpMk id="169" creationId="{1870A679-4997-4435-81CE-45BA24792319}"/>
          </ac:cxnSpMkLst>
        </pc:cxnChg>
        <pc:cxnChg chg="add mod">
          <ac:chgData name="Opal Graham" userId="f91867ea3a0f0556" providerId="LiveId" clId="{93635706-D470-4615-A25B-EBFFE943CC91}" dt="2019-03-20T23:27:35.036" v="562" actId="1076"/>
          <ac:cxnSpMkLst>
            <pc:docMk/>
            <pc:sldMk cId="3494450728" sldId="256"/>
            <ac:cxnSpMk id="170" creationId="{8C9B1079-C830-4181-B046-A0620F467167}"/>
          </ac:cxnSpMkLst>
        </pc:cxnChg>
        <pc:cxnChg chg="add mod">
          <ac:chgData name="Opal Graham" userId="f91867ea3a0f0556" providerId="LiveId" clId="{93635706-D470-4615-A25B-EBFFE943CC91}" dt="2019-03-20T23:27:35.036" v="562" actId="1076"/>
          <ac:cxnSpMkLst>
            <pc:docMk/>
            <pc:sldMk cId="3494450728" sldId="256"/>
            <ac:cxnSpMk id="171" creationId="{3CED6035-2EC3-40F5-9DD8-5CF32C52899F}"/>
          </ac:cxnSpMkLst>
        </pc:cxnChg>
        <pc:cxnChg chg="add mod">
          <ac:chgData name="Opal Graham" userId="f91867ea3a0f0556" providerId="LiveId" clId="{93635706-D470-4615-A25B-EBFFE943CC91}" dt="2019-03-20T23:27:35.036" v="562" actId="1076"/>
          <ac:cxnSpMkLst>
            <pc:docMk/>
            <pc:sldMk cId="3494450728" sldId="256"/>
            <ac:cxnSpMk id="172" creationId="{BD2C6F15-A345-4110-8CE0-2595AC989F96}"/>
          </ac:cxnSpMkLst>
        </pc:cxnChg>
        <pc:cxnChg chg="add mod">
          <ac:chgData name="Opal Graham" userId="f91867ea3a0f0556" providerId="LiveId" clId="{93635706-D470-4615-A25B-EBFFE943CC91}" dt="2019-03-20T23:27:35.036" v="562" actId="1076"/>
          <ac:cxnSpMkLst>
            <pc:docMk/>
            <pc:sldMk cId="3494450728" sldId="256"/>
            <ac:cxnSpMk id="173" creationId="{268C2431-AD39-4362-81FF-3A5B40BED701}"/>
          </ac:cxnSpMkLst>
        </pc:cxnChg>
        <pc:cxnChg chg="add mod">
          <ac:chgData name="Opal Graham" userId="f91867ea3a0f0556" providerId="LiveId" clId="{93635706-D470-4615-A25B-EBFFE943CC91}" dt="2019-03-20T23:27:35.036" v="562" actId="1076"/>
          <ac:cxnSpMkLst>
            <pc:docMk/>
            <pc:sldMk cId="3494450728" sldId="256"/>
            <ac:cxnSpMk id="174" creationId="{B9A1C4A8-FEB8-470B-B914-12950E4CB5F8}"/>
          </ac:cxnSpMkLst>
        </pc:cxnChg>
        <pc:cxnChg chg="add mod">
          <ac:chgData name="Opal Graham" userId="f91867ea3a0f0556" providerId="LiveId" clId="{93635706-D470-4615-A25B-EBFFE943CC91}" dt="2019-03-20T23:27:35.036" v="562" actId="1076"/>
          <ac:cxnSpMkLst>
            <pc:docMk/>
            <pc:sldMk cId="3494450728" sldId="256"/>
            <ac:cxnSpMk id="175" creationId="{FAF9A8B7-4FC2-44D3-B619-6CB13C7EAD7D}"/>
          </ac:cxnSpMkLst>
        </pc:cxnChg>
        <pc:cxnChg chg="add mod">
          <ac:chgData name="Opal Graham" userId="f91867ea3a0f0556" providerId="LiveId" clId="{93635706-D470-4615-A25B-EBFFE943CC91}" dt="2019-03-20T23:27:35.036" v="562" actId="1076"/>
          <ac:cxnSpMkLst>
            <pc:docMk/>
            <pc:sldMk cId="3494450728" sldId="256"/>
            <ac:cxnSpMk id="176" creationId="{B5A24EDF-3456-4B42-9AAB-33A3D8D46C1B}"/>
          </ac:cxnSpMkLst>
        </pc:cxnChg>
        <pc:cxnChg chg="add mod">
          <ac:chgData name="Opal Graham" userId="f91867ea3a0f0556" providerId="LiveId" clId="{93635706-D470-4615-A25B-EBFFE943CC91}" dt="2019-03-20T23:27:35.036" v="562" actId="1076"/>
          <ac:cxnSpMkLst>
            <pc:docMk/>
            <pc:sldMk cId="3494450728" sldId="256"/>
            <ac:cxnSpMk id="177" creationId="{E115E7BD-8BA4-47F8-BF6D-EB7722260B33}"/>
          </ac:cxnSpMkLst>
        </pc:cxnChg>
        <pc:cxnChg chg="add mod">
          <ac:chgData name="Opal Graham" userId="f91867ea3a0f0556" providerId="LiveId" clId="{93635706-D470-4615-A25B-EBFFE943CC91}" dt="2019-03-20T23:27:35.036" v="562" actId="1076"/>
          <ac:cxnSpMkLst>
            <pc:docMk/>
            <pc:sldMk cId="3494450728" sldId="256"/>
            <ac:cxnSpMk id="178" creationId="{0371FB99-85B2-45FD-A015-39BCE49BA2C6}"/>
          </ac:cxnSpMkLst>
        </pc:cxnChg>
        <pc:cxnChg chg="add mod">
          <ac:chgData name="Opal Graham" userId="f91867ea3a0f0556" providerId="LiveId" clId="{93635706-D470-4615-A25B-EBFFE943CC91}" dt="2019-03-20T23:27:35.036" v="562" actId="1076"/>
          <ac:cxnSpMkLst>
            <pc:docMk/>
            <pc:sldMk cId="3494450728" sldId="256"/>
            <ac:cxnSpMk id="179" creationId="{DAB42786-A3C8-4DEF-8D69-EC3B6372DA57}"/>
          </ac:cxnSpMkLst>
        </pc:cxnChg>
        <pc:cxnChg chg="add mod">
          <ac:chgData name="Opal Graham" userId="f91867ea3a0f0556" providerId="LiveId" clId="{93635706-D470-4615-A25B-EBFFE943CC91}" dt="2019-03-20T23:27:35.036" v="562" actId="1076"/>
          <ac:cxnSpMkLst>
            <pc:docMk/>
            <pc:sldMk cId="3494450728" sldId="256"/>
            <ac:cxnSpMk id="180" creationId="{1E4BA3CF-CF99-4D0A-A24C-7A278098C3C0}"/>
          </ac:cxnSpMkLst>
        </pc:cxnChg>
        <pc:cxnChg chg="add mod">
          <ac:chgData name="Opal Graham" userId="f91867ea3a0f0556" providerId="LiveId" clId="{93635706-D470-4615-A25B-EBFFE943CC91}" dt="2019-03-20T23:27:35.036" v="562" actId="1076"/>
          <ac:cxnSpMkLst>
            <pc:docMk/>
            <pc:sldMk cId="3494450728" sldId="256"/>
            <ac:cxnSpMk id="181" creationId="{98E9FD5F-DEB1-4CD6-9DF2-FC94B7154DF7}"/>
          </ac:cxnSpMkLst>
        </pc:cxnChg>
        <pc:cxnChg chg="add mod">
          <ac:chgData name="Opal Graham" userId="f91867ea3a0f0556" providerId="LiveId" clId="{93635706-D470-4615-A25B-EBFFE943CC91}" dt="2019-03-20T23:27:35.036" v="562" actId="1076"/>
          <ac:cxnSpMkLst>
            <pc:docMk/>
            <pc:sldMk cId="3494450728" sldId="256"/>
            <ac:cxnSpMk id="182" creationId="{664CAD01-BECE-46D1-A893-6379D67EF003}"/>
          </ac:cxnSpMkLst>
        </pc:cxnChg>
        <pc:cxnChg chg="add mod">
          <ac:chgData name="Opal Graham" userId="f91867ea3a0f0556" providerId="LiveId" clId="{93635706-D470-4615-A25B-EBFFE943CC91}" dt="2019-03-20T23:27:35.036" v="562" actId="1076"/>
          <ac:cxnSpMkLst>
            <pc:docMk/>
            <pc:sldMk cId="3494450728" sldId="256"/>
            <ac:cxnSpMk id="183" creationId="{AB18553E-9903-41E0-A12C-F6B23224B522}"/>
          </ac:cxnSpMkLst>
        </pc:cxnChg>
        <pc:cxnChg chg="add mod">
          <ac:chgData name="Opal Graham" userId="f91867ea3a0f0556" providerId="LiveId" clId="{93635706-D470-4615-A25B-EBFFE943CC91}" dt="2019-03-20T23:27:35.036" v="562" actId="1076"/>
          <ac:cxnSpMkLst>
            <pc:docMk/>
            <pc:sldMk cId="3494450728" sldId="256"/>
            <ac:cxnSpMk id="184" creationId="{81203C73-BAEF-45B6-A478-85FEE0E2E1D8}"/>
          </ac:cxnSpMkLst>
        </pc:cxnChg>
        <pc:cxnChg chg="add mod">
          <ac:chgData name="Opal Graham" userId="f91867ea3a0f0556" providerId="LiveId" clId="{93635706-D470-4615-A25B-EBFFE943CC91}" dt="2019-03-20T23:27:35.036" v="562" actId="1076"/>
          <ac:cxnSpMkLst>
            <pc:docMk/>
            <pc:sldMk cId="3494450728" sldId="256"/>
            <ac:cxnSpMk id="185" creationId="{FE067F84-5F53-4CE8-B74A-B99AD7738BCF}"/>
          </ac:cxnSpMkLst>
        </pc:cxnChg>
        <pc:cxnChg chg="add mod">
          <ac:chgData name="Opal Graham" userId="f91867ea3a0f0556" providerId="LiveId" clId="{93635706-D470-4615-A25B-EBFFE943CC91}" dt="2019-03-20T23:27:35.036" v="562" actId="1076"/>
          <ac:cxnSpMkLst>
            <pc:docMk/>
            <pc:sldMk cId="3494450728" sldId="256"/>
            <ac:cxnSpMk id="186" creationId="{09D336B7-4DF2-482F-9041-75341E0C0560}"/>
          </ac:cxnSpMkLst>
        </pc:cxnChg>
        <pc:cxnChg chg="add mod">
          <ac:chgData name="Opal Graham" userId="f91867ea3a0f0556" providerId="LiveId" clId="{93635706-D470-4615-A25B-EBFFE943CC91}" dt="2019-03-20T23:29:11.412" v="565" actId="1076"/>
          <ac:cxnSpMkLst>
            <pc:docMk/>
            <pc:sldMk cId="3494450728" sldId="256"/>
            <ac:cxnSpMk id="231" creationId="{40094DDB-DA70-4F97-89D8-8D057156975E}"/>
          </ac:cxnSpMkLst>
        </pc:cxnChg>
        <pc:cxnChg chg="add mod">
          <ac:chgData name="Opal Graham" userId="f91867ea3a0f0556" providerId="LiveId" clId="{93635706-D470-4615-A25B-EBFFE943CC91}" dt="2019-03-20T23:29:11.412" v="565" actId="1076"/>
          <ac:cxnSpMkLst>
            <pc:docMk/>
            <pc:sldMk cId="3494450728" sldId="256"/>
            <ac:cxnSpMk id="232" creationId="{9452628D-2DCE-4E8E-8C1B-3A0E6BF44FDB}"/>
          </ac:cxnSpMkLst>
        </pc:cxnChg>
        <pc:cxnChg chg="add mod">
          <ac:chgData name="Opal Graham" userId="f91867ea3a0f0556" providerId="LiveId" clId="{93635706-D470-4615-A25B-EBFFE943CC91}" dt="2019-03-20T23:29:11.412" v="565" actId="1076"/>
          <ac:cxnSpMkLst>
            <pc:docMk/>
            <pc:sldMk cId="3494450728" sldId="256"/>
            <ac:cxnSpMk id="233" creationId="{1EFF50E2-204A-4276-BFCE-05A1F3EA8B4F}"/>
          </ac:cxnSpMkLst>
        </pc:cxnChg>
        <pc:cxnChg chg="add mod">
          <ac:chgData name="Opal Graham" userId="f91867ea3a0f0556" providerId="LiveId" clId="{93635706-D470-4615-A25B-EBFFE943CC91}" dt="2019-03-20T23:29:11.412" v="565" actId="1076"/>
          <ac:cxnSpMkLst>
            <pc:docMk/>
            <pc:sldMk cId="3494450728" sldId="256"/>
            <ac:cxnSpMk id="234" creationId="{81960328-7C55-4B5F-B4B3-9FC77239891F}"/>
          </ac:cxnSpMkLst>
        </pc:cxnChg>
        <pc:cxnChg chg="add mod">
          <ac:chgData name="Opal Graham" userId="f91867ea3a0f0556" providerId="LiveId" clId="{93635706-D470-4615-A25B-EBFFE943CC91}" dt="2019-03-20T23:29:11.412" v="565" actId="1076"/>
          <ac:cxnSpMkLst>
            <pc:docMk/>
            <pc:sldMk cId="3494450728" sldId="256"/>
            <ac:cxnSpMk id="235" creationId="{C5BE037E-CEA3-4615-AD0F-27604E772C2D}"/>
          </ac:cxnSpMkLst>
        </pc:cxnChg>
        <pc:cxnChg chg="add mod">
          <ac:chgData name="Opal Graham" userId="f91867ea3a0f0556" providerId="LiveId" clId="{93635706-D470-4615-A25B-EBFFE943CC91}" dt="2019-03-20T23:29:11.412" v="565" actId="1076"/>
          <ac:cxnSpMkLst>
            <pc:docMk/>
            <pc:sldMk cId="3494450728" sldId="256"/>
            <ac:cxnSpMk id="236" creationId="{DE0949C0-9CD8-480B-AFDA-8C0E5050954A}"/>
          </ac:cxnSpMkLst>
        </pc:cxnChg>
        <pc:cxnChg chg="add mod">
          <ac:chgData name="Opal Graham" userId="f91867ea3a0f0556" providerId="LiveId" clId="{93635706-D470-4615-A25B-EBFFE943CC91}" dt="2019-03-20T23:29:11.412" v="565" actId="1076"/>
          <ac:cxnSpMkLst>
            <pc:docMk/>
            <pc:sldMk cId="3494450728" sldId="256"/>
            <ac:cxnSpMk id="237" creationId="{815A2C72-F7D1-4099-92B1-BD64E2389742}"/>
          </ac:cxnSpMkLst>
        </pc:cxnChg>
        <pc:cxnChg chg="add mod">
          <ac:chgData name="Opal Graham" userId="f91867ea3a0f0556" providerId="LiveId" clId="{93635706-D470-4615-A25B-EBFFE943CC91}" dt="2019-03-20T23:29:11.412" v="565" actId="1076"/>
          <ac:cxnSpMkLst>
            <pc:docMk/>
            <pc:sldMk cId="3494450728" sldId="256"/>
            <ac:cxnSpMk id="238" creationId="{8606EBD9-B29B-4F94-B69D-C1B409024BF1}"/>
          </ac:cxnSpMkLst>
        </pc:cxnChg>
        <pc:cxnChg chg="add mod">
          <ac:chgData name="Opal Graham" userId="f91867ea3a0f0556" providerId="LiveId" clId="{93635706-D470-4615-A25B-EBFFE943CC91}" dt="2019-03-20T23:29:11.412" v="565" actId="1076"/>
          <ac:cxnSpMkLst>
            <pc:docMk/>
            <pc:sldMk cId="3494450728" sldId="256"/>
            <ac:cxnSpMk id="243" creationId="{80F1C0B0-869D-4290-AD2D-01247DDA7DB9}"/>
          </ac:cxnSpMkLst>
        </pc:cxnChg>
        <pc:cxnChg chg="add mod">
          <ac:chgData name="Opal Graham" userId="f91867ea3a0f0556" providerId="LiveId" clId="{93635706-D470-4615-A25B-EBFFE943CC91}" dt="2019-03-20T23:29:11.412" v="565" actId="1076"/>
          <ac:cxnSpMkLst>
            <pc:docMk/>
            <pc:sldMk cId="3494450728" sldId="256"/>
            <ac:cxnSpMk id="244" creationId="{F7FD7207-38F8-4CA0-9F99-716708656D8C}"/>
          </ac:cxnSpMkLst>
        </pc:cxnChg>
        <pc:cxnChg chg="add del mod">
          <ac:chgData name="Opal Graham" userId="f91867ea3a0f0556" providerId="LiveId" clId="{93635706-D470-4615-A25B-EBFFE943CC91}" dt="2019-03-20T23:32:29.755" v="569"/>
          <ac:cxnSpMkLst>
            <pc:docMk/>
            <pc:sldMk cId="3494450728" sldId="256"/>
            <ac:cxnSpMk id="257" creationId="{BE34B208-2CC9-4539-9EFD-1D862123B933}"/>
          </ac:cxnSpMkLst>
        </pc:cxnChg>
        <pc:cxnChg chg="add del mod">
          <ac:chgData name="Opal Graham" userId="f91867ea3a0f0556" providerId="LiveId" clId="{93635706-D470-4615-A25B-EBFFE943CC91}" dt="2019-03-20T23:32:29.755" v="569"/>
          <ac:cxnSpMkLst>
            <pc:docMk/>
            <pc:sldMk cId="3494450728" sldId="256"/>
            <ac:cxnSpMk id="258" creationId="{1DB8885E-ACE1-49FA-86D1-A444C34E8E33}"/>
          </ac:cxnSpMkLst>
        </pc:cxnChg>
        <pc:cxnChg chg="add del mod">
          <ac:chgData name="Opal Graham" userId="f91867ea3a0f0556" providerId="LiveId" clId="{93635706-D470-4615-A25B-EBFFE943CC91}" dt="2019-03-20T23:32:29.755" v="569"/>
          <ac:cxnSpMkLst>
            <pc:docMk/>
            <pc:sldMk cId="3494450728" sldId="256"/>
            <ac:cxnSpMk id="261" creationId="{2D3F18C2-9E14-4ABC-A2E7-D35D962F5A89}"/>
          </ac:cxnSpMkLst>
        </pc:cxnChg>
        <pc:cxnChg chg="add del mod">
          <ac:chgData name="Opal Graham" userId="f91867ea3a0f0556" providerId="LiveId" clId="{93635706-D470-4615-A25B-EBFFE943CC91}" dt="2019-03-20T23:32:29.755" v="569"/>
          <ac:cxnSpMkLst>
            <pc:docMk/>
            <pc:sldMk cId="3494450728" sldId="256"/>
            <ac:cxnSpMk id="267" creationId="{6D1409FD-ABC6-4601-9A73-DF9917AE37CD}"/>
          </ac:cxnSpMkLst>
        </pc:cxnChg>
        <pc:cxnChg chg="add del mod">
          <ac:chgData name="Opal Graham" userId="f91867ea3a0f0556" providerId="LiveId" clId="{93635706-D470-4615-A25B-EBFFE943CC91}" dt="2019-03-20T23:32:29.755" v="569"/>
          <ac:cxnSpMkLst>
            <pc:docMk/>
            <pc:sldMk cId="3494450728" sldId="256"/>
            <ac:cxnSpMk id="268" creationId="{01ED0AA0-AB6B-459A-9E7F-B4CB0CAB4CD2}"/>
          </ac:cxnSpMkLst>
        </pc:cxnChg>
        <pc:cxnChg chg="add del mod">
          <ac:chgData name="Opal Graham" userId="f91867ea3a0f0556" providerId="LiveId" clId="{93635706-D470-4615-A25B-EBFFE943CC91}" dt="2019-03-20T23:32:29.755" v="569"/>
          <ac:cxnSpMkLst>
            <pc:docMk/>
            <pc:sldMk cId="3494450728" sldId="256"/>
            <ac:cxnSpMk id="269" creationId="{2EF08912-78F1-4A5C-9118-D3BE15662248}"/>
          </ac:cxnSpMkLst>
        </pc:cxnChg>
        <pc:cxnChg chg="add del mod">
          <ac:chgData name="Opal Graham" userId="f91867ea3a0f0556" providerId="LiveId" clId="{93635706-D470-4615-A25B-EBFFE943CC91}" dt="2019-03-20T23:32:29.755" v="569"/>
          <ac:cxnSpMkLst>
            <pc:docMk/>
            <pc:sldMk cId="3494450728" sldId="256"/>
            <ac:cxnSpMk id="270" creationId="{10FB2561-DBAA-455F-9F2E-BAC914645F31}"/>
          </ac:cxnSpMkLst>
        </pc:cxnChg>
        <pc:cxnChg chg="add del mod">
          <ac:chgData name="Opal Graham" userId="f91867ea3a0f0556" providerId="LiveId" clId="{93635706-D470-4615-A25B-EBFFE943CC91}" dt="2019-03-20T23:32:29.755" v="569"/>
          <ac:cxnSpMkLst>
            <pc:docMk/>
            <pc:sldMk cId="3494450728" sldId="256"/>
            <ac:cxnSpMk id="277" creationId="{D0DB5DD3-10DB-4268-AB78-AAA42B87A957}"/>
          </ac:cxnSpMkLst>
        </pc:cxnChg>
        <pc:cxnChg chg="add del mod">
          <ac:chgData name="Opal Graham" userId="f91867ea3a0f0556" providerId="LiveId" clId="{93635706-D470-4615-A25B-EBFFE943CC91}" dt="2019-03-20T23:32:29.755" v="569"/>
          <ac:cxnSpMkLst>
            <pc:docMk/>
            <pc:sldMk cId="3494450728" sldId="256"/>
            <ac:cxnSpMk id="278" creationId="{1325F498-4CD7-4BBF-81DF-C67254937D1B}"/>
          </ac:cxnSpMkLst>
        </pc:cxnChg>
        <pc:cxnChg chg="add del mod">
          <ac:chgData name="Opal Graham" userId="f91867ea3a0f0556" providerId="LiveId" clId="{93635706-D470-4615-A25B-EBFFE943CC91}" dt="2019-03-20T23:32:29.755" v="569"/>
          <ac:cxnSpMkLst>
            <pc:docMk/>
            <pc:sldMk cId="3494450728" sldId="256"/>
            <ac:cxnSpMk id="279" creationId="{6462F452-058D-4FAC-9673-F13536A55D49}"/>
          </ac:cxnSpMkLst>
        </pc:cxnChg>
        <pc:cxnChg chg="add del mod">
          <ac:chgData name="Opal Graham" userId="f91867ea3a0f0556" providerId="LiveId" clId="{93635706-D470-4615-A25B-EBFFE943CC91}" dt="2019-03-20T23:32:29.755" v="569"/>
          <ac:cxnSpMkLst>
            <pc:docMk/>
            <pc:sldMk cId="3494450728" sldId="256"/>
            <ac:cxnSpMk id="282" creationId="{561611FD-026A-4F2C-92E4-DB6351C18005}"/>
          </ac:cxnSpMkLst>
        </pc:cxnChg>
        <pc:cxnChg chg="add mod">
          <ac:chgData name="Opal Graham" userId="f91867ea3a0f0556" providerId="LiveId" clId="{93635706-D470-4615-A25B-EBFFE943CC91}" dt="2019-03-20T23:33:01.974" v="571" actId="1076"/>
          <ac:cxnSpMkLst>
            <pc:docMk/>
            <pc:sldMk cId="3494450728" sldId="256"/>
            <ac:cxnSpMk id="283" creationId="{5729E856-900A-4A90-A242-ACFD823DC8A1}"/>
          </ac:cxnSpMkLst>
        </pc:cxnChg>
        <pc:cxnChg chg="add mod">
          <ac:chgData name="Opal Graham" userId="f91867ea3a0f0556" providerId="LiveId" clId="{93635706-D470-4615-A25B-EBFFE943CC91}" dt="2019-03-20T23:33:01.974" v="571" actId="1076"/>
          <ac:cxnSpMkLst>
            <pc:docMk/>
            <pc:sldMk cId="3494450728" sldId="256"/>
            <ac:cxnSpMk id="284" creationId="{133D6B8B-00CD-449B-8DD3-7CF6343B7CC3}"/>
          </ac:cxnSpMkLst>
        </pc:cxnChg>
        <pc:cxnChg chg="add mod">
          <ac:chgData name="Opal Graham" userId="f91867ea3a0f0556" providerId="LiveId" clId="{93635706-D470-4615-A25B-EBFFE943CC91}" dt="2019-03-20T23:33:01.974" v="571" actId="1076"/>
          <ac:cxnSpMkLst>
            <pc:docMk/>
            <pc:sldMk cId="3494450728" sldId="256"/>
            <ac:cxnSpMk id="287" creationId="{455DE141-9829-4B11-B708-CC209A94A69F}"/>
          </ac:cxnSpMkLst>
        </pc:cxnChg>
        <pc:cxnChg chg="add mod">
          <ac:chgData name="Opal Graham" userId="f91867ea3a0f0556" providerId="LiveId" clId="{93635706-D470-4615-A25B-EBFFE943CC91}" dt="2019-03-20T23:33:01.974" v="571" actId="1076"/>
          <ac:cxnSpMkLst>
            <pc:docMk/>
            <pc:sldMk cId="3494450728" sldId="256"/>
            <ac:cxnSpMk id="293" creationId="{B4E71886-0857-484F-B8CB-532547A6978E}"/>
          </ac:cxnSpMkLst>
        </pc:cxnChg>
        <pc:cxnChg chg="add mod">
          <ac:chgData name="Opal Graham" userId="f91867ea3a0f0556" providerId="LiveId" clId="{93635706-D470-4615-A25B-EBFFE943CC91}" dt="2019-03-20T23:33:01.974" v="571" actId="1076"/>
          <ac:cxnSpMkLst>
            <pc:docMk/>
            <pc:sldMk cId="3494450728" sldId="256"/>
            <ac:cxnSpMk id="294" creationId="{486CD08E-8581-46CC-856D-D6829203ED3F}"/>
          </ac:cxnSpMkLst>
        </pc:cxnChg>
        <pc:cxnChg chg="add mod">
          <ac:chgData name="Opal Graham" userId="f91867ea3a0f0556" providerId="LiveId" clId="{93635706-D470-4615-A25B-EBFFE943CC91}" dt="2019-03-20T23:33:01.974" v="571" actId="1076"/>
          <ac:cxnSpMkLst>
            <pc:docMk/>
            <pc:sldMk cId="3494450728" sldId="256"/>
            <ac:cxnSpMk id="295" creationId="{859CAC99-DA27-4E3F-B391-3944CD59388C}"/>
          </ac:cxnSpMkLst>
        </pc:cxnChg>
        <pc:cxnChg chg="add mod">
          <ac:chgData name="Opal Graham" userId="f91867ea3a0f0556" providerId="LiveId" clId="{93635706-D470-4615-A25B-EBFFE943CC91}" dt="2019-03-20T23:33:01.974" v="571" actId="1076"/>
          <ac:cxnSpMkLst>
            <pc:docMk/>
            <pc:sldMk cId="3494450728" sldId="256"/>
            <ac:cxnSpMk id="296" creationId="{570790E1-57E7-44B1-A847-AFB0C403CD4F}"/>
          </ac:cxnSpMkLst>
        </pc:cxnChg>
        <pc:cxnChg chg="add mod">
          <ac:chgData name="Opal Graham" userId="f91867ea3a0f0556" providerId="LiveId" clId="{93635706-D470-4615-A25B-EBFFE943CC91}" dt="2019-03-20T23:33:01.974" v="571" actId="1076"/>
          <ac:cxnSpMkLst>
            <pc:docMk/>
            <pc:sldMk cId="3494450728" sldId="256"/>
            <ac:cxnSpMk id="303" creationId="{A1F9DE46-69EA-4742-AA86-B4344770BAA1}"/>
          </ac:cxnSpMkLst>
        </pc:cxnChg>
        <pc:cxnChg chg="add mod">
          <ac:chgData name="Opal Graham" userId="f91867ea3a0f0556" providerId="LiveId" clId="{93635706-D470-4615-A25B-EBFFE943CC91}" dt="2019-03-20T23:33:01.974" v="571" actId="1076"/>
          <ac:cxnSpMkLst>
            <pc:docMk/>
            <pc:sldMk cId="3494450728" sldId="256"/>
            <ac:cxnSpMk id="304" creationId="{C11BC962-3A12-4EFD-B55A-7C90C139D7A4}"/>
          </ac:cxnSpMkLst>
        </pc:cxnChg>
        <pc:cxnChg chg="add mod">
          <ac:chgData name="Opal Graham" userId="f91867ea3a0f0556" providerId="LiveId" clId="{93635706-D470-4615-A25B-EBFFE943CC91}" dt="2019-03-20T23:33:01.974" v="571" actId="1076"/>
          <ac:cxnSpMkLst>
            <pc:docMk/>
            <pc:sldMk cId="3494450728" sldId="256"/>
            <ac:cxnSpMk id="305" creationId="{AF79F477-0BAB-4B22-8A12-AF43AC22C252}"/>
          </ac:cxnSpMkLst>
        </pc:cxnChg>
        <pc:cxnChg chg="add mod">
          <ac:chgData name="Opal Graham" userId="f91867ea3a0f0556" providerId="LiveId" clId="{93635706-D470-4615-A25B-EBFFE943CC91}" dt="2019-03-20T23:33:01.974" v="571" actId="1076"/>
          <ac:cxnSpMkLst>
            <pc:docMk/>
            <pc:sldMk cId="3494450728" sldId="256"/>
            <ac:cxnSpMk id="308" creationId="{1F6419DE-BC18-4DF2-9E2A-06EAAC0F8967}"/>
          </ac:cxnSpMkLst>
        </pc:cxnChg>
        <pc:cxnChg chg="add del">
          <ac:chgData name="Opal Graham" userId="f91867ea3a0f0556" providerId="LiveId" clId="{93635706-D470-4615-A25B-EBFFE943CC91}" dt="2019-03-20T23:33:43.833" v="573"/>
          <ac:cxnSpMkLst>
            <pc:docMk/>
            <pc:sldMk cId="3494450728" sldId="256"/>
            <ac:cxnSpMk id="309" creationId="{C3AEFBAC-DEA3-4C04-947B-FE1147330966}"/>
          </ac:cxnSpMkLst>
        </pc:cxnChg>
        <pc:cxnChg chg="add del">
          <ac:chgData name="Opal Graham" userId="f91867ea3a0f0556" providerId="LiveId" clId="{93635706-D470-4615-A25B-EBFFE943CC91}" dt="2019-03-20T23:33:43.833" v="573"/>
          <ac:cxnSpMkLst>
            <pc:docMk/>
            <pc:sldMk cId="3494450728" sldId="256"/>
            <ac:cxnSpMk id="310" creationId="{EE1FE3AD-CBA0-4984-9FE2-16215380AE93}"/>
          </ac:cxnSpMkLst>
        </pc:cxnChg>
        <pc:cxnChg chg="add del">
          <ac:chgData name="Opal Graham" userId="f91867ea3a0f0556" providerId="LiveId" clId="{93635706-D470-4615-A25B-EBFFE943CC91}" dt="2019-03-20T23:33:43.833" v="573"/>
          <ac:cxnSpMkLst>
            <pc:docMk/>
            <pc:sldMk cId="3494450728" sldId="256"/>
            <ac:cxnSpMk id="313" creationId="{CD4258DE-A9E9-4B5B-B360-B001BB07859C}"/>
          </ac:cxnSpMkLst>
        </pc:cxnChg>
        <pc:cxnChg chg="add del">
          <ac:chgData name="Opal Graham" userId="f91867ea3a0f0556" providerId="LiveId" clId="{93635706-D470-4615-A25B-EBFFE943CC91}" dt="2019-03-20T23:33:43.833" v="573"/>
          <ac:cxnSpMkLst>
            <pc:docMk/>
            <pc:sldMk cId="3494450728" sldId="256"/>
            <ac:cxnSpMk id="319" creationId="{CE5DAEBB-3E51-4749-B982-AF1A99FB7D24}"/>
          </ac:cxnSpMkLst>
        </pc:cxnChg>
        <pc:cxnChg chg="add del">
          <ac:chgData name="Opal Graham" userId="f91867ea3a0f0556" providerId="LiveId" clId="{93635706-D470-4615-A25B-EBFFE943CC91}" dt="2019-03-20T23:33:43.833" v="573"/>
          <ac:cxnSpMkLst>
            <pc:docMk/>
            <pc:sldMk cId="3494450728" sldId="256"/>
            <ac:cxnSpMk id="320" creationId="{A5161809-43F2-4795-A154-DFA06AB71C8F}"/>
          </ac:cxnSpMkLst>
        </pc:cxnChg>
        <pc:cxnChg chg="add del">
          <ac:chgData name="Opal Graham" userId="f91867ea3a0f0556" providerId="LiveId" clId="{93635706-D470-4615-A25B-EBFFE943CC91}" dt="2019-03-20T23:33:43.833" v="573"/>
          <ac:cxnSpMkLst>
            <pc:docMk/>
            <pc:sldMk cId="3494450728" sldId="256"/>
            <ac:cxnSpMk id="321" creationId="{BC1F39F4-04DF-4118-99B5-641058F7DD95}"/>
          </ac:cxnSpMkLst>
        </pc:cxnChg>
        <pc:cxnChg chg="add del">
          <ac:chgData name="Opal Graham" userId="f91867ea3a0f0556" providerId="LiveId" clId="{93635706-D470-4615-A25B-EBFFE943CC91}" dt="2019-03-20T23:33:43.833" v="573"/>
          <ac:cxnSpMkLst>
            <pc:docMk/>
            <pc:sldMk cId="3494450728" sldId="256"/>
            <ac:cxnSpMk id="322" creationId="{8ECD9DA2-B6FC-49C9-BB8B-42514F62A513}"/>
          </ac:cxnSpMkLst>
        </pc:cxnChg>
        <pc:cxnChg chg="add del">
          <ac:chgData name="Opal Graham" userId="f91867ea3a0f0556" providerId="LiveId" clId="{93635706-D470-4615-A25B-EBFFE943CC91}" dt="2019-03-20T23:33:43.833" v="573"/>
          <ac:cxnSpMkLst>
            <pc:docMk/>
            <pc:sldMk cId="3494450728" sldId="256"/>
            <ac:cxnSpMk id="329" creationId="{DC3B8F91-299B-4136-95B0-AA0971495F06}"/>
          </ac:cxnSpMkLst>
        </pc:cxnChg>
        <pc:cxnChg chg="add del">
          <ac:chgData name="Opal Graham" userId="f91867ea3a0f0556" providerId="LiveId" clId="{93635706-D470-4615-A25B-EBFFE943CC91}" dt="2019-03-20T23:33:43.833" v="573"/>
          <ac:cxnSpMkLst>
            <pc:docMk/>
            <pc:sldMk cId="3494450728" sldId="256"/>
            <ac:cxnSpMk id="330" creationId="{1F4256AF-F12D-40FC-BB3D-88A6C8AE2F0E}"/>
          </ac:cxnSpMkLst>
        </pc:cxnChg>
        <pc:cxnChg chg="add del">
          <ac:chgData name="Opal Graham" userId="f91867ea3a0f0556" providerId="LiveId" clId="{93635706-D470-4615-A25B-EBFFE943CC91}" dt="2019-03-20T23:33:43.833" v="573"/>
          <ac:cxnSpMkLst>
            <pc:docMk/>
            <pc:sldMk cId="3494450728" sldId="256"/>
            <ac:cxnSpMk id="331" creationId="{57A490AC-629F-46F8-9697-0680F8C41A6F}"/>
          </ac:cxnSpMkLst>
        </pc:cxnChg>
        <pc:cxnChg chg="add del">
          <ac:chgData name="Opal Graham" userId="f91867ea3a0f0556" providerId="LiveId" clId="{93635706-D470-4615-A25B-EBFFE943CC91}" dt="2019-03-20T23:33:43.833" v="573"/>
          <ac:cxnSpMkLst>
            <pc:docMk/>
            <pc:sldMk cId="3494450728" sldId="256"/>
            <ac:cxnSpMk id="334" creationId="{DDDB3217-AA14-45E4-8A09-EE2A706D594D}"/>
          </ac:cxnSpMkLst>
        </pc:cxnChg>
        <pc:cxnChg chg="add mod">
          <ac:chgData name="Opal Graham" userId="f91867ea3a0f0556" providerId="LiveId" clId="{93635706-D470-4615-A25B-EBFFE943CC91}" dt="2019-03-20T23:34:42.849" v="575" actId="1076"/>
          <ac:cxnSpMkLst>
            <pc:docMk/>
            <pc:sldMk cId="3494450728" sldId="256"/>
            <ac:cxnSpMk id="344" creationId="{A8C74960-1C80-4B89-8AAC-435A05172BB5}"/>
          </ac:cxnSpMkLst>
        </pc:cxnChg>
        <pc:cxnChg chg="add mod">
          <ac:chgData name="Opal Graham" userId="f91867ea3a0f0556" providerId="LiveId" clId="{93635706-D470-4615-A25B-EBFFE943CC91}" dt="2019-03-20T23:34:42.849" v="575" actId="1076"/>
          <ac:cxnSpMkLst>
            <pc:docMk/>
            <pc:sldMk cId="3494450728" sldId="256"/>
            <ac:cxnSpMk id="345" creationId="{5E60A9FD-695B-4060-BEEE-1C513F19BF62}"/>
          </ac:cxnSpMkLst>
        </pc:cxnChg>
        <pc:cxnChg chg="add mod">
          <ac:chgData name="Opal Graham" userId="f91867ea3a0f0556" providerId="LiveId" clId="{93635706-D470-4615-A25B-EBFFE943CC91}" dt="2019-03-20T23:34:42.849" v="575" actId="1076"/>
          <ac:cxnSpMkLst>
            <pc:docMk/>
            <pc:sldMk cId="3494450728" sldId="256"/>
            <ac:cxnSpMk id="346" creationId="{7725F002-E7EF-456B-9275-B8148607A95F}"/>
          </ac:cxnSpMkLst>
        </pc:cxnChg>
        <pc:cxnChg chg="add mod">
          <ac:chgData name="Opal Graham" userId="f91867ea3a0f0556" providerId="LiveId" clId="{93635706-D470-4615-A25B-EBFFE943CC91}" dt="2019-03-20T23:34:42.849" v="575" actId="1076"/>
          <ac:cxnSpMkLst>
            <pc:docMk/>
            <pc:sldMk cId="3494450728" sldId="256"/>
            <ac:cxnSpMk id="347" creationId="{C8767CCF-03B0-43AC-89E7-BF7402A3DD20}"/>
          </ac:cxnSpMkLst>
        </pc:cxnChg>
        <pc:cxnChg chg="add mod">
          <ac:chgData name="Opal Graham" userId="f91867ea3a0f0556" providerId="LiveId" clId="{93635706-D470-4615-A25B-EBFFE943CC91}" dt="2019-03-20T23:34:42.849" v="575" actId="1076"/>
          <ac:cxnSpMkLst>
            <pc:docMk/>
            <pc:sldMk cId="3494450728" sldId="256"/>
            <ac:cxnSpMk id="348" creationId="{3FDBB446-1A40-4678-90FB-07EC2D57709B}"/>
          </ac:cxnSpMkLst>
        </pc:cxnChg>
        <pc:cxnChg chg="add mod">
          <ac:chgData name="Opal Graham" userId="f91867ea3a0f0556" providerId="LiveId" clId="{93635706-D470-4615-A25B-EBFFE943CC91}" dt="2019-03-20T23:34:42.849" v="575" actId="1076"/>
          <ac:cxnSpMkLst>
            <pc:docMk/>
            <pc:sldMk cId="3494450728" sldId="256"/>
            <ac:cxnSpMk id="349" creationId="{04EC3FF4-8AAF-4BB9-A30D-2A6D1F1FC707}"/>
          </ac:cxnSpMkLst>
        </pc:cxnChg>
        <pc:cxnChg chg="add mod">
          <ac:chgData name="Opal Graham" userId="f91867ea3a0f0556" providerId="LiveId" clId="{93635706-D470-4615-A25B-EBFFE943CC91}" dt="2019-03-20T23:34:42.849" v="575" actId="1076"/>
          <ac:cxnSpMkLst>
            <pc:docMk/>
            <pc:sldMk cId="3494450728" sldId="256"/>
            <ac:cxnSpMk id="350" creationId="{219BBEBA-5394-4B4D-A26D-A7D819BBDBB0}"/>
          </ac:cxnSpMkLst>
        </pc:cxnChg>
        <pc:cxnChg chg="add mod">
          <ac:chgData name="Opal Graham" userId="f91867ea3a0f0556" providerId="LiveId" clId="{93635706-D470-4615-A25B-EBFFE943CC91}" dt="2019-03-20T23:34:42.849" v="575" actId="1076"/>
          <ac:cxnSpMkLst>
            <pc:docMk/>
            <pc:sldMk cId="3494450728" sldId="256"/>
            <ac:cxnSpMk id="351" creationId="{18F87EBC-EC48-4A1B-82C9-03990DE08544}"/>
          </ac:cxnSpMkLst>
        </pc:cxnChg>
        <pc:cxnChg chg="add mod">
          <ac:chgData name="Opal Graham" userId="f91867ea3a0f0556" providerId="LiveId" clId="{93635706-D470-4615-A25B-EBFFE943CC91}" dt="2019-03-20T23:34:42.849" v="575" actId="1076"/>
          <ac:cxnSpMkLst>
            <pc:docMk/>
            <pc:sldMk cId="3494450728" sldId="256"/>
            <ac:cxnSpMk id="352" creationId="{7D2223C6-B93A-4DB0-88CA-87F5550A2A84}"/>
          </ac:cxnSpMkLst>
        </pc:cxnChg>
        <pc:cxnChg chg="add mod">
          <ac:chgData name="Opal Graham" userId="f91867ea3a0f0556" providerId="LiveId" clId="{93635706-D470-4615-A25B-EBFFE943CC91}" dt="2019-03-20T23:34:42.849" v="575" actId="1076"/>
          <ac:cxnSpMkLst>
            <pc:docMk/>
            <pc:sldMk cId="3494450728" sldId="256"/>
            <ac:cxnSpMk id="353" creationId="{C68523F4-6630-4815-8A2F-8ED9827643F8}"/>
          </ac:cxnSpMkLst>
        </pc:cxnChg>
        <pc:cxnChg chg="add mod">
          <ac:chgData name="Opal Graham" userId="f91867ea3a0f0556" providerId="LiveId" clId="{93635706-D470-4615-A25B-EBFFE943CC91}" dt="2019-03-20T23:34:42.849" v="575" actId="1076"/>
          <ac:cxnSpMkLst>
            <pc:docMk/>
            <pc:sldMk cId="3494450728" sldId="256"/>
            <ac:cxnSpMk id="354" creationId="{4AECA794-848E-4B2B-9CCA-0B644871C03E}"/>
          </ac:cxnSpMkLst>
        </pc:cxnChg>
        <pc:cxnChg chg="add mod">
          <ac:chgData name="Opal Graham" userId="f91867ea3a0f0556" providerId="LiveId" clId="{93635706-D470-4615-A25B-EBFFE943CC91}" dt="2019-03-20T23:34:42.849" v="575" actId="1076"/>
          <ac:cxnSpMkLst>
            <pc:docMk/>
            <pc:sldMk cId="3494450728" sldId="256"/>
            <ac:cxnSpMk id="355" creationId="{CCA3F5DA-A486-4FC9-9896-9D33C2510015}"/>
          </ac:cxnSpMkLst>
        </pc:cxnChg>
        <pc:cxnChg chg="add mod">
          <ac:chgData name="Opal Graham" userId="f91867ea3a0f0556" providerId="LiveId" clId="{93635706-D470-4615-A25B-EBFFE943CC91}" dt="2019-03-20T23:35:51.091" v="577" actId="1076"/>
          <ac:cxnSpMkLst>
            <pc:docMk/>
            <pc:sldMk cId="3494450728" sldId="256"/>
            <ac:cxnSpMk id="376" creationId="{D87AF547-992D-46BD-9A44-136E185AC99C}"/>
          </ac:cxnSpMkLst>
        </pc:cxnChg>
        <pc:cxnChg chg="add mod">
          <ac:chgData name="Opal Graham" userId="f91867ea3a0f0556" providerId="LiveId" clId="{93635706-D470-4615-A25B-EBFFE943CC91}" dt="2019-03-20T23:35:51.091" v="577" actId="1076"/>
          <ac:cxnSpMkLst>
            <pc:docMk/>
            <pc:sldMk cId="3494450728" sldId="256"/>
            <ac:cxnSpMk id="377" creationId="{3CFE3BA5-EBCA-4ADF-A85E-F10C6C64A544}"/>
          </ac:cxnSpMkLst>
        </pc:cxnChg>
        <pc:cxnChg chg="add mod">
          <ac:chgData name="Opal Graham" userId="f91867ea3a0f0556" providerId="LiveId" clId="{93635706-D470-4615-A25B-EBFFE943CC91}" dt="2019-03-20T23:35:51.091" v="577" actId="1076"/>
          <ac:cxnSpMkLst>
            <pc:docMk/>
            <pc:sldMk cId="3494450728" sldId="256"/>
            <ac:cxnSpMk id="378" creationId="{40C14E5B-0AEB-4AAE-83C1-6DA0C9CA2987}"/>
          </ac:cxnSpMkLst>
        </pc:cxnChg>
        <pc:cxnChg chg="add mod">
          <ac:chgData name="Opal Graham" userId="f91867ea3a0f0556" providerId="LiveId" clId="{93635706-D470-4615-A25B-EBFFE943CC91}" dt="2019-03-20T23:35:51.091" v="577" actId="1076"/>
          <ac:cxnSpMkLst>
            <pc:docMk/>
            <pc:sldMk cId="3494450728" sldId="256"/>
            <ac:cxnSpMk id="379" creationId="{39AD60C3-9660-4EA2-BEDA-1F4732A51C0D}"/>
          </ac:cxnSpMkLst>
        </pc:cxnChg>
        <pc:cxnChg chg="add mod">
          <ac:chgData name="Opal Graham" userId="f91867ea3a0f0556" providerId="LiveId" clId="{93635706-D470-4615-A25B-EBFFE943CC91}" dt="2019-03-20T23:35:51.091" v="577" actId="1076"/>
          <ac:cxnSpMkLst>
            <pc:docMk/>
            <pc:sldMk cId="3494450728" sldId="256"/>
            <ac:cxnSpMk id="380" creationId="{3D010B38-88BD-4780-8514-59447C7117B4}"/>
          </ac:cxnSpMkLst>
        </pc:cxnChg>
        <pc:cxnChg chg="add mod">
          <ac:chgData name="Opal Graham" userId="f91867ea3a0f0556" providerId="LiveId" clId="{93635706-D470-4615-A25B-EBFFE943CC91}" dt="2019-03-20T23:35:51.091" v="577" actId="1076"/>
          <ac:cxnSpMkLst>
            <pc:docMk/>
            <pc:sldMk cId="3494450728" sldId="256"/>
            <ac:cxnSpMk id="381" creationId="{3C588299-4691-4CA1-B367-25A7DD34AC84}"/>
          </ac:cxnSpMkLst>
        </pc:cxnChg>
        <pc:cxnChg chg="add mod">
          <ac:chgData name="Opal Graham" userId="f91867ea3a0f0556" providerId="LiveId" clId="{93635706-D470-4615-A25B-EBFFE943CC91}" dt="2019-03-20T23:35:51.091" v="577" actId="1076"/>
          <ac:cxnSpMkLst>
            <pc:docMk/>
            <pc:sldMk cId="3494450728" sldId="256"/>
            <ac:cxnSpMk id="382" creationId="{732F57C3-4734-432D-A5E1-64C23DC8B444}"/>
          </ac:cxnSpMkLst>
        </pc:cxnChg>
        <pc:cxnChg chg="add mod">
          <ac:chgData name="Opal Graham" userId="f91867ea3a0f0556" providerId="LiveId" clId="{93635706-D470-4615-A25B-EBFFE943CC91}" dt="2019-03-20T23:35:51.091" v="577" actId="1076"/>
          <ac:cxnSpMkLst>
            <pc:docMk/>
            <pc:sldMk cId="3494450728" sldId="256"/>
            <ac:cxnSpMk id="383" creationId="{11194207-F646-4583-B00C-97690198E960}"/>
          </ac:cxnSpMkLst>
        </pc:cxnChg>
        <pc:cxnChg chg="add mod">
          <ac:chgData name="Opal Graham" userId="f91867ea3a0f0556" providerId="LiveId" clId="{93635706-D470-4615-A25B-EBFFE943CC91}" dt="2019-03-20T23:35:51.091" v="577" actId="1076"/>
          <ac:cxnSpMkLst>
            <pc:docMk/>
            <pc:sldMk cId="3494450728" sldId="256"/>
            <ac:cxnSpMk id="384" creationId="{1108DDB6-74BB-48DF-A357-E5C71E609A26}"/>
          </ac:cxnSpMkLst>
        </pc:cxnChg>
        <pc:cxnChg chg="add mod">
          <ac:chgData name="Opal Graham" userId="f91867ea3a0f0556" providerId="LiveId" clId="{93635706-D470-4615-A25B-EBFFE943CC91}" dt="2019-03-20T23:35:51.091" v="577" actId="1076"/>
          <ac:cxnSpMkLst>
            <pc:docMk/>
            <pc:sldMk cId="3494450728" sldId="256"/>
            <ac:cxnSpMk id="385" creationId="{84E94C9D-E2A8-4A3A-982B-272D180B1453}"/>
          </ac:cxnSpMkLst>
        </pc:cxnChg>
        <pc:cxnChg chg="add mod">
          <ac:chgData name="Opal Graham" userId="f91867ea3a0f0556" providerId="LiveId" clId="{93635706-D470-4615-A25B-EBFFE943CC91}" dt="2019-03-20T23:35:51.091" v="577" actId="1076"/>
          <ac:cxnSpMkLst>
            <pc:docMk/>
            <pc:sldMk cId="3494450728" sldId="256"/>
            <ac:cxnSpMk id="386" creationId="{C657B971-E7A2-4211-B76F-A95C185275FA}"/>
          </ac:cxnSpMkLst>
        </pc:cxnChg>
        <pc:cxnChg chg="add mod">
          <ac:chgData name="Opal Graham" userId="f91867ea3a0f0556" providerId="LiveId" clId="{93635706-D470-4615-A25B-EBFFE943CC91}" dt="2019-03-20T23:35:51.091" v="577" actId="1076"/>
          <ac:cxnSpMkLst>
            <pc:docMk/>
            <pc:sldMk cId="3494450728" sldId="256"/>
            <ac:cxnSpMk id="387" creationId="{ABED855D-109B-4CDE-9706-7EE3EC71D7E2}"/>
          </ac:cxnSpMkLst>
        </pc:cxnChg>
        <pc:cxnChg chg="add mod">
          <ac:chgData name="Opal Graham" userId="f91867ea3a0f0556" providerId="LiveId" clId="{93635706-D470-4615-A25B-EBFFE943CC91}" dt="2019-03-20T23:35:51.091" v="577" actId="1076"/>
          <ac:cxnSpMkLst>
            <pc:docMk/>
            <pc:sldMk cId="3494450728" sldId="256"/>
            <ac:cxnSpMk id="388" creationId="{CEEEF76D-90C4-4B87-8606-E6D57A96D6D0}"/>
          </ac:cxnSpMkLst>
        </pc:cxnChg>
        <pc:cxnChg chg="add mod">
          <ac:chgData name="Opal Graham" userId="f91867ea3a0f0556" providerId="LiveId" clId="{93635706-D470-4615-A25B-EBFFE943CC91}" dt="2019-03-20T23:35:51.091" v="577" actId="1076"/>
          <ac:cxnSpMkLst>
            <pc:docMk/>
            <pc:sldMk cId="3494450728" sldId="256"/>
            <ac:cxnSpMk id="389" creationId="{211A350B-8ACA-46C2-B096-14C555EB25D1}"/>
          </ac:cxnSpMkLst>
        </pc:cxnChg>
        <pc:cxnChg chg="add mod">
          <ac:chgData name="Opal Graham" userId="f91867ea3a0f0556" providerId="LiveId" clId="{93635706-D470-4615-A25B-EBFFE943CC91}" dt="2019-03-20T23:35:51.091" v="577" actId="1076"/>
          <ac:cxnSpMkLst>
            <pc:docMk/>
            <pc:sldMk cId="3494450728" sldId="256"/>
            <ac:cxnSpMk id="390" creationId="{38C38929-473C-4E24-A5CB-B4411061B9B7}"/>
          </ac:cxnSpMkLst>
        </pc:cxnChg>
        <pc:cxnChg chg="add mod">
          <ac:chgData name="Opal Graham" userId="f91867ea3a0f0556" providerId="LiveId" clId="{93635706-D470-4615-A25B-EBFFE943CC91}" dt="2019-03-20T23:35:51.091" v="577" actId="1076"/>
          <ac:cxnSpMkLst>
            <pc:docMk/>
            <pc:sldMk cId="3494450728" sldId="256"/>
            <ac:cxnSpMk id="391" creationId="{58523745-0D74-4717-B348-64B836912B45}"/>
          </ac:cxnSpMkLst>
        </pc:cxnChg>
        <pc:cxnChg chg="add mod">
          <ac:chgData name="Opal Graham" userId="f91867ea3a0f0556" providerId="LiveId" clId="{93635706-D470-4615-A25B-EBFFE943CC91}" dt="2019-03-20T23:35:51.091" v="577" actId="1076"/>
          <ac:cxnSpMkLst>
            <pc:docMk/>
            <pc:sldMk cId="3494450728" sldId="256"/>
            <ac:cxnSpMk id="392" creationId="{F62EF754-40CD-41EC-AD3D-0DCC719BC882}"/>
          </ac:cxnSpMkLst>
        </pc:cxnChg>
        <pc:cxnChg chg="add mod">
          <ac:chgData name="Opal Graham" userId="f91867ea3a0f0556" providerId="LiveId" clId="{93635706-D470-4615-A25B-EBFFE943CC91}" dt="2019-03-20T23:35:51.091" v="577" actId="1076"/>
          <ac:cxnSpMkLst>
            <pc:docMk/>
            <pc:sldMk cId="3494450728" sldId="256"/>
            <ac:cxnSpMk id="393" creationId="{12DF3525-DAE9-47B4-A4A2-511A145FAC86}"/>
          </ac:cxnSpMkLst>
        </pc:cxnChg>
        <pc:cxnChg chg="add mod">
          <ac:chgData name="Opal Graham" userId="f91867ea3a0f0556" providerId="LiveId" clId="{93635706-D470-4615-A25B-EBFFE943CC91}" dt="2019-03-20T23:35:51.091" v="577" actId="1076"/>
          <ac:cxnSpMkLst>
            <pc:docMk/>
            <pc:sldMk cId="3494450728" sldId="256"/>
            <ac:cxnSpMk id="394" creationId="{35992FAA-252B-4A3A-9A8C-CDAD45936D50}"/>
          </ac:cxnSpMkLst>
        </pc:cxnChg>
        <pc:cxnChg chg="add mod">
          <ac:chgData name="Opal Graham" userId="f91867ea3a0f0556" providerId="LiveId" clId="{93635706-D470-4615-A25B-EBFFE943CC91}" dt="2019-03-20T23:35:51.091" v="577" actId="1076"/>
          <ac:cxnSpMkLst>
            <pc:docMk/>
            <pc:sldMk cId="3494450728" sldId="256"/>
            <ac:cxnSpMk id="395" creationId="{84F2E81D-90B4-4BC2-957A-6E891D8CF658}"/>
          </ac:cxnSpMkLst>
        </pc:cxnChg>
        <pc:cxnChg chg="add mod">
          <ac:chgData name="Opal Graham" userId="f91867ea3a0f0556" providerId="LiveId" clId="{93635706-D470-4615-A25B-EBFFE943CC91}" dt="2019-03-20T23:40:55.004" v="585" actId="1076"/>
          <ac:cxnSpMkLst>
            <pc:docMk/>
            <pc:sldMk cId="3494450728" sldId="256"/>
            <ac:cxnSpMk id="453" creationId="{B650C2CC-831F-496E-85A7-0A1BE848D42E}"/>
          </ac:cxnSpMkLst>
        </pc:cxnChg>
        <pc:cxnChg chg="add mod">
          <ac:chgData name="Opal Graham" userId="f91867ea3a0f0556" providerId="LiveId" clId="{93635706-D470-4615-A25B-EBFFE943CC91}" dt="2019-03-20T23:41:48.505" v="587" actId="1076"/>
          <ac:cxnSpMkLst>
            <pc:docMk/>
            <pc:sldMk cId="3494450728" sldId="256"/>
            <ac:cxnSpMk id="465" creationId="{36D203F3-3CEF-4F2A-B57A-C9BB7C8DF8ED}"/>
          </ac:cxnSpMkLst>
        </pc:cxnChg>
        <pc:cxnChg chg="add mod">
          <ac:chgData name="Opal Graham" userId="f91867ea3a0f0556" providerId="LiveId" clId="{93635706-D470-4615-A25B-EBFFE943CC91}" dt="2019-03-20T23:41:48.505" v="587" actId="1076"/>
          <ac:cxnSpMkLst>
            <pc:docMk/>
            <pc:sldMk cId="3494450728" sldId="256"/>
            <ac:cxnSpMk id="466" creationId="{2B0080F6-AE17-48FE-910E-2F55313950A6}"/>
          </ac:cxnSpMkLst>
        </pc:cxnChg>
        <pc:cxnChg chg="add mod">
          <ac:chgData name="Opal Graham" userId="f91867ea3a0f0556" providerId="LiveId" clId="{93635706-D470-4615-A25B-EBFFE943CC91}" dt="2019-03-20T23:41:48.505" v="587" actId="1076"/>
          <ac:cxnSpMkLst>
            <pc:docMk/>
            <pc:sldMk cId="3494450728" sldId="256"/>
            <ac:cxnSpMk id="467" creationId="{3150786A-3F2E-4AE0-9D18-43691787AB8C}"/>
          </ac:cxnSpMkLst>
        </pc:cxnChg>
      </pc:sldChg>
      <pc:sldChg chg="addSp delSp modSp add">
        <pc:chgData name="Opal Graham" userId="f91867ea3a0f0556" providerId="LiveId" clId="{93635706-D470-4615-A25B-EBFFE943CC91}" dt="2019-03-25T15:51:38.968" v="16812" actId="692"/>
        <pc:sldMkLst>
          <pc:docMk/>
          <pc:sldMk cId="2046333290" sldId="257"/>
        </pc:sldMkLst>
        <pc:spChg chg="mod">
          <ac:chgData name="Opal Graham" userId="f91867ea3a0f0556" providerId="LiveId" clId="{93635706-D470-4615-A25B-EBFFE943CC91}" dt="2019-03-24T22:09:16.913" v="16098" actId="2711"/>
          <ac:spMkLst>
            <pc:docMk/>
            <pc:sldMk cId="2046333290" sldId="257"/>
            <ac:spMk id="4" creationId="{5B98CF42-6362-44D6-A3CD-0FC2A71B3860}"/>
          </ac:spMkLst>
        </pc:spChg>
        <pc:spChg chg="mod">
          <ac:chgData name="Opal Graham" userId="f91867ea3a0f0556" providerId="LiveId" clId="{93635706-D470-4615-A25B-EBFFE943CC91}" dt="2019-03-24T05:12:03.663" v="8684" actId="2085"/>
          <ac:spMkLst>
            <pc:docMk/>
            <pc:sldMk cId="2046333290" sldId="257"/>
            <ac:spMk id="7" creationId="{978C4A81-93F6-426F-B21D-FF1B14393EAE}"/>
          </ac:spMkLst>
        </pc:spChg>
        <pc:spChg chg="mod">
          <ac:chgData name="Opal Graham" userId="f91867ea3a0f0556" providerId="LiveId" clId="{93635706-D470-4615-A25B-EBFFE943CC91}" dt="2019-03-24T22:17:48.898" v="16134" actId="2085"/>
          <ac:spMkLst>
            <pc:docMk/>
            <pc:sldMk cId="2046333290" sldId="257"/>
            <ac:spMk id="8" creationId="{6EE4B0BE-3FF3-44FD-AA26-5D73DEFB7DC7}"/>
          </ac:spMkLst>
        </pc:spChg>
        <pc:spChg chg="mod">
          <ac:chgData name="Opal Graham" userId="f91867ea3a0f0556" providerId="LiveId" clId="{93635706-D470-4615-A25B-EBFFE943CC91}" dt="2019-03-24T22:17:56.283" v="16135" actId="2085"/>
          <ac:spMkLst>
            <pc:docMk/>
            <pc:sldMk cId="2046333290" sldId="257"/>
            <ac:spMk id="9" creationId="{DE813AF4-FB18-4887-8FEE-9D4F729AD196}"/>
          </ac:spMkLst>
        </pc:spChg>
        <pc:spChg chg="mod">
          <ac:chgData name="Opal Graham" userId="f91867ea3a0f0556" providerId="LiveId" clId="{93635706-D470-4615-A25B-EBFFE943CC91}" dt="2019-03-24T22:09:22.740" v="16099" actId="2711"/>
          <ac:spMkLst>
            <pc:docMk/>
            <pc:sldMk cId="2046333290" sldId="257"/>
            <ac:spMk id="10" creationId="{A0C4ABB7-CD27-41AD-B3A0-63D0F12C6010}"/>
          </ac:spMkLst>
        </pc:spChg>
        <pc:spChg chg="add mod">
          <ac:chgData name="Opal Graham" userId="f91867ea3a0f0556" providerId="LiveId" clId="{93635706-D470-4615-A25B-EBFFE943CC91}" dt="2019-03-24T19:25:00.960" v="14604" actId="1076"/>
          <ac:spMkLst>
            <pc:docMk/>
            <pc:sldMk cId="2046333290" sldId="257"/>
            <ac:spMk id="12" creationId="{F6D88E19-0C44-406A-85B1-9E229C59288A}"/>
          </ac:spMkLst>
        </pc:spChg>
        <pc:spChg chg="add mod ord">
          <ac:chgData name="Opal Graham" userId="f91867ea3a0f0556" providerId="LiveId" clId="{93635706-D470-4615-A25B-EBFFE943CC91}" dt="2019-03-25T02:33:04.482" v="16691" actId="20577"/>
          <ac:spMkLst>
            <pc:docMk/>
            <pc:sldMk cId="2046333290" sldId="257"/>
            <ac:spMk id="16" creationId="{A2D3FC7B-DCEE-4DE5-BBB8-6008CB1525A3}"/>
          </ac:spMkLst>
        </pc:spChg>
        <pc:spChg chg="mod">
          <ac:chgData name="Opal Graham" userId="f91867ea3a0f0556" providerId="LiveId" clId="{93635706-D470-4615-A25B-EBFFE943CC91}" dt="2019-03-24T22:09:47.416" v="16100" actId="2711"/>
          <ac:spMkLst>
            <pc:docMk/>
            <pc:sldMk cId="2046333290" sldId="257"/>
            <ac:spMk id="18" creationId="{213CD131-C765-4B37-BE21-BA229E1D0AB5}"/>
          </ac:spMkLst>
        </pc:spChg>
        <pc:spChg chg="mod ord">
          <ac:chgData name="Opal Graham" userId="f91867ea3a0f0556" providerId="LiveId" clId="{93635706-D470-4615-A25B-EBFFE943CC91}" dt="2019-03-25T02:52:51.428" v="16774" actId="20577"/>
          <ac:spMkLst>
            <pc:docMk/>
            <pc:sldMk cId="2046333290" sldId="257"/>
            <ac:spMk id="20" creationId="{EEDBE070-0005-4908-A788-EC566862C076}"/>
          </ac:spMkLst>
        </pc:spChg>
        <pc:spChg chg="mod">
          <ac:chgData name="Opal Graham" userId="f91867ea3a0f0556" providerId="LiveId" clId="{93635706-D470-4615-A25B-EBFFE943CC91}" dt="2019-03-25T02:25:20.482" v="16369" actId="20577"/>
          <ac:spMkLst>
            <pc:docMk/>
            <pc:sldMk cId="2046333290" sldId="257"/>
            <ac:spMk id="21" creationId="{BB826C1F-B1BF-4452-B9C5-A676DDE679EE}"/>
          </ac:spMkLst>
        </pc:spChg>
        <pc:spChg chg="add del mod">
          <ac:chgData name="Opal Graham" userId="f91867ea3a0f0556" providerId="LiveId" clId="{93635706-D470-4615-A25B-EBFFE943CC91}" dt="2019-03-24T03:20:27.217" v="5072" actId="767"/>
          <ac:spMkLst>
            <pc:docMk/>
            <pc:sldMk cId="2046333290" sldId="257"/>
            <ac:spMk id="23" creationId="{64961A2F-F712-44CD-A5AD-0E1FC4DBF88B}"/>
          </ac:spMkLst>
        </pc:spChg>
        <pc:spChg chg="mod">
          <ac:chgData name="Opal Graham" userId="f91867ea3a0f0556" providerId="LiveId" clId="{93635706-D470-4615-A25B-EBFFE943CC91}" dt="2019-03-25T02:33:55.604" v="16708" actId="20577"/>
          <ac:spMkLst>
            <pc:docMk/>
            <pc:sldMk cId="2046333290" sldId="257"/>
            <ac:spMk id="25" creationId="{3393CE51-5E18-4808-99DB-2FF6D9FC47BD}"/>
          </ac:spMkLst>
        </pc:spChg>
        <pc:spChg chg="mod">
          <ac:chgData name="Opal Graham" userId="f91867ea3a0f0556" providerId="LiveId" clId="{93635706-D470-4615-A25B-EBFFE943CC91}" dt="2019-03-25T01:52:02.252" v="16142" actId="20577"/>
          <ac:spMkLst>
            <pc:docMk/>
            <pc:sldMk cId="2046333290" sldId="257"/>
            <ac:spMk id="26" creationId="{236B284A-1121-4C00-B202-E1F2084B3653}"/>
          </ac:spMkLst>
        </pc:spChg>
        <pc:spChg chg="add del mod">
          <ac:chgData name="Opal Graham" userId="f91867ea3a0f0556" providerId="LiveId" clId="{93635706-D470-4615-A25B-EBFFE943CC91}" dt="2019-03-24T21:45:07.749" v="15968" actId="478"/>
          <ac:spMkLst>
            <pc:docMk/>
            <pc:sldMk cId="2046333290" sldId="257"/>
            <ac:spMk id="28" creationId="{6BA6B3A4-7836-4E33-B122-76671E71CC2E}"/>
          </ac:spMkLst>
        </pc:spChg>
        <pc:spChg chg="del">
          <ac:chgData name="Opal Graham" userId="f91867ea3a0f0556" providerId="LiveId" clId="{93635706-D470-4615-A25B-EBFFE943CC91}" dt="2019-03-24T06:07:52.065" v="10395" actId="478"/>
          <ac:spMkLst>
            <pc:docMk/>
            <pc:sldMk cId="2046333290" sldId="257"/>
            <ac:spMk id="29" creationId="{B2162B38-288E-43AD-A9B5-E2D32B3E03DF}"/>
          </ac:spMkLst>
        </pc:spChg>
        <pc:spChg chg="add mod ord">
          <ac:chgData name="Opal Graham" userId="f91867ea3a0f0556" providerId="LiveId" clId="{93635706-D470-4615-A25B-EBFFE943CC91}" dt="2019-03-25T14:27:18.161" v="16786" actId="20577"/>
          <ac:spMkLst>
            <pc:docMk/>
            <pc:sldMk cId="2046333290" sldId="257"/>
            <ac:spMk id="30" creationId="{A8C4F097-3EB7-4DF0-805C-1CD4AC5A52FC}"/>
          </ac:spMkLst>
        </pc:spChg>
        <pc:spChg chg="add mod">
          <ac:chgData name="Opal Graham" userId="f91867ea3a0f0556" providerId="LiveId" clId="{93635706-D470-4615-A25B-EBFFE943CC91}" dt="2019-03-25T15:51:11.206" v="16811" actId="20577"/>
          <ac:spMkLst>
            <pc:docMk/>
            <pc:sldMk cId="2046333290" sldId="257"/>
            <ac:spMk id="142" creationId="{CA087FF2-D8D8-4878-B342-6DEC8D901AB0}"/>
          </ac:spMkLst>
        </pc:spChg>
        <pc:spChg chg="add mod">
          <ac:chgData name="Opal Graham" userId="f91867ea3a0f0556" providerId="LiveId" clId="{93635706-D470-4615-A25B-EBFFE943CC91}" dt="2019-03-24T21:42:25.887" v="15952" actId="20577"/>
          <ac:spMkLst>
            <pc:docMk/>
            <pc:sldMk cId="2046333290" sldId="257"/>
            <ac:spMk id="143" creationId="{6D3E5DFC-8E29-4884-A436-09B0CF3955B5}"/>
          </ac:spMkLst>
        </pc:spChg>
        <pc:spChg chg="add del mod">
          <ac:chgData name="Opal Graham" userId="f91867ea3a0f0556" providerId="LiveId" clId="{93635706-D470-4615-A25B-EBFFE943CC91}" dt="2019-03-24T02:54:02.041" v="4949" actId="478"/>
          <ac:spMkLst>
            <pc:docMk/>
            <pc:sldMk cId="2046333290" sldId="257"/>
            <ac:spMk id="157" creationId="{42E575CB-D5C0-4BBF-874B-549A847F8D77}"/>
          </ac:spMkLst>
        </pc:spChg>
        <pc:spChg chg="add del mod">
          <ac:chgData name="Opal Graham" userId="f91867ea3a0f0556" providerId="LiveId" clId="{93635706-D470-4615-A25B-EBFFE943CC91}" dt="2019-03-24T02:54:02.041" v="4949" actId="478"/>
          <ac:spMkLst>
            <pc:docMk/>
            <pc:sldMk cId="2046333290" sldId="257"/>
            <ac:spMk id="158" creationId="{0A3594D5-5037-4544-B346-D872558537AC}"/>
          </ac:spMkLst>
        </pc:spChg>
        <pc:spChg chg="add del mod">
          <ac:chgData name="Opal Graham" userId="f91867ea3a0f0556" providerId="LiveId" clId="{93635706-D470-4615-A25B-EBFFE943CC91}" dt="2019-03-24T02:54:02.041" v="4949" actId="478"/>
          <ac:spMkLst>
            <pc:docMk/>
            <pc:sldMk cId="2046333290" sldId="257"/>
            <ac:spMk id="159" creationId="{79A22F43-D0F3-4C84-9D36-B707B7D95D7B}"/>
          </ac:spMkLst>
        </pc:spChg>
        <pc:spChg chg="add del mod">
          <ac:chgData name="Opal Graham" userId="f91867ea3a0f0556" providerId="LiveId" clId="{93635706-D470-4615-A25B-EBFFE943CC91}" dt="2019-03-24T02:54:02.041" v="4949" actId="478"/>
          <ac:spMkLst>
            <pc:docMk/>
            <pc:sldMk cId="2046333290" sldId="257"/>
            <ac:spMk id="160" creationId="{8842F0E2-4A60-43AC-8B3B-FFA6FA9FD9EF}"/>
          </ac:spMkLst>
        </pc:spChg>
        <pc:spChg chg="add del mod">
          <ac:chgData name="Opal Graham" userId="f91867ea3a0f0556" providerId="LiveId" clId="{93635706-D470-4615-A25B-EBFFE943CC91}" dt="2019-03-24T02:54:02.041" v="4949" actId="478"/>
          <ac:spMkLst>
            <pc:docMk/>
            <pc:sldMk cId="2046333290" sldId="257"/>
            <ac:spMk id="161" creationId="{43407A97-AEF8-44BF-B650-F53EDCDC2533}"/>
          </ac:spMkLst>
        </pc:spChg>
        <pc:spChg chg="add del mod">
          <ac:chgData name="Opal Graham" userId="f91867ea3a0f0556" providerId="LiveId" clId="{93635706-D470-4615-A25B-EBFFE943CC91}" dt="2019-03-24T02:54:02.041" v="4949" actId="478"/>
          <ac:spMkLst>
            <pc:docMk/>
            <pc:sldMk cId="2046333290" sldId="257"/>
            <ac:spMk id="162" creationId="{87779D83-E2AD-4034-AB6C-0C7E12363EA4}"/>
          </ac:spMkLst>
        </pc:spChg>
        <pc:spChg chg="add del mod">
          <ac:chgData name="Opal Graham" userId="f91867ea3a0f0556" providerId="LiveId" clId="{93635706-D470-4615-A25B-EBFFE943CC91}" dt="2019-03-24T02:54:02.041" v="4949" actId="478"/>
          <ac:spMkLst>
            <pc:docMk/>
            <pc:sldMk cId="2046333290" sldId="257"/>
            <ac:spMk id="163" creationId="{7E2EA850-1BD8-4902-A39D-0FA9649FF55E}"/>
          </ac:spMkLst>
        </pc:spChg>
        <pc:spChg chg="add del mod">
          <ac:chgData name="Opal Graham" userId="f91867ea3a0f0556" providerId="LiveId" clId="{93635706-D470-4615-A25B-EBFFE943CC91}" dt="2019-03-24T02:54:02.041" v="4949" actId="478"/>
          <ac:spMkLst>
            <pc:docMk/>
            <pc:sldMk cId="2046333290" sldId="257"/>
            <ac:spMk id="164" creationId="{B7DF7665-DFED-40CE-804F-D999C4A144DF}"/>
          </ac:spMkLst>
        </pc:spChg>
        <pc:spChg chg="add del mod">
          <ac:chgData name="Opal Graham" userId="f91867ea3a0f0556" providerId="LiveId" clId="{93635706-D470-4615-A25B-EBFFE943CC91}" dt="2019-03-24T02:54:02.041" v="4949" actId="478"/>
          <ac:spMkLst>
            <pc:docMk/>
            <pc:sldMk cId="2046333290" sldId="257"/>
            <ac:spMk id="165" creationId="{B2F26165-3498-4809-AB7E-0C8DDB9D27FE}"/>
          </ac:spMkLst>
        </pc:spChg>
        <pc:spChg chg="add del mod">
          <ac:chgData name="Opal Graham" userId="f91867ea3a0f0556" providerId="LiveId" clId="{93635706-D470-4615-A25B-EBFFE943CC91}" dt="2019-03-24T02:54:02.041" v="4949" actId="478"/>
          <ac:spMkLst>
            <pc:docMk/>
            <pc:sldMk cId="2046333290" sldId="257"/>
            <ac:spMk id="166" creationId="{7E26EBD3-4DF6-40D1-B70A-465CF23537A1}"/>
          </ac:spMkLst>
        </pc:spChg>
        <pc:spChg chg="add del mod">
          <ac:chgData name="Opal Graham" userId="f91867ea3a0f0556" providerId="LiveId" clId="{93635706-D470-4615-A25B-EBFFE943CC91}" dt="2019-03-24T02:54:02.041" v="4949" actId="478"/>
          <ac:spMkLst>
            <pc:docMk/>
            <pc:sldMk cId="2046333290" sldId="257"/>
            <ac:spMk id="187" creationId="{CFC50E81-A313-4CDB-A345-EFDCA493D2A9}"/>
          </ac:spMkLst>
        </pc:spChg>
        <pc:spChg chg="add del mod">
          <ac:chgData name="Opal Graham" userId="f91867ea3a0f0556" providerId="LiveId" clId="{93635706-D470-4615-A25B-EBFFE943CC91}" dt="2019-03-24T02:54:02.041" v="4949" actId="478"/>
          <ac:spMkLst>
            <pc:docMk/>
            <pc:sldMk cId="2046333290" sldId="257"/>
            <ac:spMk id="188" creationId="{BF8BB0DC-AF50-484D-BF45-447A5B84B7B8}"/>
          </ac:spMkLst>
        </pc:spChg>
        <pc:spChg chg="add del mod">
          <ac:chgData name="Opal Graham" userId="f91867ea3a0f0556" providerId="LiveId" clId="{93635706-D470-4615-A25B-EBFFE943CC91}" dt="2019-03-24T02:54:02.041" v="4949" actId="478"/>
          <ac:spMkLst>
            <pc:docMk/>
            <pc:sldMk cId="2046333290" sldId="257"/>
            <ac:spMk id="189" creationId="{24D9ECC7-295B-4C22-872C-008E00065FC5}"/>
          </ac:spMkLst>
        </pc:spChg>
        <pc:spChg chg="add del mod">
          <ac:chgData name="Opal Graham" userId="f91867ea3a0f0556" providerId="LiveId" clId="{93635706-D470-4615-A25B-EBFFE943CC91}" dt="2019-03-24T02:54:02.041" v="4949" actId="478"/>
          <ac:spMkLst>
            <pc:docMk/>
            <pc:sldMk cId="2046333290" sldId="257"/>
            <ac:spMk id="190" creationId="{5A3B25B0-CEA0-4DC2-B2E1-BC48E394F593}"/>
          </ac:spMkLst>
        </pc:spChg>
        <pc:spChg chg="add del mod">
          <ac:chgData name="Opal Graham" userId="f91867ea3a0f0556" providerId="LiveId" clId="{93635706-D470-4615-A25B-EBFFE943CC91}" dt="2019-03-24T02:54:02.041" v="4949" actId="478"/>
          <ac:spMkLst>
            <pc:docMk/>
            <pc:sldMk cId="2046333290" sldId="257"/>
            <ac:spMk id="191" creationId="{414FC209-3EE4-402B-AF34-4F87D7230D92}"/>
          </ac:spMkLst>
        </pc:spChg>
        <pc:spChg chg="add del mod">
          <ac:chgData name="Opal Graham" userId="f91867ea3a0f0556" providerId="LiveId" clId="{93635706-D470-4615-A25B-EBFFE943CC91}" dt="2019-03-24T02:54:02.041" v="4949" actId="478"/>
          <ac:spMkLst>
            <pc:docMk/>
            <pc:sldMk cId="2046333290" sldId="257"/>
            <ac:spMk id="192" creationId="{420A6C58-0B37-4652-A920-A606013EFE2E}"/>
          </ac:spMkLst>
        </pc:spChg>
        <pc:spChg chg="add del mod">
          <ac:chgData name="Opal Graham" userId="f91867ea3a0f0556" providerId="LiveId" clId="{93635706-D470-4615-A25B-EBFFE943CC91}" dt="2019-03-24T02:54:02.041" v="4949" actId="478"/>
          <ac:spMkLst>
            <pc:docMk/>
            <pc:sldMk cId="2046333290" sldId="257"/>
            <ac:spMk id="193" creationId="{C21A54E3-A018-420E-8F10-E2303A0FE895}"/>
          </ac:spMkLst>
        </pc:spChg>
        <pc:spChg chg="add del mod">
          <ac:chgData name="Opal Graham" userId="f91867ea3a0f0556" providerId="LiveId" clId="{93635706-D470-4615-A25B-EBFFE943CC91}" dt="2019-03-24T02:54:02.041" v="4949" actId="478"/>
          <ac:spMkLst>
            <pc:docMk/>
            <pc:sldMk cId="2046333290" sldId="257"/>
            <ac:spMk id="194" creationId="{D8DBA9CF-85BD-4483-9E4B-C0F470DC5E3D}"/>
          </ac:spMkLst>
        </pc:spChg>
        <pc:spChg chg="add del mod">
          <ac:chgData name="Opal Graham" userId="f91867ea3a0f0556" providerId="LiveId" clId="{93635706-D470-4615-A25B-EBFFE943CC91}" dt="2019-03-24T02:54:02.041" v="4949" actId="478"/>
          <ac:spMkLst>
            <pc:docMk/>
            <pc:sldMk cId="2046333290" sldId="257"/>
            <ac:spMk id="195" creationId="{F9E41B8A-9227-4867-92EB-E7A87BB60CB5}"/>
          </ac:spMkLst>
        </pc:spChg>
        <pc:spChg chg="add del mod">
          <ac:chgData name="Opal Graham" userId="f91867ea3a0f0556" providerId="LiveId" clId="{93635706-D470-4615-A25B-EBFFE943CC91}" dt="2019-03-24T02:54:02.041" v="4949" actId="478"/>
          <ac:spMkLst>
            <pc:docMk/>
            <pc:sldMk cId="2046333290" sldId="257"/>
            <ac:spMk id="196" creationId="{F4338C77-F938-464C-AC1B-A6B41420C2D1}"/>
          </ac:spMkLst>
        </pc:spChg>
        <pc:spChg chg="add del mod">
          <ac:chgData name="Opal Graham" userId="f91867ea3a0f0556" providerId="LiveId" clId="{93635706-D470-4615-A25B-EBFFE943CC91}" dt="2019-03-24T02:54:02.041" v="4949" actId="478"/>
          <ac:spMkLst>
            <pc:docMk/>
            <pc:sldMk cId="2046333290" sldId="257"/>
            <ac:spMk id="197" creationId="{ACA03FCD-FAFF-4E25-A790-CAC065D10C18}"/>
          </ac:spMkLst>
        </pc:spChg>
        <pc:spChg chg="add del mod">
          <ac:chgData name="Opal Graham" userId="f91867ea3a0f0556" providerId="LiveId" clId="{93635706-D470-4615-A25B-EBFFE943CC91}" dt="2019-03-24T02:54:02.041" v="4949" actId="478"/>
          <ac:spMkLst>
            <pc:docMk/>
            <pc:sldMk cId="2046333290" sldId="257"/>
            <ac:spMk id="198" creationId="{3FBEED8C-5B67-4FD2-A627-3C2703B8C88C}"/>
          </ac:spMkLst>
        </pc:spChg>
        <pc:spChg chg="add del mod">
          <ac:chgData name="Opal Graham" userId="f91867ea3a0f0556" providerId="LiveId" clId="{93635706-D470-4615-A25B-EBFFE943CC91}" dt="2019-03-24T02:54:02.041" v="4949" actId="478"/>
          <ac:spMkLst>
            <pc:docMk/>
            <pc:sldMk cId="2046333290" sldId="257"/>
            <ac:spMk id="199" creationId="{B325E94C-0615-4334-BD93-C178559E4BEB}"/>
          </ac:spMkLst>
        </pc:spChg>
        <pc:spChg chg="add del mod">
          <ac:chgData name="Opal Graham" userId="f91867ea3a0f0556" providerId="LiveId" clId="{93635706-D470-4615-A25B-EBFFE943CC91}" dt="2019-03-24T02:54:02.041" v="4949" actId="478"/>
          <ac:spMkLst>
            <pc:docMk/>
            <pc:sldMk cId="2046333290" sldId="257"/>
            <ac:spMk id="200" creationId="{8DD9EEFE-2648-4B81-9F49-7BF935AA03AB}"/>
          </ac:spMkLst>
        </pc:spChg>
        <pc:spChg chg="add del mod">
          <ac:chgData name="Opal Graham" userId="f91867ea3a0f0556" providerId="LiveId" clId="{93635706-D470-4615-A25B-EBFFE943CC91}" dt="2019-03-24T02:54:02.041" v="4949" actId="478"/>
          <ac:spMkLst>
            <pc:docMk/>
            <pc:sldMk cId="2046333290" sldId="257"/>
            <ac:spMk id="201" creationId="{B5C7D521-53E7-4EFF-A27D-F27EA36D0007}"/>
          </ac:spMkLst>
        </pc:spChg>
        <pc:spChg chg="add del mod">
          <ac:chgData name="Opal Graham" userId="f91867ea3a0f0556" providerId="LiveId" clId="{93635706-D470-4615-A25B-EBFFE943CC91}" dt="2019-03-24T02:54:02.041" v="4949" actId="478"/>
          <ac:spMkLst>
            <pc:docMk/>
            <pc:sldMk cId="2046333290" sldId="257"/>
            <ac:spMk id="202" creationId="{AAF00B9C-B31D-4ABB-923C-A726BCD66D4C}"/>
          </ac:spMkLst>
        </pc:spChg>
        <pc:spChg chg="add del mod">
          <ac:chgData name="Opal Graham" userId="f91867ea3a0f0556" providerId="LiveId" clId="{93635706-D470-4615-A25B-EBFFE943CC91}" dt="2019-03-24T02:54:02.041" v="4949" actId="478"/>
          <ac:spMkLst>
            <pc:docMk/>
            <pc:sldMk cId="2046333290" sldId="257"/>
            <ac:spMk id="203" creationId="{772C8642-FCC5-4F02-838A-FEA2667FADD0}"/>
          </ac:spMkLst>
        </pc:spChg>
        <pc:spChg chg="del mod">
          <ac:chgData name="Opal Graham" userId="f91867ea3a0f0556" providerId="LiveId" clId="{93635706-D470-4615-A25B-EBFFE943CC91}" dt="2019-03-24T02:16:56.698" v="3842" actId="478"/>
          <ac:spMkLst>
            <pc:docMk/>
            <pc:sldMk cId="2046333290" sldId="257"/>
            <ac:spMk id="204" creationId="{202983D5-E5BE-4089-B300-BC4A6CA46D55}"/>
          </ac:spMkLst>
        </pc:spChg>
        <pc:spChg chg="del mod">
          <ac:chgData name="Opal Graham" userId="f91867ea3a0f0556" providerId="LiveId" clId="{93635706-D470-4615-A25B-EBFFE943CC91}" dt="2019-03-24T02:16:56.698" v="3842" actId="478"/>
          <ac:spMkLst>
            <pc:docMk/>
            <pc:sldMk cId="2046333290" sldId="257"/>
            <ac:spMk id="205" creationId="{6374D902-8C26-41AF-9D1E-F9D0C0E66B46}"/>
          </ac:spMkLst>
        </pc:spChg>
        <pc:spChg chg="del mod">
          <ac:chgData name="Opal Graham" userId="f91867ea3a0f0556" providerId="LiveId" clId="{93635706-D470-4615-A25B-EBFFE943CC91}" dt="2019-03-24T02:16:56.698" v="3842" actId="478"/>
          <ac:spMkLst>
            <pc:docMk/>
            <pc:sldMk cId="2046333290" sldId="257"/>
            <ac:spMk id="206" creationId="{D14B26C3-9B05-4509-A45F-8B9CB06E1341}"/>
          </ac:spMkLst>
        </pc:spChg>
        <pc:spChg chg="del mod">
          <ac:chgData name="Opal Graham" userId="f91867ea3a0f0556" providerId="LiveId" clId="{93635706-D470-4615-A25B-EBFFE943CC91}" dt="2019-03-24T02:16:56.698" v="3842" actId="478"/>
          <ac:spMkLst>
            <pc:docMk/>
            <pc:sldMk cId="2046333290" sldId="257"/>
            <ac:spMk id="207" creationId="{DAC1B4EC-69DF-4728-B3F0-AFC1BD0958F8}"/>
          </ac:spMkLst>
        </pc:spChg>
        <pc:spChg chg="del mod">
          <ac:chgData name="Opal Graham" userId="f91867ea3a0f0556" providerId="LiveId" clId="{93635706-D470-4615-A25B-EBFFE943CC91}" dt="2019-03-24T02:16:56.698" v="3842" actId="478"/>
          <ac:spMkLst>
            <pc:docMk/>
            <pc:sldMk cId="2046333290" sldId="257"/>
            <ac:spMk id="208" creationId="{DCC8ADC8-45C2-42D6-9EF5-AE38683AFAC4}"/>
          </ac:spMkLst>
        </pc:spChg>
        <pc:spChg chg="del mod">
          <ac:chgData name="Opal Graham" userId="f91867ea3a0f0556" providerId="LiveId" clId="{93635706-D470-4615-A25B-EBFFE943CC91}" dt="2019-03-24T02:16:56.698" v="3842" actId="478"/>
          <ac:spMkLst>
            <pc:docMk/>
            <pc:sldMk cId="2046333290" sldId="257"/>
            <ac:spMk id="209" creationId="{2E528868-092C-47E8-8AD6-A37FC78DCE64}"/>
          </ac:spMkLst>
        </pc:spChg>
        <pc:spChg chg="del mod">
          <ac:chgData name="Opal Graham" userId="f91867ea3a0f0556" providerId="LiveId" clId="{93635706-D470-4615-A25B-EBFFE943CC91}" dt="2019-03-24T02:16:56.698" v="3842" actId="478"/>
          <ac:spMkLst>
            <pc:docMk/>
            <pc:sldMk cId="2046333290" sldId="257"/>
            <ac:spMk id="210" creationId="{0610FCA5-0BA9-43B7-B5F7-36C295AF5A7B}"/>
          </ac:spMkLst>
        </pc:spChg>
        <pc:spChg chg="del mod">
          <ac:chgData name="Opal Graham" userId="f91867ea3a0f0556" providerId="LiveId" clId="{93635706-D470-4615-A25B-EBFFE943CC91}" dt="2019-03-24T02:16:56.698" v="3842" actId="478"/>
          <ac:spMkLst>
            <pc:docMk/>
            <pc:sldMk cId="2046333290" sldId="257"/>
            <ac:spMk id="211" creationId="{8F1CD7C0-D2D6-4307-A65D-11CD97066D34}"/>
          </ac:spMkLst>
        </pc:spChg>
        <pc:spChg chg="del mod">
          <ac:chgData name="Opal Graham" userId="f91867ea3a0f0556" providerId="LiveId" clId="{93635706-D470-4615-A25B-EBFFE943CC91}" dt="2019-03-24T02:16:56.698" v="3842" actId="478"/>
          <ac:spMkLst>
            <pc:docMk/>
            <pc:sldMk cId="2046333290" sldId="257"/>
            <ac:spMk id="212" creationId="{EF16CAAA-9E46-462C-A18F-D14C1AB44FF8}"/>
          </ac:spMkLst>
        </pc:spChg>
        <pc:spChg chg="del mod">
          <ac:chgData name="Opal Graham" userId="f91867ea3a0f0556" providerId="LiveId" clId="{93635706-D470-4615-A25B-EBFFE943CC91}" dt="2019-03-24T02:16:56.698" v="3842" actId="478"/>
          <ac:spMkLst>
            <pc:docMk/>
            <pc:sldMk cId="2046333290" sldId="257"/>
            <ac:spMk id="213" creationId="{6BA586A8-A64D-4485-9FB0-B595B58B26E2}"/>
          </ac:spMkLst>
        </pc:spChg>
        <pc:spChg chg="del mod">
          <ac:chgData name="Opal Graham" userId="f91867ea3a0f0556" providerId="LiveId" clId="{93635706-D470-4615-A25B-EBFFE943CC91}" dt="2019-03-24T02:16:56.698" v="3842" actId="478"/>
          <ac:spMkLst>
            <pc:docMk/>
            <pc:sldMk cId="2046333290" sldId="257"/>
            <ac:spMk id="214" creationId="{94893948-409C-48ED-BB49-EE0642403C2A}"/>
          </ac:spMkLst>
        </pc:spChg>
        <pc:spChg chg="del mod">
          <ac:chgData name="Opal Graham" userId="f91867ea3a0f0556" providerId="LiveId" clId="{93635706-D470-4615-A25B-EBFFE943CC91}" dt="2019-03-24T02:16:56.698" v="3842" actId="478"/>
          <ac:spMkLst>
            <pc:docMk/>
            <pc:sldMk cId="2046333290" sldId="257"/>
            <ac:spMk id="215" creationId="{D50B9830-CC63-45B1-86E4-1F9075E80637}"/>
          </ac:spMkLst>
        </pc:spChg>
        <pc:spChg chg="del mod">
          <ac:chgData name="Opal Graham" userId="f91867ea3a0f0556" providerId="LiveId" clId="{93635706-D470-4615-A25B-EBFFE943CC91}" dt="2019-03-24T02:16:56.698" v="3842" actId="478"/>
          <ac:spMkLst>
            <pc:docMk/>
            <pc:sldMk cId="2046333290" sldId="257"/>
            <ac:spMk id="216" creationId="{2638285E-9034-4F74-BF7A-654B2833585D}"/>
          </ac:spMkLst>
        </pc:spChg>
        <pc:spChg chg="del mod">
          <ac:chgData name="Opal Graham" userId="f91867ea3a0f0556" providerId="LiveId" clId="{93635706-D470-4615-A25B-EBFFE943CC91}" dt="2019-03-24T02:16:56.698" v="3842" actId="478"/>
          <ac:spMkLst>
            <pc:docMk/>
            <pc:sldMk cId="2046333290" sldId="257"/>
            <ac:spMk id="217" creationId="{74B56AC7-CDC9-4CA7-B787-05BCABE96540}"/>
          </ac:spMkLst>
        </pc:spChg>
        <pc:spChg chg="del mod">
          <ac:chgData name="Opal Graham" userId="f91867ea3a0f0556" providerId="LiveId" clId="{93635706-D470-4615-A25B-EBFFE943CC91}" dt="2019-03-24T02:16:56.698" v="3842" actId="478"/>
          <ac:spMkLst>
            <pc:docMk/>
            <pc:sldMk cId="2046333290" sldId="257"/>
            <ac:spMk id="218" creationId="{84B5EEA9-5D1F-4723-9E32-C532C770C447}"/>
          </ac:spMkLst>
        </pc:spChg>
        <pc:spChg chg="del mod">
          <ac:chgData name="Opal Graham" userId="f91867ea3a0f0556" providerId="LiveId" clId="{93635706-D470-4615-A25B-EBFFE943CC91}" dt="2019-03-24T02:16:56.698" v="3842" actId="478"/>
          <ac:spMkLst>
            <pc:docMk/>
            <pc:sldMk cId="2046333290" sldId="257"/>
            <ac:spMk id="219" creationId="{2D356786-6DA0-4C2F-9528-4F9182EECAE3}"/>
          </ac:spMkLst>
        </pc:spChg>
        <pc:spChg chg="del mod">
          <ac:chgData name="Opal Graham" userId="f91867ea3a0f0556" providerId="LiveId" clId="{93635706-D470-4615-A25B-EBFFE943CC91}" dt="2019-03-24T02:16:56.698" v="3842" actId="478"/>
          <ac:spMkLst>
            <pc:docMk/>
            <pc:sldMk cId="2046333290" sldId="257"/>
            <ac:spMk id="220" creationId="{7D7DC7C3-CD38-4D3C-B59E-40F47471A7F3}"/>
          </ac:spMkLst>
        </pc:spChg>
        <pc:spChg chg="del mod">
          <ac:chgData name="Opal Graham" userId="f91867ea3a0f0556" providerId="LiveId" clId="{93635706-D470-4615-A25B-EBFFE943CC91}" dt="2019-03-24T02:16:56.698" v="3842" actId="478"/>
          <ac:spMkLst>
            <pc:docMk/>
            <pc:sldMk cId="2046333290" sldId="257"/>
            <ac:spMk id="221" creationId="{321FCE38-D528-4A36-A7C7-16957E731433}"/>
          </ac:spMkLst>
        </pc:spChg>
        <pc:spChg chg="del mod">
          <ac:chgData name="Opal Graham" userId="f91867ea3a0f0556" providerId="LiveId" clId="{93635706-D470-4615-A25B-EBFFE943CC91}" dt="2019-03-24T02:16:56.698" v="3842" actId="478"/>
          <ac:spMkLst>
            <pc:docMk/>
            <pc:sldMk cId="2046333290" sldId="257"/>
            <ac:spMk id="222" creationId="{86E5A2F7-4116-422A-B498-DC0598C15DED}"/>
          </ac:spMkLst>
        </pc:spChg>
        <pc:spChg chg="del mod">
          <ac:chgData name="Opal Graham" userId="f91867ea3a0f0556" providerId="LiveId" clId="{93635706-D470-4615-A25B-EBFFE943CC91}" dt="2019-03-24T02:16:56.698" v="3842" actId="478"/>
          <ac:spMkLst>
            <pc:docMk/>
            <pc:sldMk cId="2046333290" sldId="257"/>
            <ac:spMk id="223" creationId="{05EE0BB9-C02B-4480-B501-6B5F1157CA9B}"/>
          </ac:spMkLst>
        </pc:spChg>
        <pc:spChg chg="del mod">
          <ac:chgData name="Opal Graham" userId="f91867ea3a0f0556" providerId="LiveId" clId="{93635706-D470-4615-A25B-EBFFE943CC91}" dt="2019-03-24T02:16:56.698" v="3842" actId="478"/>
          <ac:spMkLst>
            <pc:docMk/>
            <pc:sldMk cId="2046333290" sldId="257"/>
            <ac:spMk id="224" creationId="{3D0D369E-6583-449E-9E10-CF21D0AE8DB2}"/>
          </ac:spMkLst>
        </pc:spChg>
        <pc:spChg chg="del mod">
          <ac:chgData name="Opal Graham" userId="f91867ea3a0f0556" providerId="LiveId" clId="{93635706-D470-4615-A25B-EBFFE943CC91}" dt="2019-03-24T02:16:56.698" v="3842" actId="478"/>
          <ac:spMkLst>
            <pc:docMk/>
            <pc:sldMk cId="2046333290" sldId="257"/>
            <ac:spMk id="225" creationId="{C799B343-CA18-4322-87BA-06A3CCAA5B14}"/>
          </ac:spMkLst>
        </pc:spChg>
        <pc:spChg chg="del mod">
          <ac:chgData name="Opal Graham" userId="f91867ea3a0f0556" providerId="LiveId" clId="{93635706-D470-4615-A25B-EBFFE943CC91}" dt="2019-03-24T02:16:56.698" v="3842" actId="478"/>
          <ac:spMkLst>
            <pc:docMk/>
            <pc:sldMk cId="2046333290" sldId="257"/>
            <ac:spMk id="226" creationId="{B129E9B2-E9DA-4656-9BA2-C7E77A57500F}"/>
          </ac:spMkLst>
        </pc:spChg>
        <pc:spChg chg="del mod">
          <ac:chgData name="Opal Graham" userId="f91867ea3a0f0556" providerId="LiveId" clId="{93635706-D470-4615-A25B-EBFFE943CC91}" dt="2019-03-24T02:16:56.698" v="3842" actId="478"/>
          <ac:spMkLst>
            <pc:docMk/>
            <pc:sldMk cId="2046333290" sldId="257"/>
            <ac:spMk id="227" creationId="{3DD2A3E0-7187-4D15-BB8A-21D7A5161884}"/>
          </ac:spMkLst>
        </pc:spChg>
        <pc:spChg chg="del mod">
          <ac:chgData name="Opal Graham" userId="f91867ea3a0f0556" providerId="LiveId" clId="{93635706-D470-4615-A25B-EBFFE943CC91}" dt="2019-03-24T02:16:56.698" v="3842" actId="478"/>
          <ac:spMkLst>
            <pc:docMk/>
            <pc:sldMk cId="2046333290" sldId="257"/>
            <ac:spMk id="228" creationId="{A69B00F3-B3C6-4F0E-8799-188DB43F06B7}"/>
          </ac:spMkLst>
        </pc:spChg>
        <pc:spChg chg="del mod">
          <ac:chgData name="Opal Graham" userId="f91867ea3a0f0556" providerId="LiveId" clId="{93635706-D470-4615-A25B-EBFFE943CC91}" dt="2019-03-24T02:16:56.698" v="3842" actId="478"/>
          <ac:spMkLst>
            <pc:docMk/>
            <pc:sldMk cId="2046333290" sldId="257"/>
            <ac:spMk id="229" creationId="{767D5894-CE19-4153-934A-56C43E895FDE}"/>
          </ac:spMkLst>
        </pc:spChg>
        <pc:spChg chg="del mod">
          <ac:chgData name="Opal Graham" userId="f91867ea3a0f0556" providerId="LiveId" clId="{93635706-D470-4615-A25B-EBFFE943CC91}" dt="2019-03-24T02:16:56.698" v="3842" actId="478"/>
          <ac:spMkLst>
            <pc:docMk/>
            <pc:sldMk cId="2046333290" sldId="257"/>
            <ac:spMk id="230" creationId="{651C86F8-FBE5-4AD5-BD4D-329063A62FFF}"/>
          </ac:spMkLst>
        </pc:spChg>
        <pc:spChg chg="del mod">
          <ac:chgData name="Opal Graham" userId="f91867ea3a0f0556" providerId="LiveId" clId="{93635706-D470-4615-A25B-EBFFE943CC91}" dt="2019-03-24T02:16:56.698" v="3842" actId="478"/>
          <ac:spMkLst>
            <pc:docMk/>
            <pc:sldMk cId="2046333290" sldId="257"/>
            <ac:spMk id="239" creationId="{CDC86221-34CD-4225-B32F-B605A311F3BB}"/>
          </ac:spMkLst>
        </pc:spChg>
        <pc:spChg chg="del mod">
          <ac:chgData name="Opal Graham" userId="f91867ea3a0f0556" providerId="LiveId" clId="{93635706-D470-4615-A25B-EBFFE943CC91}" dt="2019-03-24T02:16:56.698" v="3842" actId="478"/>
          <ac:spMkLst>
            <pc:docMk/>
            <pc:sldMk cId="2046333290" sldId="257"/>
            <ac:spMk id="240" creationId="{CAF88AFA-743A-4500-B8E3-57B65C4CF5BA}"/>
          </ac:spMkLst>
        </pc:spChg>
        <pc:spChg chg="del mod">
          <ac:chgData name="Opal Graham" userId="f91867ea3a0f0556" providerId="LiveId" clId="{93635706-D470-4615-A25B-EBFFE943CC91}" dt="2019-03-24T02:16:56.698" v="3842" actId="478"/>
          <ac:spMkLst>
            <pc:docMk/>
            <pc:sldMk cId="2046333290" sldId="257"/>
            <ac:spMk id="241" creationId="{6D7DE2A3-B866-4F69-8265-60D46BB78A99}"/>
          </ac:spMkLst>
        </pc:spChg>
        <pc:spChg chg="del mod">
          <ac:chgData name="Opal Graham" userId="f91867ea3a0f0556" providerId="LiveId" clId="{93635706-D470-4615-A25B-EBFFE943CC91}" dt="2019-03-24T02:16:56.698" v="3842" actId="478"/>
          <ac:spMkLst>
            <pc:docMk/>
            <pc:sldMk cId="2046333290" sldId="257"/>
            <ac:spMk id="242" creationId="{E0C86229-0038-4DE5-B178-FBF35A823207}"/>
          </ac:spMkLst>
        </pc:spChg>
        <pc:spChg chg="del mod">
          <ac:chgData name="Opal Graham" userId="f91867ea3a0f0556" providerId="LiveId" clId="{93635706-D470-4615-A25B-EBFFE943CC91}" dt="2019-03-24T02:16:56.698" v="3842" actId="478"/>
          <ac:spMkLst>
            <pc:docMk/>
            <pc:sldMk cId="2046333290" sldId="257"/>
            <ac:spMk id="245" creationId="{72CDA7E4-3C80-4F88-9952-CE0B742C0ABB}"/>
          </ac:spMkLst>
        </pc:spChg>
        <pc:spChg chg="del mod">
          <ac:chgData name="Opal Graham" userId="f91867ea3a0f0556" providerId="LiveId" clId="{93635706-D470-4615-A25B-EBFFE943CC91}" dt="2019-03-24T02:16:56.698" v="3842" actId="478"/>
          <ac:spMkLst>
            <pc:docMk/>
            <pc:sldMk cId="2046333290" sldId="257"/>
            <ac:spMk id="246" creationId="{93269E0A-1BB1-44A7-AFEC-9C6636CAA865}"/>
          </ac:spMkLst>
        </pc:spChg>
        <pc:spChg chg="del mod">
          <ac:chgData name="Opal Graham" userId="f91867ea3a0f0556" providerId="LiveId" clId="{93635706-D470-4615-A25B-EBFFE943CC91}" dt="2019-03-24T02:16:56.698" v="3842" actId="478"/>
          <ac:spMkLst>
            <pc:docMk/>
            <pc:sldMk cId="2046333290" sldId="257"/>
            <ac:spMk id="247" creationId="{92518CB1-A26C-4604-AB5C-A7BB95C48E7A}"/>
          </ac:spMkLst>
        </pc:spChg>
        <pc:spChg chg="del mod">
          <ac:chgData name="Opal Graham" userId="f91867ea3a0f0556" providerId="LiveId" clId="{93635706-D470-4615-A25B-EBFFE943CC91}" dt="2019-03-24T02:16:56.698" v="3842" actId="478"/>
          <ac:spMkLst>
            <pc:docMk/>
            <pc:sldMk cId="2046333290" sldId="257"/>
            <ac:spMk id="248" creationId="{8733B608-A89E-4997-A274-F958B35372C9}"/>
          </ac:spMkLst>
        </pc:spChg>
        <pc:spChg chg="del mod">
          <ac:chgData name="Opal Graham" userId="f91867ea3a0f0556" providerId="LiveId" clId="{93635706-D470-4615-A25B-EBFFE943CC91}" dt="2019-03-24T02:16:56.698" v="3842" actId="478"/>
          <ac:spMkLst>
            <pc:docMk/>
            <pc:sldMk cId="2046333290" sldId="257"/>
            <ac:spMk id="249" creationId="{BAADA67E-B8E2-4B3E-94A8-735DA911857A}"/>
          </ac:spMkLst>
        </pc:spChg>
        <pc:spChg chg="del mod">
          <ac:chgData name="Opal Graham" userId="f91867ea3a0f0556" providerId="LiveId" clId="{93635706-D470-4615-A25B-EBFFE943CC91}" dt="2019-03-24T02:16:56.698" v="3842" actId="478"/>
          <ac:spMkLst>
            <pc:docMk/>
            <pc:sldMk cId="2046333290" sldId="257"/>
            <ac:spMk id="250" creationId="{125181CE-6511-4C53-A2E5-A76670F37447}"/>
          </ac:spMkLst>
        </pc:spChg>
        <pc:spChg chg="del mod">
          <ac:chgData name="Opal Graham" userId="f91867ea3a0f0556" providerId="LiveId" clId="{93635706-D470-4615-A25B-EBFFE943CC91}" dt="2019-03-24T02:16:56.698" v="3842" actId="478"/>
          <ac:spMkLst>
            <pc:docMk/>
            <pc:sldMk cId="2046333290" sldId="257"/>
            <ac:spMk id="251" creationId="{2B4E4A62-0465-4426-B726-161ABC27AA81}"/>
          </ac:spMkLst>
        </pc:spChg>
        <pc:spChg chg="del mod">
          <ac:chgData name="Opal Graham" userId="f91867ea3a0f0556" providerId="LiveId" clId="{93635706-D470-4615-A25B-EBFFE943CC91}" dt="2019-03-24T02:16:56.698" v="3842" actId="478"/>
          <ac:spMkLst>
            <pc:docMk/>
            <pc:sldMk cId="2046333290" sldId="257"/>
            <ac:spMk id="252" creationId="{DE1501BF-A9E4-4278-ABBF-8237BF87CD4E}"/>
          </ac:spMkLst>
        </pc:spChg>
        <pc:spChg chg="del mod">
          <ac:chgData name="Opal Graham" userId="f91867ea3a0f0556" providerId="LiveId" clId="{93635706-D470-4615-A25B-EBFFE943CC91}" dt="2019-03-24T02:16:56.698" v="3842" actId="478"/>
          <ac:spMkLst>
            <pc:docMk/>
            <pc:sldMk cId="2046333290" sldId="257"/>
            <ac:spMk id="253" creationId="{FB4734C0-AD7D-4098-B2F7-662B58380F6C}"/>
          </ac:spMkLst>
        </pc:spChg>
        <pc:spChg chg="del mod">
          <ac:chgData name="Opal Graham" userId="f91867ea3a0f0556" providerId="LiveId" clId="{93635706-D470-4615-A25B-EBFFE943CC91}" dt="2019-03-24T02:16:56.698" v="3842" actId="478"/>
          <ac:spMkLst>
            <pc:docMk/>
            <pc:sldMk cId="2046333290" sldId="257"/>
            <ac:spMk id="254" creationId="{49FE45F6-98DF-4DB4-9300-C099E4F58540}"/>
          </ac:spMkLst>
        </pc:spChg>
        <pc:spChg chg="del mod">
          <ac:chgData name="Opal Graham" userId="f91867ea3a0f0556" providerId="LiveId" clId="{93635706-D470-4615-A25B-EBFFE943CC91}" dt="2019-03-24T02:16:56.698" v="3842" actId="478"/>
          <ac:spMkLst>
            <pc:docMk/>
            <pc:sldMk cId="2046333290" sldId="257"/>
            <ac:spMk id="255" creationId="{91366F7D-4ED3-4877-988F-38F964E8A462}"/>
          </ac:spMkLst>
        </pc:spChg>
        <pc:spChg chg="del mod">
          <ac:chgData name="Opal Graham" userId="f91867ea3a0f0556" providerId="LiveId" clId="{93635706-D470-4615-A25B-EBFFE943CC91}" dt="2019-03-24T02:16:56.698" v="3842" actId="478"/>
          <ac:spMkLst>
            <pc:docMk/>
            <pc:sldMk cId="2046333290" sldId="257"/>
            <ac:spMk id="256" creationId="{0606CFC7-5D41-4A6F-B994-1239B6B1B9A2}"/>
          </ac:spMkLst>
        </pc:spChg>
        <pc:spChg chg="del">
          <ac:chgData name="Opal Graham" userId="f91867ea3a0f0556" providerId="LiveId" clId="{93635706-D470-4615-A25B-EBFFE943CC91}" dt="2019-03-24T02:57:09.988" v="4991" actId="478"/>
          <ac:spMkLst>
            <pc:docMk/>
            <pc:sldMk cId="2046333290" sldId="257"/>
            <ac:spMk id="282" creationId="{9B73DC01-145E-4A3E-9545-5F97CBDB5427}"/>
          </ac:spMkLst>
        </pc:spChg>
        <pc:spChg chg="del">
          <ac:chgData name="Opal Graham" userId="f91867ea3a0f0556" providerId="LiveId" clId="{93635706-D470-4615-A25B-EBFFE943CC91}" dt="2019-03-24T02:57:07.125" v="4990" actId="478"/>
          <ac:spMkLst>
            <pc:docMk/>
            <pc:sldMk cId="2046333290" sldId="257"/>
            <ac:spMk id="285" creationId="{36121020-2CC6-43B5-9781-06E713349794}"/>
          </ac:spMkLst>
        </pc:spChg>
        <pc:spChg chg="del">
          <ac:chgData name="Opal Graham" userId="f91867ea3a0f0556" providerId="LiveId" clId="{93635706-D470-4615-A25B-EBFFE943CC91}" dt="2019-03-24T02:57:07.125" v="4990" actId="478"/>
          <ac:spMkLst>
            <pc:docMk/>
            <pc:sldMk cId="2046333290" sldId="257"/>
            <ac:spMk id="286" creationId="{22A07598-78F5-4379-A8A6-503F05FF8944}"/>
          </ac:spMkLst>
        </pc:spChg>
        <pc:spChg chg="del">
          <ac:chgData name="Opal Graham" userId="f91867ea3a0f0556" providerId="LiveId" clId="{93635706-D470-4615-A25B-EBFFE943CC91}" dt="2019-03-24T02:57:07.125" v="4990" actId="478"/>
          <ac:spMkLst>
            <pc:docMk/>
            <pc:sldMk cId="2046333290" sldId="257"/>
            <ac:spMk id="288" creationId="{24CD3B9B-FA46-47FE-BE61-DA6436AAB72B}"/>
          </ac:spMkLst>
        </pc:spChg>
        <pc:spChg chg="del">
          <ac:chgData name="Opal Graham" userId="f91867ea3a0f0556" providerId="LiveId" clId="{93635706-D470-4615-A25B-EBFFE943CC91}" dt="2019-03-24T02:57:07.125" v="4990" actId="478"/>
          <ac:spMkLst>
            <pc:docMk/>
            <pc:sldMk cId="2046333290" sldId="257"/>
            <ac:spMk id="289" creationId="{9711CBEC-2A9F-4024-B4A8-A269F24E81C1}"/>
          </ac:spMkLst>
        </pc:spChg>
        <pc:spChg chg="del">
          <ac:chgData name="Opal Graham" userId="f91867ea3a0f0556" providerId="LiveId" clId="{93635706-D470-4615-A25B-EBFFE943CC91}" dt="2019-03-24T02:57:07.125" v="4990" actId="478"/>
          <ac:spMkLst>
            <pc:docMk/>
            <pc:sldMk cId="2046333290" sldId="257"/>
            <ac:spMk id="290" creationId="{245B99AE-6AD4-4C75-9DB8-E12AC1DC8B84}"/>
          </ac:spMkLst>
        </pc:spChg>
        <pc:spChg chg="del">
          <ac:chgData name="Opal Graham" userId="f91867ea3a0f0556" providerId="LiveId" clId="{93635706-D470-4615-A25B-EBFFE943CC91}" dt="2019-03-24T02:57:07.125" v="4990" actId="478"/>
          <ac:spMkLst>
            <pc:docMk/>
            <pc:sldMk cId="2046333290" sldId="257"/>
            <ac:spMk id="291" creationId="{EC9BFE80-3A32-4F3B-A8CC-E877C42E21AE}"/>
          </ac:spMkLst>
        </pc:spChg>
        <pc:spChg chg="del">
          <ac:chgData name="Opal Graham" userId="f91867ea3a0f0556" providerId="LiveId" clId="{93635706-D470-4615-A25B-EBFFE943CC91}" dt="2019-03-24T02:57:07.125" v="4990" actId="478"/>
          <ac:spMkLst>
            <pc:docMk/>
            <pc:sldMk cId="2046333290" sldId="257"/>
            <ac:spMk id="292" creationId="{D7D79F43-49BD-45DB-A0BB-65B1781B3A0E}"/>
          </ac:spMkLst>
        </pc:spChg>
        <pc:spChg chg="del">
          <ac:chgData name="Opal Graham" userId="f91867ea3a0f0556" providerId="LiveId" clId="{93635706-D470-4615-A25B-EBFFE943CC91}" dt="2019-03-24T02:57:07.125" v="4990" actId="478"/>
          <ac:spMkLst>
            <pc:docMk/>
            <pc:sldMk cId="2046333290" sldId="257"/>
            <ac:spMk id="297" creationId="{77B987E9-96E3-4031-A187-0C731AA10C5C}"/>
          </ac:spMkLst>
        </pc:spChg>
        <pc:spChg chg="del">
          <ac:chgData name="Opal Graham" userId="f91867ea3a0f0556" providerId="LiveId" clId="{93635706-D470-4615-A25B-EBFFE943CC91}" dt="2019-03-24T02:57:07.125" v="4990" actId="478"/>
          <ac:spMkLst>
            <pc:docMk/>
            <pc:sldMk cId="2046333290" sldId="257"/>
            <ac:spMk id="298" creationId="{20B60915-66DD-4E8F-97DC-C6B27857D172}"/>
          </ac:spMkLst>
        </pc:spChg>
        <pc:spChg chg="del">
          <ac:chgData name="Opal Graham" userId="f91867ea3a0f0556" providerId="LiveId" clId="{93635706-D470-4615-A25B-EBFFE943CC91}" dt="2019-03-24T02:57:07.125" v="4990" actId="478"/>
          <ac:spMkLst>
            <pc:docMk/>
            <pc:sldMk cId="2046333290" sldId="257"/>
            <ac:spMk id="299" creationId="{9AA6E4E6-9CEC-423D-8A87-CD056934D02A}"/>
          </ac:spMkLst>
        </pc:spChg>
        <pc:spChg chg="del">
          <ac:chgData name="Opal Graham" userId="f91867ea3a0f0556" providerId="LiveId" clId="{93635706-D470-4615-A25B-EBFFE943CC91}" dt="2019-03-24T02:57:07.125" v="4990" actId="478"/>
          <ac:spMkLst>
            <pc:docMk/>
            <pc:sldMk cId="2046333290" sldId="257"/>
            <ac:spMk id="300" creationId="{3FC35F9D-3DD6-4170-86A3-44CEACA34F03}"/>
          </ac:spMkLst>
        </pc:spChg>
        <pc:spChg chg="del">
          <ac:chgData name="Opal Graham" userId="f91867ea3a0f0556" providerId="LiveId" clId="{93635706-D470-4615-A25B-EBFFE943CC91}" dt="2019-03-24T02:57:07.125" v="4990" actId="478"/>
          <ac:spMkLst>
            <pc:docMk/>
            <pc:sldMk cId="2046333290" sldId="257"/>
            <ac:spMk id="301" creationId="{465F44BA-669F-481A-94C2-D64BD0FFD0C4}"/>
          </ac:spMkLst>
        </pc:spChg>
        <pc:spChg chg="del">
          <ac:chgData name="Opal Graham" userId="f91867ea3a0f0556" providerId="LiveId" clId="{93635706-D470-4615-A25B-EBFFE943CC91}" dt="2019-03-24T02:57:07.125" v="4990" actId="478"/>
          <ac:spMkLst>
            <pc:docMk/>
            <pc:sldMk cId="2046333290" sldId="257"/>
            <ac:spMk id="302" creationId="{EC440668-5B9D-4AFF-B7F0-447F5C234AA0}"/>
          </ac:spMkLst>
        </pc:spChg>
        <pc:spChg chg="del">
          <ac:chgData name="Opal Graham" userId="f91867ea3a0f0556" providerId="LiveId" clId="{93635706-D470-4615-A25B-EBFFE943CC91}" dt="2019-03-24T02:57:07.125" v="4990" actId="478"/>
          <ac:spMkLst>
            <pc:docMk/>
            <pc:sldMk cId="2046333290" sldId="257"/>
            <ac:spMk id="306" creationId="{309B59D7-5236-4A0A-940C-DF5D1D750AB3}"/>
          </ac:spMkLst>
        </pc:spChg>
        <pc:spChg chg="del">
          <ac:chgData name="Opal Graham" userId="f91867ea3a0f0556" providerId="LiveId" clId="{93635706-D470-4615-A25B-EBFFE943CC91}" dt="2019-03-24T02:57:07.125" v="4990" actId="478"/>
          <ac:spMkLst>
            <pc:docMk/>
            <pc:sldMk cId="2046333290" sldId="257"/>
            <ac:spMk id="307" creationId="{88970286-7681-4774-89B1-3D41CE6458F5}"/>
          </ac:spMkLst>
        </pc:spChg>
        <pc:spChg chg="add del mod">
          <ac:chgData name="Opal Graham" userId="f91867ea3a0f0556" providerId="LiveId" clId="{93635706-D470-4615-A25B-EBFFE943CC91}" dt="2019-03-24T19:55:04.255" v="15331" actId="478"/>
          <ac:spMkLst>
            <pc:docMk/>
            <pc:sldMk cId="2046333290" sldId="257"/>
            <ac:spMk id="309" creationId="{4879B733-B8DC-4A9A-B0FF-164BA0E8149D}"/>
          </ac:spMkLst>
        </pc:spChg>
        <pc:spChg chg="add mod">
          <ac:chgData name="Opal Graham" userId="f91867ea3a0f0556" providerId="LiveId" clId="{93635706-D470-4615-A25B-EBFFE943CC91}" dt="2019-03-24T02:18:05.728" v="3845" actId="1076"/>
          <ac:spMkLst>
            <pc:docMk/>
            <pc:sldMk cId="2046333290" sldId="257"/>
            <ac:spMk id="310" creationId="{18943461-E277-4ADA-A68C-20500843E342}"/>
          </ac:spMkLst>
        </pc:spChg>
        <pc:spChg chg="add mod">
          <ac:chgData name="Opal Graham" userId="f91867ea3a0f0556" providerId="LiveId" clId="{93635706-D470-4615-A25B-EBFFE943CC91}" dt="2019-03-24T02:18:05.728" v="3845" actId="1076"/>
          <ac:spMkLst>
            <pc:docMk/>
            <pc:sldMk cId="2046333290" sldId="257"/>
            <ac:spMk id="311" creationId="{2802EB1B-A61B-4A55-A9DD-B8879B9F5906}"/>
          </ac:spMkLst>
        </pc:spChg>
        <pc:spChg chg="add mod">
          <ac:chgData name="Opal Graham" userId="f91867ea3a0f0556" providerId="LiveId" clId="{93635706-D470-4615-A25B-EBFFE943CC91}" dt="2019-03-24T02:18:05.728" v="3845" actId="1076"/>
          <ac:spMkLst>
            <pc:docMk/>
            <pc:sldMk cId="2046333290" sldId="257"/>
            <ac:spMk id="312" creationId="{BB779032-1D8E-431F-AA5B-D7404B3CCBCB}"/>
          </ac:spMkLst>
        </pc:spChg>
        <pc:spChg chg="add mod">
          <ac:chgData name="Opal Graham" userId="f91867ea3a0f0556" providerId="LiveId" clId="{93635706-D470-4615-A25B-EBFFE943CC91}" dt="2019-03-24T02:18:05.728" v="3845" actId="1076"/>
          <ac:spMkLst>
            <pc:docMk/>
            <pc:sldMk cId="2046333290" sldId="257"/>
            <ac:spMk id="313" creationId="{E27346EC-F106-4BA8-9284-2227B04AF17B}"/>
          </ac:spMkLst>
        </pc:spChg>
        <pc:spChg chg="add mod ord">
          <ac:chgData name="Opal Graham" userId="f91867ea3a0f0556" providerId="LiveId" clId="{93635706-D470-4615-A25B-EBFFE943CC91}" dt="2019-03-24T22:01:24.050" v="16060" actId="171"/>
          <ac:spMkLst>
            <pc:docMk/>
            <pc:sldMk cId="2046333290" sldId="257"/>
            <ac:spMk id="314" creationId="{DC48E452-E132-4EE4-85A3-EFA4C7CDC566}"/>
          </ac:spMkLst>
        </pc:spChg>
        <pc:spChg chg="add mod">
          <ac:chgData name="Opal Graham" userId="f91867ea3a0f0556" providerId="LiveId" clId="{93635706-D470-4615-A25B-EBFFE943CC91}" dt="2019-03-24T02:18:05.728" v="3845" actId="1076"/>
          <ac:spMkLst>
            <pc:docMk/>
            <pc:sldMk cId="2046333290" sldId="257"/>
            <ac:spMk id="315" creationId="{3C8AECC1-B225-4D21-94CE-2C2DD42D672A}"/>
          </ac:spMkLst>
        </pc:spChg>
        <pc:spChg chg="add mod">
          <ac:chgData name="Opal Graham" userId="f91867ea3a0f0556" providerId="LiveId" clId="{93635706-D470-4615-A25B-EBFFE943CC91}" dt="2019-03-24T02:18:05.728" v="3845" actId="1076"/>
          <ac:spMkLst>
            <pc:docMk/>
            <pc:sldMk cId="2046333290" sldId="257"/>
            <ac:spMk id="316" creationId="{0E5FE487-2DE5-4A1B-A3DF-A83B388F6DB9}"/>
          </ac:spMkLst>
        </pc:spChg>
        <pc:spChg chg="add mod">
          <ac:chgData name="Opal Graham" userId="f91867ea3a0f0556" providerId="LiveId" clId="{93635706-D470-4615-A25B-EBFFE943CC91}" dt="2019-03-24T02:18:05.728" v="3845" actId="1076"/>
          <ac:spMkLst>
            <pc:docMk/>
            <pc:sldMk cId="2046333290" sldId="257"/>
            <ac:spMk id="317" creationId="{EF6014B3-9A13-4696-B6DE-737AA78300AB}"/>
          </ac:spMkLst>
        </pc:spChg>
        <pc:spChg chg="add mod">
          <ac:chgData name="Opal Graham" userId="f91867ea3a0f0556" providerId="LiveId" clId="{93635706-D470-4615-A25B-EBFFE943CC91}" dt="2019-03-24T02:18:05.728" v="3845" actId="1076"/>
          <ac:spMkLst>
            <pc:docMk/>
            <pc:sldMk cId="2046333290" sldId="257"/>
            <ac:spMk id="318" creationId="{E8D62185-26DB-47DC-898E-3D8B6CF51C0D}"/>
          </ac:spMkLst>
        </pc:spChg>
        <pc:spChg chg="add mod">
          <ac:chgData name="Opal Graham" userId="f91867ea3a0f0556" providerId="LiveId" clId="{93635706-D470-4615-A25B-EBFFE943CC91}" dt="2019-03-24T02:18:05.728" v="3845" actId="1076"/>
          <ac:spMkLst>
            <pc:docMk/>
            <pc:sldMk cId="2046333290" sldId="257"/>
            <ac:spMk id="319" creationId="{2CA97D2B-2BFE-4730-A831-B6EEEC237BC1}"/>
          </ac:spMkLst>
        </pc:spChg>
        <pc:spChg chg="add mod">
          <ac:chgData name="Opal Graham" userId="f91867ea3a0f0556" providerId="LiveId" clId="{93635706-D470-4615-A25B-EBFFE943CC91}" dt="2019-03-24T02:18:05.728" v="3845" actId="1076"/>
          <ac:spMkLst>
            <pc:docMk/>
            <pc:sldMk cId="2046333290" sldId="257"/>
            <ac:spMk id="320" creationId="{A4FD8033-7DC4-4969-8A42-1E879C2AEEC7}"/>
          </ac:spMkLst>
        </pc:spChg>
        <pc:spChg chg="add mod">
          <ac:chgData name="Opal Graham" userId="f91867ea3a0f0556" providerId="LiveId" clId="{93635706-D470-4615-A25B-EBFFE943CC91}" dt="2019-03-24T02:18:05.728" v="3845" actId="1076"/>
          <ac:spMkLst>
            <pc:docMk/>
            <pc:sldMk cId="2046333290" sldId="257"/>
            <ac:spMk id="321" creationId="{1CA621F5-5424-4FC8-AE42-6D9C3DB28D15}"/>
          </ac:spMkLst>
        </pc:spChg>
        <pc:spChg chg="add mod">
          <ac:chgData name="Opal Graham" userId="f91867ea3a0f0556" providerId="LiveId" clId="{93635706-D470-4615-A25B-EBFFE943CC91}" dt="2019-03-24T20:41:35.774" v="15571" actId="1076"/>
          <ac:spMkLst>
            <pc:docMk/>
            <pc:sldMk cId="2046333290" sldId="257"/>
            <ac:spMk id="322" creationId="{87755BB6-76F2-4FCA-BC6D-5ED2051C4075}"/>
          </ac:spMkLst>
        </pc:spChg>
        <pc:spChg chg="add mod">
          <ac:chgData name="Opal Graham" userId="f91867ea3a0f0556" providerId="LiveId" clId="{93635706-D470-4615-A25B-EBFFE943CC91}" dt="2019-03-24T02:18:05.728" v="3845" actId="1076"/>
          <ac:spMkLst>
            <pc:docMk/>
            <pc:sldMk cId="2046333290" sldId="257"/>
            <ac:spMk id="323" creationId="{661CE0BC-AF03-4415-B3E9-DB5AECCC808E}"/>
          </ac:spMkLst>
        </pc:spChg>
        <pc:spChg chg="add mod">
          <ac:chgData name="Opal Graham" userId="f91867ea3a0f0556" providerId="LiveId" clId="{93635706-D470-4615-A25B-EBFFE943CC91}" dt="2019-03-24T02:18:05.728" v="3845" actId="1076"/>
          <ac:spMkLst>
            <pc:docMk/>
            <pc:sldMk cId="2046333290" sldId="257"/>
            <ac:spMk id="324" creationId="{68138DED-F783-4867-9F44-9529BFF418B3}"/>
          </ac:spMkLst>
        </pc:spChg>
        <pc:spChg chg="add mod">
          <ac:chgData name="Opal Graham" userId="f91867ea3a0f0556" providerId="LiveId" clId="{93635706-D470-4615-A25B-EBFFE943CC91}" dt="2019-03-24T02:18:05.728" v="3845" actId="1076"/>
          <ac:spMkLst>
            <pc:docMk/>
            <pc:sldMk cId="2046333290" sldId="257"/>
            <ac:spMk id="325" creationId="{04FC7868-AC91-42E5-B996-4F6F4C8D7752}"/>
          </ac:spMkLst>
        </pc:spChg>
        <pc:spChg chg="add mod">
          <ac:chgData name="Opal Graham" userId="f91867ea3a0f0556" providerId="LiveId" clId="{93635706-D470-4615-A25B-EBFFE943CC91}" dt="2019-03-24T02:18:05.728" v="3845" actId="1076"/>
          <ac:spMkLst>
            <pc:docMk/>
            <pc:sldMk cId="2046333290" sldId="257"/>
            <ac:spMk id="326" creationId="{393DCE2B-1891-4ECA-AE4D-F1E0516F9D50}"/>
          </ac:spMkLst>
        </pc:spChg>
        <pc:spChg chg="add mod">
          <ac:chgData name="Opal Graham" userId="f91867ea3a0f0556" providerId="LiveId" clId="{93635706-D470-4615-A25B-EBFFE943CC91}" dt="2019-03-24T02:18:05.728" v="3845" actId="1076"/>
          <ac:spMkLst>
            <pc:docMk/>
            <pc:sldMk cId="2046333290" sldId="257"/>
            <ac:spMk id="327" creationId="{8BD43EEA-B381-49D8-AFBE-F5151693517F}"/>
          </ac:spMkLst>
        </pc:spChg>
        <pc:spChg chg="add mod">
          <ac:chgData name="Opal Graham" userId="f91867ea3a0f0556" providerId="LiveId" clId="{93635706-D470-4615-A25B-EBFFE943CC91}" dt="2019-03-24T02:18:05.728" v="3845" actId="1076"/>
          <ac:spMkLst>
            <pc:docMk/>
            <pc:sldMk cId="2046333290" sldId="257"/>
            <ac:spMk id="328" creationId="{66EEA10F-4EEA-454E-9351-948FA69580FB}"/>
          </ac:spMkLst>
        </pc:spChg>
        <pc:spChg chg="add mod">
          <ac:chgData name="Opal Graham" userId="f91867ea3a0f0556" providerId="LiveId" clId="{93635706-D470-4615-A25B-EBFFE943CC91}" dt="2019-03-24T02:18:05.728" v="3845" actId="1076"/>
          <ac:spMkLst>
            <pc:docMk/>
            <pc:sldMk cId="2046333290" sldId="257"/>
            <ac:spMk id="329" creationId="{73DF4EFA-FA84-4DE6-B015-B19860C1FFDE}"/>
          </ac:spMkLst>
        </pc:spChg>
        <pc:spChg chg="add mod">
          <ac:chgData name="Opal Graham" userId="f91867ea3a0f0556" providerId="LiveId" clId="{93635706-D470-4615-A25B-EBFFE943CC91}" dt="2019-03-24T02:18:05.728" v="3845" actId="1076"/>
          <ac:spMkLst>
            <pc:docMk/>
            <pc:sldMk cId="2046333290" sldId="257"/>
            <ac:spMk id="330" creationId="{2631A8A9-896F-46BB-9CD4-0BAA600609ED}"/>
          </ac:spMkLst>
        </pc:spChg>
        <pc:spChg chg="add mod">
          <ac:chgData name="Opal Graham" userId="f91867ea3a0f0556" providerId="LiveId" clId="{93635706-D470-4615-A25B-EBFFE943CC91}" dt="2019-03-24T02:18:05.728" v="3845" actId="1076"/>
          <ac:spMkLst>
            <pc:docMk/>
            <pc:sldMk cId="2046333290" sldId="257"/>
            <ac:spMk id="331" creationId="{9026E613-89F7-4686-9BDB-53245CB04C0A}"/>
          </ac:spMkLst>
        </pc:spChg>
        <pc:spChg chg="add mod">
          <ac:chgData name="Opal Graham" userId="f91867ea3a0f0556" providerId="LiveId" clId="{93635706-D470-4615-A25B-EBFFE943CC91}" dt="2019-03-24T02:18:05.728" v="3845" actId="1076"/>
          <ac:spMkLst>
            <pc:docMk/>
            <pc:sldMk cId="2046333290" sldId="257"/>
            <ac:spMk id="332" creationId="{7F1C834F-B2C1-46E0-9F47-B054A398D6F8}"/>
          </ac:spMkLst>
        </pc:spChg>
        <pc:spChg chg="add mod">
          <ac:chgData name="Opal Graham" userId="f91867ea3a0f0556" providerId="LiveId" clId="{93635706-D470-4615-A25B-EBFFE943CC91}" dt="2019-03-24T02:18:05.728" v="3845" actId="1076"/>
          <ac:spMkLst>
            <pc:docMk/>
            <pc:sldMk cId="2046333290" sldId="257"/>
            <ac:spMk id="333" creationId="{ED270CDE-5E4F-452A-8070-19CC5B37DA6B}"/>
          </ac:spMkLst>
        </pc:spChg>
        <pc:spChg chg="add mod">
          <ac:chgData name="Opal Graham" userId="f91867ea3a0f0556" providerId="LiveId" clId="{93635706-D470-4615-A25B-EBFFE943CC91}" dt="2019-03-24T02:18:05.728" v="3845" actId="1076"/>
          <ac:spMkLst>
            <pc:docMk/>
            <pc:sldMk cId="2046333290" sldId="257"/>
            <ac:spMk id="334" creationId="{1580263B-B0F5-4700-9CF4-515F55AF85EC}"/>
          </ac:spMkLst>
        </pc:spChg>
        <pc:spChg chg="mod ord">
          <ac:chgData name="Opal Graham" userId="f91867ea3a0f0556" providerId="LiveId" clId="{93635706-D470-4615-A25B-EBFFE943CC91}" dt="2019-03-25T02:08:02.736" v="16245" actId="171"/>
          <ac:spMkLst>
            <pc:docMk/>
            <pc:sldMk cId="2046333290" sldId="257"/>
            <ac:spMk id="335" creationId="{FA02267E-8CD7-49EA-ABD6-325AB5ED0AD8}"/>
          </ac:spMkLst>
        </pc:spChg>
        <pc:spChg chg="mod">
          <ac:chgData name="Opal Graham" userId="f91867ea3a0f0556" providerId="LiveId" clId="{93635706-D470-4615-A25B-EBFFE943CC91}" dt="2019-03-25T02:11:22.674" v="16277" actId="207"/>
          <ac:spMkLst>
            <pc:docMk/>
            <pc:sldMk cId="2046333290" sldId="257"/>
            <ac:spMk id="336" creationId="{CC5AE9E1-298C-401C-AF34-1B6AF83BDDE8}"/>
          </ac:spMkLst>
        </pc:spChg>
        <pc:spChg chg="mod">
          <ac:chgData name="Opal Graham" userId="f91867ea3a0f0556" providerId="LiveId" clId="{93635706-D470-4615-A25B-EBFFE943CC91}" dt="2019-03-24T20:58:12.947" v="15659" actId="207"/>
          <ac:spMkLst>
            <pc:docMk/>
            <pc:sldMk cId="2046333290" sldId="257"/>
            <ac:spMk id="337" creationId="{3286B044-BF78-4786-8A28-27FBE1AD2DAC}"/>
          </ac:spMkLst>
        </pc:spChg>
        <pc:spChg chg="mod">
          <ac:chgData name="Opal Graham" userId="f91867ea3a0f0556" providerId="LiveId" clId="{93635706-D470-4615-A25B-EBFFE943CC91}" dt="2019-03-24T20:58:18.856" v="15660" actId="207"/>
          <ac:spMkLst>
            <pc:docMk/>
            <pc:sldMk cId="2046333290" sldId="257"/>
            <ac:spMk id="338" creationId="{528AF470-DE9E-4430-8409-986C23A4C9CC}"/>
          </ac:spMkLst>
        </pc:spChg>
        <pc:spChg chg="mod">
          <ac:chgData name="Opal Graham" userId="f91867ea3a0f0556" providerId="LiveId" clId="{93635706-D470-4615-A25B-EBFFE943CC91}" dt="2019-03-25T02:12:54.285" v="16288" actId="207"/>
          <ac:spMkLst>
            <pc:docMk/>
            <pc:sldMk cId="2046333290" sldId="257"/>
            <ac:spMk id="339" creationId="{C99A1DAA-3262-4AD0-BDAF-2705C7339B4C}"/>
          </ac:spMkLst>
        </pc:spChg>
        <pc:spChg chg="mod">
          <ac:chgData name="Opal Graham" userId="f91867ea3a0f0556" providerId="LiveId" clId="{93635706-D470-4615-A25B-EBFFE943CC91}" dt="2019-03-25T02:13:21.786" v="16290" actId="207"/>
          <ac:spMkLst>
            <pc:docMk/>
            <pc:sldMk cId="2046333290" sldId="257"/>
            <ac:spMk id="340" creationId="{068E010C-1ED2-4246-9F78-BF272FC07A4D}"/>
          </ac:spMkLst>
        </pc:spChg>
        <pc:spChg chg="mod">
          <ac:chgData name="Opal Graham" userId="f91867ea3a0f0556" providerId="LiveId" clId="{93635706-D470-4615-A25B-EBFFE943CC91}" dt="2019-03-25T02:13:05.502" v="16289" actId="207"/>
          <ac:spMkLst>
            <pc:docMk/>
            <pc:sldMk cId="2046333290" sldId="257"/>
            <ac:spMk id="341" creationId="{0E841C68-9F95-4C39-AE9A-04E6E637971A}"/>
          </ac:spMkLst>
        </pc:spChg>
        <pc:spChg chg="mod">
          <ac:chgData name="Opal Graham" userId="f91867ea3a0f0556" providerId="LiveId" clId="{93635706-D470-4615-A25B-EBFFE943CC91}" dt="2019-03-24T20:58:44.202" v="15661" actId="207"/>
          <ac:spMkLst>
            <pc:docMk/>
            <pc:sldMk cId="2046333290" sldId="257"/>
            <ac:spMk id="342" creationId="{59E10CE7-4A4D-4F80-8634-6223CB917D1B}"/>
          </ac:spMkLst>
        </pc:spChg>
        <pc:spChg chg="mod">
          <ac:chgData name="Opal Graham" userId="f91867ea3a0f0556" providerId="LiveId" clId="{93635706-D470-4615-A25B-EBFFE943CC91}" dt="2019-03-24T20:58:02.237" v="15658" actId="207"/>
          <ac:spMkLst>
            <pc:docMk/>
            <pc:sldMk cId="2046333290" sldId="257"/>
            <ac:spMk id="343" creationId="{4159BD24-1E92-4EB4-93EF-122F299886D1}"/>
          </ac:spMkLst>
        </pc:spChg>
        <pc:spChg chg="mod ord">
          <ac:chgData name="Opal Graham" userId="f91867ea3a0f0556" providerId="LiveId" clId="{93635706-D470-4615-A25B-EBFFE943CC91}" dt="2019-03-25T02:08:14.247" v="16246" actId="167"/>
          <ac:spMkLst>
            <pc:docMk/>
            <pc:sldMk cId="2046333290" sldId="257"/>
            <ac:spMk id="356" creationId="{15806D3C-94AE-43F6-B116-5868EA02D48B}"/>
          </ac:spMkLst>
        </pc:spChg>
        <pc:spChg chg="mod">
          <ac:chgData name="Opal Graham" userId="f91867ea3a0f0556" providerId="LiveId" clId="{93635706-D470-4615-A25B-EBFFE943CC91}" dt="2019-03-24T18:01:51.488" v="12536" actId="1076"/>
          <ac:spMkLst>
            <pc:docMk/>
            <pc:sldMk cId="2046333290" sldId="257"/>
            <ac:spMk id="357" creationId="{5D5669DB-1167-4E37-971B-EA10560B9308}"/>
          </ac:spMkLst>
        </pc:spChg>
        <pc:spChg chg="mod">
          <ac:chgData name="Opal Graham" userId="f91867ea3a0f0556" providerId="LiveId" clId="{93635706-D470-4615-A25B-EBFFE943CC91}" dt="2019-03-24T18:01:51.488" v="12536" actId="1076"/>
          <ac:spMkLst>
            <pc:docMk/>
            <pc:sldMk cId="2046333290" sldId="257"/>
            <ac:spMk id="358" creationId="{EE03C42D-32B2-4FD2-8E3D-745B1673E19F}"/>
          </ac:spMkLst>
        </pc:spChg>
        <pc:spChg chg="mod">
          <ac:chgData name="Opal Graham" userId="f91867ea3a0f0556" providerId="LiveId" clId="{93635706-D470-4615-A25B-EBFFE943CC91}" dt="2019-03-24T18:01:51.488" v="12536" actId="1076"/>
          <ac:spMkLst>
            <pc:docMk/>
            <pc:sldMk cId="2046333290" sldId="257"/>
            <ac:spMk id="359" creationId="{006E7DE4-60AA-4E5F-BEB1-C90E5435BD13}"/>
          </ac:spMkLst>
        </pc:spChg>
        <pc:spChg chg="mod">
          <ac:chgData name="Opal Graham" userId="f91867ea3a0f0556" providerId="LiveId" clId="{93635706-D470-4615-A25B-EBFFE943CC91}" dt="2019-03-24T18:01:51.488" v="12536" actId="1076"/>
          <ac:spMkLst>
            <pc:docMk/>
            <pc:sldMk cId="2046333290" sldId="257"/>
            <ac:spMk id="360" creationId="{0BCDE9F1-3803-4EBC-8595-819F9B76785D}"/>
          </ac:spMkLst>
        </pc:spChg>
        <pc:spChg chg="mod">
          <ac:chgData name="Opal Graham" userId="f91867ea3a0f0556" providerId="LiveId" clId="{93635706-D470-4615-A25B-EBFFE943CC91}" dt="2019-03-24T18:01:51.488" v="12536" actId="1076"/>
          <ac:spMkLst>
            <pc:docMk/>
            <pc:sldMk cId="2046333290" sldId="257"/>
            <ac:spMk id="361" creationId="{C832180C-18A9-48D6-B842-4B4349455378}"/>
          </ac:spMkLst>
        </pc:spChg>
        <pc:spChg chg="mod">
          <ac:chgData name="Opal Graham" userId="f91867ea3a0f0556" providerId="LiveId" clId="{93635706-D470-4615-A25B-EBFFE943CC91}" dt="2019-03-24T18:01:51.488" v="12536" actId="1076"/>
          <ac:spMkLst>
            <pc:docMk/>
            <pc:sldMk cId="2046333290" sldId="257"/>
            <ac:spMk id="362" creationId="{71064918-4C8F-4089-BCA4-EC11B7CA2A4A}"/>
          </ac:spMkLst>
        </pc:spChg>
        <pc:spChg chg="mod">
          <ac:chgData name="Opal Graham" userId="f91867ea3a0f0556" providerId="LiveId" clId="{93635706-D470-4615-A25B-EBFFE943CC91}" dt="2019-03-24T18:01:51.488" v="12536" actId="1076"/>
          <ac:spMkLst>
            <pc:docMk/>
            <pc:sldMk cId="2046333290" sldId="257"/>
            <ac:spMk id="363" creationId="{95EBED51-4CE0-4A25-9625-924CBAD7AC2C}"/>
          </ac:spMkLst>
        </pc:spChg>
        <pc:spChg chg="mod">
          <ac:chgData name="Opal Graham" userId="f91867ea3a0f0556" providerId="LiveId" clId="{93635706-D470-4615-A25B-EBFFE943CC91}" dt="2019-03-25T02:11:54.269" v="16282" actId="207"/>
          <ac:spMkLst>
            <pc:docMk/>
            <pc:sldMk cId="2046333290" sldId="257"/>
            <ac:spMk id="364" creationId="{9C382DCE-F3D6-4FD5-8911-1EE3FD348C07}"/>
          </ac:spMkLst>
        </pc:spChg>
        <pc:spChg chg="mod">
          <ac:chgData name="Opal Graham" userId="f91867ea3a0f0556" providerId="LiveId" clId="{93635706-D470-4615-A25B-EBFFE943CC91}" dt="2019-03-25T02:11:47.096" v="16281" actId="207"/>
          <ac:spMkLst>
            <pc:docMk/>
            <pc:sldMk cId="2046333290" sldId="257"/>
            <ac:spMk id="365" creationId="{41BE1F20-D46C-46FB-A082-F183EE56AB03}"/>
          </ac:spMkLst>
        </pc:spChg>
        <pc:spChg chg="mod">
          <ac:chgData name="Opal Graham" userId="f91867ea3a0f0556" providerId="LiveId" clId="{93635706-D470-4615-A25B-EBFFE943CC91}" dt="2019-03-24T21:53:27.292" v="16018" actId="207"/>
          <ac:spMkLst>
            <pc:docMk/>
            <pc:sldMk cId="2046333290" sldId="257"/>
            <ac:spMk id="366" creationId="{4D4F6F89-4631-4EB9-AC70-A1CF921D49A8}"/>
          </ac:spMkLst>
        </pc:spChg>
        <pc:spChg chg="mod">
          <ac:chgData name="Opal Graham" userId="f91867ea3a0f0556" providerId="LiveId" clId="{93635706-D470-4615-A25B-EBFFE943CC91}" dt="2019-03-24T21:53:57.746" v="16023" actId="207"/>
          <ac:spMkLst>
            <pc:docMk/>
            <pc:sldMk cId="2046333290" sldId="257"/>
            <ac:spMk id="367" creationId="{DB60F132-E33E-44CB-A043-E4363C8A9035}"/>
          </ac:spMkLst>
        </pc:spChg>
        <pc:spChg chg="mod">
          <ac:chgData name="Opal Graham" userId="f91867ea3a0f0556" providerId="LiveId" clId="{93635706-D470-4615-A25B-EBFFE943CC91}" dt="2019-03-24T21:53:31.169" v="16019" actId="207"/>
          <ac:spMkLst>
            <pc:docMk/>
            <pc:sldMk cId="2046333290" sldId="257"/>
            <ac:spMk id="368" creationId="{49EB36CA-BA40-4E2F-9118-6E80E7BCC6A1}"/>
          </ac:spMkLst>
        </pc:spChg>
        <pc:spChg chg="mod">
          <ac:chgData name="Opal Graham" userId="f91867ea3a0f0556" providerId="LiveId" clId="{93635706-D470-4615-A25B-EBFFE943CC91}" dt="2019-03-24T21:53:38.269" v="16020" actId="207"/>
          <ac:spMkLst>
            <pc:docMk/>
            <pc:sldMk cId="2046333290" sldId="257"/>
            <ac:spMk id="369" creationId="{D20F31B5-9530-4BA1-A9D7-10A4CDE57D78}"/>
          </ac:spMkLst>
        </pc:spChg>
        <pc:spChg chg="mod">
          <ac:chgData name="Opal Graham" userId="f91867ea3a0f0556" providerId="LiveId" clId="{93635706-D470-4615-A25B-EBFFE943CC91}" dt="2019-03-24T21:33:18.645" v="15902" actId="207"/>
          <ac:spMkLst>
            <pc:docMk/>
            <pc:sldMk cId="2046333290" sldId="257"/>
            <ac:spMk id="370" creationId="{BADDAB08-77EC-4843-8675-F1CAC22FDDCA}"/>
          </ac:spMkLst>
        </pc:spChg>
        <pc:spChg chg="mod">
          <ac:chgData name="Opal Graham" userId="f91867ea3a0f0556" providerId="LiveId" clId="{93635706-D470-4615-A25B-EBFFE943CC91}" dt="2019-03-24T21:54:03.425" v="16024" actId="207"/>
          <ac:spMkLst>
            <pc:docMk/>
            <pc:sldMk cId="2046333290" sldId="257"/>
            <ac:spMk id="371" creationId="{FA22B26E-5828-4713-9C73-2A57726066F9}"/>
          </ac:spMkLst>
        </pc:spChg>
        <pc:spChg chg="mod">
          <ac:chgData name="Opal Graham" userId="f91867ea3a0f0556" providerId="LiveId" clId="{93635706-D470-4615-A25B-EBFFE943CC91}" dt="2019-03-24T21:33:25.654" v="15903" actId="207"/>
          <ac:spMkLst>
            <pc:docMk/>
            <pc:sldMk cId="2046333290" sldId="257"/>
            <ac:spMk id="372" creationId="{053CAA67-9A22-4F7B-A24B-1288156BBD55}"/>
          </ac:spMkLst>
        </pc:spChg>
        <pc:spChg chg="mod">
          <ac:chgData name="Opal Graham" userId="f91867ea3a0f0556" providerId="LiveId" clId="{93635706-D470-4615-A25B-EBFFE943CC91}" dt="2019-03-24T21:54:14.334" v="16025" actId="207"/>
          <ac:spMkLst>
            <pc:docMk/>
            <pc:sldMk cId="2046333290" sldId="257"/>
            <ac:spMk id="373" creationId="{A1F48347-F6E6-4407-A31B-A6F8CA758B0B}"/>
          </ac:spMkLst>
        </pc:spChg>
        <pc:spChg chg="mod">
          <ac:chgData name="Opal Graham" userId="f91867ea3a0f0556" providerId="LiveId" clId="{93635706-D470-4615-A25B-EBFFE943CC91}" dt="2019-03-24T21:54:33.258" v="16028" actId="207"/>
          <ac:spMkLst>
            <pc:docMk/>
            <pc:sldMk cId="2046333290" sldId="257"/>
            <ac:spMk id="374" creationId="{36A8BE58-6F67-4A91-B00B-02FAD739E694}"/>
          </ac:spMkLst>
        </pc:spChg>
        <pc:spChg chg="mod">
          <ac:chgData name="Opal Graham" userId="f91867ea3a0f0556" providerId="LiveId" clId="{93635706-D470-4615-A25B-EBFFE943CC91}" dt="2019-03-24T21:54:41.379" v="16029" actId="207"/>
          <ac:spMkLst>
            <pc:docMk/>
            <pc:sldMk cId="2046333290" sldId="257"/>
            <ac:spMk id="375" creationId="{811EEC3F-7BB1-4786-BEAE-0C45A19EA1FE}"/>
          </ac:spMkLst>
        </pc:spChg>
        <pc:spChg chg="mod">
          <ac:chgData name="Opal Graham" userId="f91867ea3a0f0556" providerId="LiveId" clId="{93635706-D470-4615-A25B-EBFFE943CC91}" dt="2019-03-24T19:44:17.195" v="14946" actId="1076"/>
          <ac:spMkLst>
            <pc:docMk/>
            <pc:sldMk cId="2046333290" sldId="257"/>
            <ac:spMk id="396" creationId="{932906B5-EB6A-42C5-93D1-F5FBC06893F8}"/>
          </ac:spMkLst>
        </pc:spChg>
        <pc:spChg chg="mod">
          <ac:chgData name="Opal Graham" userId="f91867ea3a0f0556" providerId="LiveId" clId="{93635706-D470-4615-A25B-EBFFE943CC91}" dt="2019-03-24T19:44:17.195" v="14946" actId="1076"/>
          <ac:spMkLst>
            <pc:docMk/>
            <pc:sldMk cId="2046333290" sldId="257"/>
            <ac:spMk id="397" creationId="{C77FDCE9-890A-44DC-9EED-B24ABD80BD6B}"/>
          </ac:spMkLst>
        </pc:spChg>
        <pc:spChg chg="mod">
          <ac:chgData name="Opal Graham" userId="f91867ea3a0f0556" providerId="LiveId" clId="{93635706-D470-4615-A25B-EBFFE943CC91}" dt="2019-03-24T19:44:17.195" v="14946" actId="1076"/>
          <ac:spMkLst>
            <pc:docMk/>
            <pc:sldMk cId="2046333290" sldId="257"/>
            <ac:spMk id="398" creationId="{93584FD0-740B-4A17-B54E-443F8DFD99E5}"/>
          </ac:spMkLst>
        </pc:spChg>
        <pc:spChg chg="mod">
          <ac:chgData name="Opal Graham" userId="f91867ea3a0f0556" providerId="LiveId" clId="{93635706-D470-4615-A25B-EBFFE943CC91}" dt="2019-03-24T19:44:17.195" v="14946" actId="1076"/>
          <ac:spMkLst>
            <pc:docMk/>
            <pc:sldMk cId="2046333290" sldId="257"/>
            <ac:spMk id="399" creationId="{2EB00D15-9E4D-4545-8EC8-86E2FE1D3DF8}"/>
          </ac:spMkLst>
        </pc:spChg>
        <pc:spChg chg="mod">
          <ac:chgData name="Opal Graham" userId="f91867ea3a0f0556" providerId="LiveId" clId="{93635706-D470-4615-A25B-EBFFE943CC91}" dt="2019-03-24T19:44:17.195" v="14946" actId="1076"/>
          <ac:spMkLst>
            <pc:docMk/>
            <pc:sldMk cId="2046333290" sldId="257"/>
            <ac:spMk id="400" creationId="{C56C0B51-C699-42F9-A00C-61585339F09E}"/>
          </ac:spMkLst>
        </pc:spChg>
        <pc:spChg chg="mod">
          <ac:chgData name="Opal Graham" userId="f91867ea3a0f0556" providerId="LiveId" clId="{93635706-D470-4615-A25B-EBFFE943CC91}" dt="2019-03-24T18:52:44.914" v="13710" actId="1076"/>
          <ac:spMkLst>
            <pc:docMk/>
            <pc:sldMk cId="2046333290" sldId="257"/>
            <ac:spMk id="401" creationId="{2AE64323-A1D0-4896-BCBE-DEEA7D8CF21A}"/>
          </ac:spMkLst>
        </pc:spChg>
        <pc:spChg chg="mod">
          <ac:chgData name="Opal Graham" userId="f91867ea3a0f0556" providerId="LiveId" clId="{93635706-D470-4615-A25B-EBFFE943CC91}" dt="2019-03-24T21:31:47.082" v="15898" actId="14100"/>
          <ac:spMkLst>
            <pc:docMk/>
            <pc:sldMk cId="2046333290" sldId="257"/>
            <ac:spMk id="402" creationId="{2EF2A006-1C0A-4BBA-88FD-8904EFA94D45}"/>
          </ac:spMkLst>
        </pc:spChg>
        <pc:spChg chg="mod">
          <ac:chgData name="Opal Graham" userId="f91867ea3a0f0556" providerId="LiveId" clId="{93635706-D470-4615-A25B-EBFFE943CC91}" dt="2019-03-24T21:11:40.165" v="15742" actId="692"/>
          <ac:spMkLst>
            <pc:docMk/>
            <pc:sldMk cId="2046333290" sldId="257"/>
            <ac:spMk id="403" creationId="{317EC222-63E5-4DA3-90B7-EC08C2805961}"/>
          </ac:spMkLst>
        </pc:spChg>
        <pc:spChg chg="mod">
          <ac:chgData name="Opal Graham" userId="f91867ea3a0f0556" providerId="LiveId" clId="{93635706-D470-4615-A25B-EBFFE943CC91}" dt="2019-03-24T22:01:43.512" v="16062" actId="692"/>
          <ac:spMkLst>
            <pc:docMk/>
            <pc:sldMk cId="2046333290" sldId="257"/>
            <ac:spMk id="404" creationId="{06566CCF-ECBC-441C-9E29-DF45757D1EB2}"/>
          </ac:spMkLst>
        </pc:spChg>
        <pc:spChg chg="mod">
          <ac:chgData name="Opal Graham" userId="f91867ea3a0f0556" providerId="LiveId" clId="{93635706-D470-4615-A25B-EBFFE943CC91}" dt="2019-03-24T21:11:48.212" v="15743" actId="207"/>
          <ac:spMkLst>
            <pc:docMk/>
            <pc:sldMk cId="2046333290" sldId="257"/>
            <ac:spMk id="405" creationId="{781FE136-CAB7-4F9D-B675-7743E30265DA}"/>
          </ac:spMkLst>
        </pc:spChg>
        <pc:spChg chg="mod">
          <ac:chgData name="Opal Graham" userId="f91867ea3a0f0556" providerId="LiveId" clId="{93635706-D470-4615-A25B-EBFFE943CC91}" dt="2019-03-24T18:52:44.914" v="13710" actId="1076"/>
          <ac:spMkLst>
            <pc:docMk/>
            <pc:sldMk cId="2046333290" sldId="257"/>
            <ac:spMk id="406" creationId="{FAB482E4-3768-44BF-B84F-15AA76927DE4}"/>
          </ac:spMkLst>
        </pc:spChg>
        <pc:spChg chg="mod">
          <ac:chgData name="Opal Graham" userId="f91867ea3a0f0556" providerId="LiveId" clId="{93635706-D470-4615-A25B-EBFFE943CC91}" dt="2019-03-24T18:52:44.914" v="13710" actId="1076"/>
          <ac:spMkLst>
            <pc:docMk/>
            <pc:sldMk cId="2046333290" sldId="257"/>
            <ac:spMk id="407" creationId="{232473C2-9B3F-4050-AA99-42D6CB034A4D}"/>
          </ac:spMkLst>
        </pc:spChg>
        <pc:spChg chg="del mod">
          <ac:chgData name="Opal Graham" userId="f91867ea3a0f0556" providerId="LiveId" clId="{93635706-D470-4615-A25B-EBFFE943CC91}" dt="2019-03-24T19:02:39.199" v="14040" actId="478"/>
          <ac:spMkLst>
            <pc:docMk/>
            <pc:sldMk cId="2046333290" sldId="257"/>
            <ac:spMk id="408" creationId="{238827A1-C892-4ADF-A511-6226590C568C}"/>
          </ac:spMkLst>
        </pc:spChg>
        <pc:spChg chg="del mod">
          <ac:chgData name="Opal Graham" userId="f91867ea3a0f0556" providerId="LiveId" clId="{93635706-D470-4615-A25B-EBFFE943CC91}" dt="2019-03-24T19:02:39.199" v="14040" actId="478"/>
          <ac:spMkLst>
            <pc:docMk/>
            <pc:sldMk cId="2046333290" sldId="257"/>
            <ac:spMk id="409" creationId="{022D5D93-311C-49A1-A510-F39895A547D6}"/>
          </ac:spMkLst>
        </pc:spChg>
        <pc:spChg chg="del mod">
          <ac:chgData name="Opal Graham" userId="f91867ea3a0f0556" providerId="LiveId" clId="{93635706-D470-4615-A25B-EBFFE943CC91}" dt="2019-03-24T19:02:39.199" v="14040" actId="478"/>
          <ac:spMkLst>
            <pc:docMk/>
            <pc:sldMk cId="2046333290" sldId="257"/>
            <ac:spMk id="410" creationId="{1524A693-494B-4040-A940-87DFBF1FC47C}"/>
          </ac:spMkLst>
        </pc:spChg>
        <pc:spChg chg="del mod">
          <ac:chgData name="Opal Graham" userId="f91867ea3a0f0556" providerId="LiveId" clId="{93635706-D470-4615-A25B-EBFFE943CC91}" dt="2019-03-24T19:02:39.199" v="14040" actId="478"/>
          <ac:spMkLst>
            <pc:docMk/>
            <pc:sldMk cId="2046333290" sldId="257"/>
            <ac:spMk id="411" creationId="{B4470A5C-AF26-4ACD-8611-21EDC63F394B}"/>
          </ac:spMkLst>
        </pc:spChg>
        <pc:spChg chg="del mod">
          <ac:chgData name="Opal Graham" userId="f91867ea3a0f0556" providerId="LiveId" clId="{93635706-D470-4615-A25B-EBFFE943CC91}" dt="2019-03-24T19:02:39.199" v="14040" actId="478"/>
          <ac:spMkLst>
            <pc:docMk/>
            <pc:sldMk cId="2046333290" sldId="257"/>
            <ac:spMk id="412" creationId="{A2A81E23-6988-4BE7-8476-92416A2CA962}"/>
          </ac:spMkLst>
        </pc:spChg>
        <pc:spChg chg="mod">
          <ac:chgData name="Opal Graham" userId="f91867ea3a0f0556" providerId="LiveId" clId="{93635706-D470-4615-A25B-EBFFE943CC91}" dt="2019-03-24T21:44:13.682" v="15966" actId="1076"/>
          <ac:spMkLst>
            <pc:docMk/>
            <pc:sldMk cId="2046333290" sldId="257"/>
            <ac:spMk id="413" creationId="{17CC486D-33EB-4AD3-883D-5ABC5B3D3FBC}"/>
          </ac:spMkLst>
        </pc:spChg>
        <pc:spChg chg="mod">
          <ac:chgData name="Opal Graham" userId="f91867ea3a0f0556" providerId="LiveId" clId="{93635706-D470-4615-A25B-EBFFE943CC91}" dt="2019-03-24T21:44:13.682" v="15966" actId="1076"/>
          <ac:spMkLst>
            <pc:docMk/>
            <pc:sldMk cId="2046333290" sldId="257"/>
            <ac:spMk id="414" creationId="{6557B2B4-C8FB-454C-BA29-C5A5DD23FE1B}"/>
          </ac:spMkLst>
        </pc:spChg>
        <pc:spChg chg="mod">
          <ac:chgData name="Opal Graham" userId="f91867ea3a0f0556" providerId="LiveId" clId="{93635706-D470-4615-A25B-EBFFE943CC91}" dt="2019-03-24T21:44:13.682" v="15966" actId="1076"/>
          <ac:spMkLst>
            <pc:docMk/>
            <pc:sldMk cId="2046333290" sldId="257"/>
            <ac:spMk id="415" creationId="{9703F761-EBC8-4275-B9AA-18A02C3E15DE}"/>
          </ac:spMkLst>
        </pc:spChg>
        <pc:spChg chg="mod">
          <ac:chgData name="Opal Graham" userId="f91867ea3a0f0556" providerId="LiveId" clId="{93635706-D470-4615-A25B-EBFFE943CC91}" dt="2019-03-24T21:44:13.682" v="15966" actId="1076"/>
          <ac:spMkLst>
            <pc:docMk/>
            <pc:sldMk cId="2046333290" sldId="257"/>
            <ac:spMk id="416" creationId="{1546DC04-7E3F-48D6-AFDC-99FC616BE340}"/>
          </ac:spMkLst>
        </pc:spChg>
        <pc:spChg chg="mod">
          <ac:chgData name="Opal Graham" userId="f91867ea3a0f0556" providerId="LiveId" clId="{93635706-D470-4615-A25B-EBFFE943CC91}" dt="2019-03-24T22:05:50.576" v="16095" actId="692"/>
          <ac:spMkLst>
            <pc:docMk/>
            <pc:sldMk cId="2046333290" sldId="257"/>
            <ac:spMk id="417" creationId="{C73DB243-3FB2-4D7B-895B-687F2420444B}"/>
          </ac:spMkLst>
        </pc:spChg>
        <pc:spChg chg="mod">
          <ac:chgData name="Opal Graham" userId="f91867ea3a0f0556" providerId="LiveId" clId="{93635706-D470-4615-A25B-EBFFE943CC91}" dt="2019-03-24T21:44:13.682" v="15966" actId="1076"/>
          <ac:spMkLst>
            <pc:docMk/>
            <pc:sldMk cId="2046333290" sldId="257"/>
            <ac:spMk id="418" creationId="{7BAC94CF-854E-44D7-AB0C-7310CBD76470}"/>
          </ac:spMkLst>
        </pc:spChg>
        <pc:spChg chg="mod">
          <ac:chgData name="Opal Graham" userId="f91867ea3a0f0556" providerId="LiveId" clId="{93635706-D470-4615-A25B-EBFFE943CC91}" dt="2019-03-24T21:44:13.682" v="15966" actId="1076"/>
          <ac:spMkLst>
            <pc:docMk/>
            <pc:sldMk cId="2046333290" sldId="257"/>
            <ac:spMk id="419" creationId="{20ADF7E5-973D-4810-AA32-579D67A267B4}"/>
          </ac:spMkLst>
        </pc:spChg>
        <pc:spChg chg="mod">
          <ac:chgData name="Opal Graham" userId="f91867ea3a0f0556" providerId="LiveId" clId="{93635706-D470-4615-A25B-EBFFE943CC91}" dt="2019-03-24T21:44:13.682" v="15966" actId="1076"/>
          <ac:spMkLst>
            <pc:docMk/>
            <pc:sldMk cId="2046333290" sldId="257"/>
            <ac:spMk id="420" creationId="{D1277569-8F29-4294-88A5-F05E3AF0E62F}"/>
          </ac:spMkLst>
        </pc:spChg>
        <pc:spChg chg="mod">
          <ac:chgData name="Opal Graham" userId="f91867ea3a0f0556" providerId="LiveId" clId="{93635706-D470-4615-A25B-EBFFE943CC91}" dt="2019-03-24T21:44:13.682" v="15966" actId="1076"/>
          <ac:spMkLst>
            <pc:docMk/>
            <pc:sldMk cId="2046333290" sldId="257"/>
            <ac:spMk id="421" creationId="{FC588CCB-5F73-4435-9ED7-5E55C3AAEE2E}"/>
          </ac:spMkLst>
        </pc:spChg>
        <pc:spChg chg="mod">
          <ac:chgData name="Opal Graham" userId="f91867ea3a0f0556" providerId="LiveId" clId="{93635706-D470-4615-A25B-EBFFE943CC91}" dt="2019-03-24T21:44:13.682" v="15966" actId="1076"/>
          <ac:spMkLst>
            <pc:docMk/>
            <pc:sldMk cId="2046333290" sldId="257"/>
            <ac:spMk id="422" creationId="{0CA522BD-364E-452F-8499-4DBD4C7A66B8}"/>
          </ac:spMkLst>
        </pc:spChg>
        <pc:spChg chg="mod">
          <ac:chgData name="Opal Graham" userId="f91867ea3a0f0556" providerId="LiveId" clId="{93635706-D470-4615-A25B-EBFFE943CC91}" dt="2019-03-24T22:05:39.053" v="16093" actId="692"/>
          <ac:spMkLst>
            <pc:docMk/>
            <pc:sldMk cId="2046333290" sldId="257"/>
            <ac:spMk id="423" creationId="{1F01D448-EDE3-493F-B2DA-648297E2AFC8}"/>
          </ac:spMkLst>
        </pc:spChg>
        <pc:spChg chg="mod">
          <ac:chgData name="Opal Graham" userId="f91867ea3a0f0556" providerId="LiveId" clId="{93635706-D470-4615-A25B-EBFFE943CC91}" dt="2019-03-24T22:05:45.645" v="16094" actId="692"/>
          <ac:spMkLst>
            <pc:docMk/>
            <pc:sldMk cId="2046333290" sldId="257"/>
            <ac:spMk id="424" creationId="{F1D0D225-78FE-4AC3-A3ED-243E80F2FD6F}"/>
          </ac:spMkLst>
        </pc:spChg>
        <pc:spChg chg="del mod">
          <ac:chgData name="Opal Graham" userId="f91867ea3a0f0556" providerId="LiveId" clId="{93635706-D470-4615-A25B-EBFFE943CC91}" dt="2019-03-24T19:02:39.199" v="14040" actId="478"/>
          <ac:spMkLst>
            <pc:docMk/>
            <pc:sldMk cId="2046333290" sldId="257"/>
            <ac:spMk id="425" creationId="{2D96F4FD-CA17-401E-A678-709BACC1569B}"/>
          </ac:spMkLst>
        </pc:spChg>
        <pc:spChg chg="del mod">
          <ac:chgData name="Opal Graham" userId="f91867ea3a0f0556" providerId="LiveId" clId="{93635706-D470-4615-A25B-EBFFE943CC91}" dt="2019-03-24T19:02:39.199" v="14040" actId="478"/>
          <ac:spMkLst>
            <pc:docMk/>
            <pc:sldMk cId="2046333290" sldId="257"/>
            <ac:spMk id="426" creationId="{3F389EF4-44EF-4E5B-9A9E-7E04B37A55E8}"/>
          </ac:spMkLst>
        </pc:spChg>
        <pc:spChg chg="del mod">
          <ac:chgData name="Opal Graham" userId="f91867ea3a0f0556" providerId="LiveId" clId="{93635706-D470-4615-A25B-EBFFE943CC91}" dt="2019-03-24T19:02:39.199" v="14040" actId="478"/>
          <ac:spMkLst>
            <pc:docMk/>
            <pc:sldMk cId="2046333290" sldId="257"/>
            <ac:spMk id="427" creationId="{8649B0FE-419A-43C8-8DCF-7FC4E7730F04}"/>
          </ac:spMkLst>
        </pc:spChg>
        <pc:spChg chg="del mod">
          <ac:chgData name="Opal Graham" userId="f91867ea3a0f0556" providerId="LiveId" clId="{93635706-D470-4615-A25B-EBFFE943CC91}" dt="2019-03-24T19:02:39.199" v="14040" actId="478"/>
          <ac:spMkLst>
            <pc:docMk/>
            <pc:sldMk cId="2046333290" sldId="257"/>
            <ac:spMk id="428" creationId="{5CBB97AE-19FC-4E5D-A0C7-AB889A1AD8D0}"/>
          </ac:spMkLst>
        </pc:spChg>
        <pc:spChg chg="del mod">
          <ac:chgData name="Opal Graham" userId="f91867ea3a0f0556" providerId="LiveId" clId="{93635706-D470-4615-A25B-EBFFE943CC91}" dt="2019-03-24T19:02:39.199" v="14040" actId="478"/>
          <ac:spMkLst>
            <pc:docMk/>
            <pc:sldMk cId="2046333290" sldId="257"/>
            <ac:spMk id="429" creationId="{E29C9184-2CF2-46A4-8A88-E44F3F655D60}"/>
          </ac:spMkLst>
        </pc:spChg>
        <pc:spChg chg="del mod">
          <ac:chgData name="Opal Graham" userId="f91867ea3a0f0556" providerId="LiveId" clId="{93635706-D470-4615-A25B-EBFFE943CC91}" dt="2019-03-24T19:02:39.199" v="14040" actId="478"/>
          <ac:spMkLst>
            <pc:docMk/>
            <pc:sldMk cId="2046333290" sldId="257"/>
            <ac:spMk id="430" creationId="{E7384265-AF58-47F9-8DD2-D34DDA10CA6B}"/>
          </ac:spMkLst>
        </pc:spChg>
        <pc:spChg chg="add del mod">
          <ac:chgData name="Opal Graham" userId="f91867ea3a0f0556" providerId="LiveId" clId="{93635706-D470-4615-A25B-EBFFE943CC91}" dt="2019-03-24T21:37:30.604" v="15922" actId="478"/>
          <ac:spMkLst>
            <pc:docMk/>
            <pc:sldMk cId="2046333290" sldId="257"/>
            <ac:spMk id="431" creationId="{FC37C510-27E9-4460-866D-865C0F7E7CB5}"/>
          </ac:spMkLst>
        </pc:spChg>
        <pc:spChg chg="del mod">
          <ac:chgData name="Opal Graham" userId="f91867ea3a0f0556" providerId="LiveId" clId="{93635706-D470-4615-A25B-EBFFE943CC91}" dt="2019-03-24T21:37:30.604" v="15922" actId="478"/>
          <ac:spMkLst>
            <pc:docMk/>
            <pc:sldMk cId="2046333290" sldId="257"/>
            <ac:spMk id="432" creationId="{E6EF0FD2-A902-419C-95F0-31A736E7AE0A}"/>
          </ac:spMkLst>
        </pc:spChg>
        <pc:spChg chg="del mod">
          <ac:chgData name="Opal Graham" userId="f91867ea3a0f0556" providerId="LiveId" clId="{93635706-D470-4615-A25B-EBFFE943CC91}" dt="2019-03-24T21:37:30.604" v="15922" actId="478"/>
          <ac:spMkLst>
            <pc:docMk/>
            <pc:sldMk cId="2046333290" sldId="257"/>
            <ac:spMk id="433" creationId="{680B7181-3E39-47AA-829F-5CF5583E71DB}"/>
          </ac:spMkLst>
        </pc:spChg>
        <pc:spChg chg="del mod">
          <ac:chgData name="Opal Graham" userId="f91867ea3a0f0556" providerId="LiveId" clId="{93635706-D470-4615-A25B-EBFFE943CC91}" dt="2019-03-24T21:37:30.604" v="15922" actId="478"/>
          <ac:spMkLst>
            <pc:docMk/>
            <pc:sldMk cId="2046333290" sldId="257"/>
            <ac:spMk id="434" creationId="{1A35EDAD-EA45-43B8-827F-17B44C6AC143}"/>
          </ac:spMkLst>
        </pc:spChg>
        <pc:spChg chg="del mod">
          <ac:chgData name="Opal Graham" userId="f91867ea3a0f0556" providerId="LiveId" clId="{93635706-D470-4615-A25B-EBFFE943CC91}" dt="2019-03-24T21:37:30.604" v="15922" actId="478"/>
          <ac:spMkLst>
            <pc:docMk/>
            <pc:sldMk cId="2046333290" sldId="257"/>
            <ac:spMk id="435" creationId="{C358BD8A-F028-40A2-B97E-9EC72CDEF193}"/>
          </ac:spMkLst>
        </pc:spChg>
        <pc:spChg chg="del">
          <ac:chgData name="Opal Graham" userId="f91867ea3a0f0556" providerId="LiveId" clId="{93635706-D470-4615-A25B-EBFFE943CC91}" dt="2019-03-24T21:37:30.604" v="15922" actId="478"/>
          <ac:spMkLst>
            <pc:docMk/>
            <pc:sldMk cId="2046333290" sldId="257"/>
            <ac:spMk id="436" creationId="{04EE5B18-2E1D-4F5C-A2CB-7174D44258DB}"/>
          </ac:spMkLst>
        </pc:spChg>
        <pc:spChg chg="del">
          <ac:chgData name="Opal Graham" userId="f91867ea3a0f0556" providerId="LiveId" clId="{93635706-D470-4615-A25B-EBFFE943CC91}" dt="2019-03-24T21:37:30.604" v="15922" actId="478"/>
          <ac:spMkLst>
            <pc:docMk/>
            <pc:sldMk cId="2046333290" sldId="257"/>
            <ac:spMk id="437" creationId="{32780613-EDE8-4A24-8658-2BB32B0589BA}"/>
          </ac:spMkLst>
        </pc:spChg>
        <pc:spChg chg="del">
          <ac:chgData name="Opal Graham" userId="f91867ea3a0f0556" providerId="LiveId" clId="{93635706-D470-4615-A25B-EBFFE943CC91}" dt="2019-03-24T21:37:30.604" v="15922" actId="478"/>
          <ac:spMkLst>
            <pc:docMk/>
            <pc:sldMk cId="2046333290" sldId="257"/>
            <ac:spMk id="438" creationId="{1B539C4E-F047-4D77-806D-1D754D11C2A8}"/>
          </ac:spMkLst>
        </pc:spChg>
        <pc:spChg chg="del">
          <ac:chgData name="Opal Graham" userId="f91867ea3a0f0556" providerId="LiveId" clId="{93635706-D470-4615-A25B-EBFFE943CC91}" dt="2019-03-24T21:37:30.604" v="15922" actId="478"/>
          <ac:spMkLst>
            <pc:docMk/>
            <pc:sldMk cId="2046333290" sldId="257"/>
            <ac:spMk id="439" creationId="{B912127E-1E70-4ACD-BBCB-B9DD8F79E5CD}"/>
          </ac:spMkLst>
        </pc:spChg>
        <pc:spChg chg="del">
          <ac:chgData name="Opal Graham" userId="f91867ea3a0f0556" providerId="LiveId" clId="{93635706-D470-4615-A25B-EBFFE943CC91}" dt="2019-03-24T21:37:30.604" v="15922" actId="478"/>
          <ac:spMkLst>
            <pc:docMk/>
            <pc:sldMk cId="2046333290" sldId="257"/>
            <ac:spMk id="440" creationId="{9242BC04-6244-42D4-A07A-B2C3F31B1D8C}"/>
          </ac:spMkLst>
        </pc:spChg>
        <pc:spChg chg="del">
          <ac:chgData name="Opal Graham" userId="f91867ea3a0f0556" providerId="LiveId" clId="{93635706-D470-4615-A25B-EBFFE943CC91}" dt="2019-03-24T21:37:30.604" v="15922" actId="478"/>
          <ac:spMkLst>
            <pc:docMk/>
            <pc:sldMk cId="2046333290" sldId="257"/>
            <ac:spMk id="441" creationId="{F8E7FBA3-EDE6-48F6-962E-F3300B109326}"/>
          </ac:spMkLst>
        </pc:spChg>
        <pc:spChg chg="mod">
          <ac:chgData name="Opal Graham" userId="f91867ea3a0f0556" providerId="LiveId" clId="{93635706-D470-4615-A25B-EBFFE943CC91}" dt="2019-03-24T21:45:50.333" v="15978" actId="692"/>
          <ac:spMkLst>
            <pc:docMk/>
            <pc:sldMk cId="2046333290" sldId="257"/>
            <ac:spMk id="442" creationId="{0BBF3499-C3D1-45EA-892D-338C7EFCDF7B}"/>
          </ac:spMkLst>
        </pc:spChg>
        <pc:spChg chg="mod">
          <ac:chgData name="Opal Graham" userId="f91867ea3a0f0556" providerId="LiveId" clId="{93635706-D470-4615-A25B-EBFFE943CC91}" dt="2019-03-24T21:45:45.600" v="15976" actId="692"/>
          <ac:spMkLst>
            <pc:docMk/>
            <pc:sldMk cId="2046333290" sldId="257"/>
            <ac:spMk id="443" creationId="{294E5A72-C170-426A-A8A5-0392F9225908}"/>
          </ac:spMkLst>
        </pc:spChg>
        <pc:spChg chg="mod ord">
          <ac:chgData name="Opal Graham" userId="f91867ea3a0f0556" providerId="LiveId" clId="{93635706-D470-4615-A25B-EBFFE943CC91}" dt="2019-03-24T21:45:30.487" v="15970" actId="692"/>
          <ac:spMkLst>
            <pc:docMk/>
            <pc:sldMk cId="2046333290" sldId="257"/>
            <ac:spMk id="444" creationId="{9BB04319-CB81-481F-A7AB-5363C8AE00BF}"/>
          </ac:spMkLst>
        </pc:spChg>
        <pc:spChg chg="mod">
          <ac:chgData name="Opal Graham" userId="f91867ea3a0f0556" providerId="LiveId" clId="{93635706-D470-4615-A25B-EBFFE943CC91}" dt="2019-03-24T22:02:41.238" v="16065" actId="692"/>
          <ac:spMkLst>
            <pc:docMk/>
            <pc:sldMk cId="2046333290" sldId="257"/>
            <ac:spMk id="445" creationId="{903F5288-B0D0-4C5D-A710-11B2FB668662}"/>
          </ac:spMkLst>
        </pc:spChg>
        <pc:spChg chg="mod">
          <ac:chgData name="Opal Graham" userId="f91867ea3a0f0556" providerId="LiveId" clId="{93635706-D470-4615-A25B-EBFFE943CC91}" dt="2019-03-24T22:02:35.551" v="16064" actId="692"/>
          <ac:spMkLst>
            <pc:docMk/>
            <pc:sldMk cId="2046333290" sldId="257"/>
            <ac:spMk id="446" creationId="{34F88D40-D735-4366-A911-A07BBD5905E2}"/>
          </ac:spMkLst>
        </pc:spChg>
        <pc:spChg chg="mod">
          <ac:chgData name="Opal Graham" userId="f91867ea3a0f0556" providerId="LiveId" clId="{93635706-D470-4615-A25B-EBFFE943CC91}" dt="2019-03-24T22:02:46.674" v="16066" actId="207"/>
          <ac:spMkLst>
            <pc:docMk/>
            <pc:sldMk cId="2046333290" sldId="257"/>
            <ac:spMk id="447" creationId="{EAD8C769-E7AD-4142-A96C-E2EBD4A9F5BA}"/>
          </ac:spMkLst>
        </pc:spChg>
        <pc:spChg chg="mod">
          <ac:chgData name="Opal Graham" userId="f91867ea3a0f0556" providerId="LiveId" clId="{93635706-D470-4615-A25B-EBFFE943CC91}" dt="2019-03-24T22:02:54.910" v="16067" actId="207"/>
          <ac:spMkLst>
            <pc:docMk/>
            <pc:sldMk cId="2046333290" sldId="257"/>
            <ac:spMk id="448" creationId="{013C2427-9993-48F9-841C-3A9EB48C6263}"/>
          </ac:spMkLst>
        </pc:spChg>
        <pc:spChg chg="mod">
          <ac:chgData name="Opal Graham" userId="f91867ea3a0f0556" providerId="LiveId" clId="{93635706-D470-4615-A25B-EBFFE943CC91}" dt="2019-03-24T21:38:18.576" v="15923" actId="1076"/>
          <ac:spMkLst>
            <pc:docMk/>
            <pc:sldMk cId="2046333290" sldId="257"/>
            <ac:spMk id="449" creationId="{68803ABB-0BEC-4CAE-A862-339B5DB2E954}"/>
          </ac:spMkLst>
        </pc:spChg>
        <pc:spChg chg="mod">
          <ac:chgData name="Opal Graham" userId="f91867ea3a0f0556" providerId="LiveId" clId="{93635706-D470-4615-A25B-EBFFE943CC91}" dt="2019-03-24T22:03:09.101" v="16069" actId="207"/>
          <ac:spMkLst>
            <pc:docMk/>
            <pc:sldMk cId="2046333290" sldId="257"/>
            <ac:spMk id="450" creationId="{281A156D-992E-4E36-B0FA-45B4064812ED}"/>
          </ac:spMkLst>
        </pc:spChg>
        <pc:spChg chg="mod">
          <ac:chgData name="Opal Graham" userId="f91867ea3a0f0556" providerId="LiveId" clId="{93635706-D470-4615-A25B-EBFFE943CC91}" dt="2019-03-24T22:03:02.958" v="16068" actId="207"/>
          <ac:spMkLst>
            <pc:docMk/>
            <pc:sldMk cId="2046333290" sldId="257"/>
            <ac:spMk id="451" creationId="{01B4F40D-E24B-4994-B8DC-161D4AF87673}"/>
          </ac:spMkLst>
        </pc:spChg>
        <pc:spChg chg="mod">
          <ac:chgData name="Opal Graham" userId="f91867ea3a0f0556" providerId="LiveId" clId="{93635706-D470-4615-A25B-EBFFE943CC91}" dt="2019-03-24T21:38:18.576" v="15923" actId="1076"/>
          <ac:spMkLst>
            <pc:docMk/>
            <pc:sldMk cId="2046333290" sldId="257"/>
            <ac:spMk id="452" creationId="{48114F56-DFCB-4EAD-B343-363AAE575E33}"/>
          </ac:spMkLst>
        </pc:spChg>
        <pc:spChg chg="mod">
          <ac:chgData name="Opal Graham" userId="f91867ea3a0f0556" providerId="LiveId" clId="{93635706-D470-4615-A25B-EBFFE943CC91}" dt="2019-03-24T22:05:25.022" v="16091" actId="692"/>
          <ac:spMkLst>
            <pc:docMk/>
            <pc:sldMk cId="2046333290" sldId="257"/>
            <ac:spMk id="454" creationId="{C5CF78D4-8EEA-4A22-9D2A-3F78D4635C4F}"/>
          </ac:spMkLst>
        </pc:spChg>
        <pc:spChg chg="mod">
          <ac:chgData name="Opal Graham" userId="f91867ea3a0f0556" providerId="LiveId" clId="{93635706-D470-4615-A25B-EBFFE943CC91}" dt="2019-03-24T21:28:22.010" v="15882" actId="692"/>
          <ac:spMkLst>
            <pc:docMk/>
            <pc:sldMk cId="2046333290" sldId="257"/>
            <ac:spMk id="455" creationId="{14D89D95-C02B-48C2-A186-1418F21FD73E}"/>
          </ac:spMkLst>
        </pc:spChg>
        <pc:spChg chg="mod">
          <ac:chgData name="Opal Graham" userId="f91867ea3a0f0556" providerId="LiveId" clId="{93635706-D470-4615-A25B-EBFFE943CC91}" dt="2019-03-24T22:04:16.311" v="16080" actId="692"/>
          <ac:spMkLst>
            <pc:docMk/>
            <pc:sldMk cId="2046333290" sldId="257"/>
            <ac:spMk id="456" creationId="{EB0CF001-5AC5-4FBE-9FE9-8A29D750B080}"/>
          </ac:spMkLst>
        </pc:spChg>
        <pc:spChg chg="mod">
          <ac:chgData name="Opal Graham" userId="f91867ea3a0f0556" providerId="LiveId" clId="{93635706-D470-4615-A25B-EBFFE943CC91}" dt="2019-03-24T22:04:26.268" v="16081" actId="692"/>
          <ac:spMkLst>
            <pc:docMk/>
            <pc:sldMk cId="2046333290" sldId="257"/>
            <ac:spMk id="457" creationId="{B2FAFBC5-FD7B-489A-92CE-4C7A0480598B}"/>
          </ac:spMkLst>
        </pc:spChg>
        <pc:spChg chg="mod">
          <ac:chgData name="Opal Graham" userId="f91867ea3a0f0556" providerId="LiveId" clId="{93635706-D470-4615-A25B-EBFFE943CC91}" dt="2019-03-24T22:04:12.221" v="16079" actId="692"/>
          <ac:spMkLst>
            <pc:docMk/>
            <pc:sldMk cId="2046333290" sldId="257"/>
            <ac:spMk id="458" creationId="{EBA94B2D-7C15-41BA-8C04-3F87AEB741B4}"/>
          </ac:spMkLst>
        </pc:spChg>
        <pc:spChg chg="mod">
          <ac:chgData name="Opal Graham" userId="f91867ea3a0f0556" providerId="LiveId" clId="{93635706-D470-4615-A25B-EBFFE943CC91}" dt="2019-03-24T22:04:51.048" v="16085" actId="207"/>
          <ac:spMkLst>
            <pc:docMk/>
            <pc:sldMk cId="2046333290" sldId="257"/>
            <ac:spMk id="459" creationId="{99AFF5B4-23DD-4255-A679-DE48F27DB0C4}"/>
          </ac:spMkLst>
        </pc:spChg>
        <pc:spChg chg="mod">
          <ac:chgData name="Opal Graham" userId="f91867ea3a0f0556" providerId="LiveId" clId="{93635706-D470-4615-A25B-EBFFE943CC91}" dt="2019-03-24T22:04:57.870" v="16086" actId="207"/>
          <ac:spMkLst>
            <pc:docMk/>
            <pc:sldMk cId="2046333290" sldId="257"/>
            <ac:spMk id="460" creationId="{DB350448-BE92-4989-B648-C3689DA94DC4}"/>
          </ac:spMkLst>
        </pc:spChg>
        <pc:spChg chg="mod">
          <ac:chgData name="Opal Graham" userId="f91867ea3a0f0556" providerId="LiveId" clId="{93635706-D470-4615-A25B-EBFFE943CC91}" dt="2019-03-24T22:05:05.865" v="16087" actId="207"/>
          <ac:spMkLst>
            <pc:docMk/>
            <pc:sldMk cId="2046333290" sldId="257"/>
            <ac:spMk id="461" creationId="{5E69E33C-26AE-4A52-832E-20D39D1F585C}"/>
          </ac:spMkLst>
        </pc:spChg>
        <pc:spChg chg="mod">
          <ac:chgData name="Opal Graham" userId="f91867ea3a0f0556" providerId="LiveId" clId="{93635706-D470-4615-A25B-EBFFE943CC91}" dt="2019-03-24T22:05:10.502" v="16088" actId="207"/>
          <ac:spMkLst>
            <pc:docMk/>
            <pc:sldMk cId="2046333290" sldId="257"/>
            <ac:spMk id="462" creationId="{F2D6BEEA-74A7-4EBE-8B70-C2557242E952}"/>
          </ac:spMkLst>
        </pc:spChg>
        <pc:spChg chg="mod">
          <ac:chgData name="Opal Graham" userId="f91867ea3a0f0556" providerId="LiveId" clId="{93635706-D470-4615-A25B-EBFFE943CC91}" dt="2019-03-24T22:05:15.391" v="16089" actId="207"/>
          <ac:spMkLst>
            <pc:docMk/>
            <pc:sldMk cId="2046333290" sldId="257"/>
            <ac:spMk id="463" creationId="{53456F2D-7CDF-4D79-B80C-5842B36CD305}"/>
          </ac:spMkLst>
        </pc:spChg>
        <pc:spChg chg="mod">
          <ac:chgData name="Opal Graham" userId="f91867ea3a0f0556" providerId="LiveId" clId="{93635706-D470-4615-A25B-EBFFE943CC91}" dt="2019-03-24T22:05:19.906" v="16090" actId="207"/>
          <ac:spMkLst>
            <pc:docMk/>
            <pc:sldMk cId="2046333290" sldId="257"/>
            <ac:spMk id="464" creationId="{947B2C44-52DD-4F93-B8A4-5E0B4D9DC323}"/>
          </ac:spMkLst>
        </pc:spChg>
        <pc:spChg chg="add mod">
          <ac:chgData name="Opal Graham" userId="f91867ea3a0f0556" providerId="LiveId" clId="{93635706-D470-4615-A25B-EBFFE943CC91}" dt="2019-03-24T02:18:05.728" v="3845" actId="1076"/>
          <ac:spMkLst>
            <pc:docMk/>
            <pc:sldMk cId="2046333290" sldId="257"/>
            <ac:spMk id="471" creationId="{2FE21351-DBFF-458F-AB97-957D7C2E34D5}"/>
          </ac:spMkLst>
        </pc:spChg>
        <pc:spChg chg="add mod">
          <ac:chgData name="Opal Graham" userId="f91867ea3a0f0556" providerId="LiveId" clId="{93635706-D470-4615-A25B-EBFFE943CC91}" dt="2019-03-24T02:18:05.728" v="3845" actId="1076"/>
          <ac:spMkLst>
            <pc:docMk/>
            <pc:sldMk cId="2046333290" sldId="257"/>
            <ac:spMk id="472" creationId="{0B757AEE-CFDB-436F-B17A-599A151672B3}"/>
          </ac:spMkLst>
        </pc:spChg>
        <pc:spChg chg="add mod">
          <ac:chgData name="Opal Graham" userId="f91867ea3a0f0556" providerId="LiveId" clId="{93635706-D470-4615-A25B-EBFFE943CC91}" dt="2019-03-24T02:18:05.728" v="3845" actId="1076"/>
          <ac:spMkLst>
            <pc:docMk/>
            <pc:sldMk cId="2046333290" sldId="257"/>
            <ac:spMk id="481" creationId="{45C9ED8D-937A-4CF8-83DF-D963A01F11E2}"/>
          </ac:spMkLst>
        </pc:spChg>
        <pc:spChg chg="add mod">
          <ac:chgData name="Opal Graham" userId="f91867ea3a0f0556" providerId="LiveId" clId="{93635706-D470-4615-A25B-EBFFE943CC91}" dt="2019-03-24T20:41:43.970" v="15572" actId="1076"/>
          <ac:spMkLst>
            <pc:docMk/>
            <pc:sldMk cId="2046333290" sldId="257"/>
            <ac:spMk id="482" creationId="{F0C9DDF3-5600-495A-9E63-1349715DD39A}"/>
          </ac:spMkLst>
        </pc:spChg>
        <pc:spChg chg="add mod">
          <ac:chgData name="Opal Graham" userId="f91867ea3a0f0556" providerId="LiveId" clId="{93635706-D470-4615-A25B-EBFFE943CC91}" dt="2019-03-24T20:41:16.108" v="15564" actId="20577"/>
          <ac:spMkLst>
            <pc:docMk/>
            <pc:sldMk cId="2046333290" sldId="257"/>
            <ac:spMk id="483" creationId="{95A67FA2-1455-4EAE-B9ED-748267553C9F}"/>
          </ac:spMkLst>
        </pc:spChg>
        <pc:spChg chg="add mod">
          <ac:chgData name="Opal Graham" userId="f91867ea3a0f0556" providerId="LiveId" clId="{93635706-D470-4615-A25B-EBFFE943CC91}" dt="2019-03-24T20:41:26.490" v="15569" actId="20577"/>
          <ac:spMkLst>
            <pc:docMk/>
            <pc:sldMk cId="2046333290" sldId="257"/>
            <ac:spMk id="484" creationId="{F098300C-8AF5-4799-AA20-BAB11BFBA8BD}"/>
          </ac:spMkLst>
        </pc:spChg>
        <pc:spChg chg="add mod">
          <ac:chgData name="Opal Graham" userId="f91867ea3a0f0556" providerId="LiveId" clId="{93635706-D470-4615-A25B-EBFFE943CC91}" dt="2019-03-24T20:38:13.181" v="15537" actId="692"/>
          <ac:spMkLst>
            <pc:docMk/>
            <pc:sldMk cId="2046333290" sldId="257"/>
            <ac:spMk id="487" creationId="{F1210F7D-9E60-460F-ADED-B7FB76CF61D3}"/>
          </ac:spMkLst>
        </pc:spChg>
        <pc:spChg chg="add mod">
          <ac:chgData name="Opal Graham" userId="f91867ea3a0f0556" providerId="LiveId" clId="{93635706-D470-4615-A25B-EBFFE943CC91}" dt="2019-03-24T20:38:06.888" v="15536" actId="692"/>
          <ac:spMkLst>
            <pc:docMk/>
            <pc:sldMk cId="2046333290" sldId="257"/>
            <ac:spMk id="488" creationId="{4EF1F262-FB5E-4603-B972-F2E95761E9A0}"/>
          </ac:spMkLst>
        </pc:spChg>
        <pc:spChg chg="add mod">
          <ac:chgData name="Opal Graham" userId="f91867ea3a0f0556" providerId="LiveId" clId="{93635706-D470-4615-A25B-EBFFE943CC91}" dt="2019-03-24T22:01:10.934" v="16059" actId="692"/>
          <ac:spMkLst>
            <pc:docMk/>
            <pc:sldMk cId="2046333290" sldId="257"/>
            <ac:spMk id="489" creationId="{CA1E73B9-CEBE-4C75-AB31-AC567A9BC223}"/>
          </ac:spMkLst>
        </pc:spChg>
        <pc:spChg chg="add mod">
          <ac:chgData name="Opal Graham" userId="f91867ea3a0f0556" providerId="LiveId" clId="{93635706-D470-4615-A25B-EBFFE943CC91}" dt="2019-03-24T22:01:29.897" v="16061" actId="692"/>
          <ac:spMkLst>
            <pc:docMk/>
            <pc:sldMk cId="2046333290" sldId="257"/>
            <ac:spMk id="490" creationId="{8603FB44-86ED-4CDE-A812-60510EB0D759}"/>
          </ac:spMkLst>
        </pc:spChg>
        <pc:spChg chg="add mod">
          <ac:chgData name="Opal Graham" userId="f91867ea3a0f0556" providerId="LiveId" clId="{93635706-D470-4615-A25B-EBFFE943CC91}" dt="2019-03-24T20:05:46.162" v="15521" actId="1076"/>
          <ac:spMkLst>
            <pc:docMk/>
            <pc:sldMk cId="2046333290" sldId="257"/>
            <ac:spMk id="491" creationId="{489970D5-14AF-4E6B-AA9C-9B6329711A4D}"/>
          </ac:spMkLst>
        </pc:spChg>
        <pc:spChg chg="add mod">
          <ac:chgData name="Opal Graham" userId="f91867ea3a0f0556" providerId="LiveId" clId="{93635706-D470-4615-A25B-EBFFE943CC91}" dt="2019-03-24T20:05:58.286" v="15522" actId="1076"/>
          <ac:spMkLst>
            <pc:docMk/>
            <pc:sldMk cId="2046333290" sldId="257"/>
            <ac:spMk id="492" creationId="{78EBDCE9-1E52-4D16-B25D-6B694DF14EDE}"/>
          </ac:spMkLst>
        </pc:spChg>
        <pc:spChg chg="add mod">
          <ac:chgData name="Opal Graham" userId="f91867ea3a0f0556" providerId="LiveId" clId="{93635706-D470-4615-A25B-EBFFE943CC91}" dt="2019-03-24T20:06:06.719" v="15523" actId="1076"/>
          <ac:spMkLst>
            <pc:docMk/>
            <pc:sldMk cId="2046333290" sldId="257"/>
            <ac:spMk id="493" creationId="{A14794C4-0367-41D2-83E2-A1903EE9BF90}"/>
          </ac:spMkLst>
        </pc:spChg>
        <pc:spChg chg="add mod">
          <ac:chgData name="Opal Graham" userId="f91867ea3a0f0556" providerId="LiveId" clId="{93635706-D470-4615-A25B-EBFFE943CC91}" dt="2019-03-24T02:18:05.728" v="3845" actId="1076"/>
          <ac:spMkLst>
            <pc:docMk/>
            <pc:sldMk cId="2046333290" sldId="257"/>
            <ac:spMk id="494" creationId="{59778140-DA8E-4C4B-AC50-94E247E30B68}"/>
          </ac:spMkLst>
        </pc:spChg>
        <pc:spChg chg="add mod">
          <ac:chgData name="Opal Graham" userId="f91867ea3a0f0556" providerId="LiveId" clId="{93635706-D470-4615-A25B-EBFFE943CC91}" dt="2019-03-24T02:18:05.728" v="3845" actId="1076"/>
          <ac:spMkLst>
            <pc:docMk/>
            <pc:sldMk cId="2046333290" sldId="257"/>
            <ac:spMk id="495" creationId="{718151C8-9E96-4B26-9067-24DFBA75236A}"/>
          </ac:spMkLst>
        </pc:spChg>
        <pc:spChg chg="add mod">
          <ac:chgData name="Opal Graham" userId="f91867ea3a0f0556" providerId="LiveId" clId="{93635706-D470-4615-A25B-EBFFE943CC91}" dt="2019-03-24T02:18:05.728" v="3845" actId="1076"/>
          <ac:spMkLst>
            <pc:docMk/>
            <pc:sldMk cId="2046333290" sldId="257"/>
            <ac:spMk id="496" creationId="{6119EAD6-6C97-43B2-821C-45F022189C42}"/>
          </ac:spMkLst>
        </pc:spChg>
        <pc:spChg chg="add mod">
          <ac:chgData name="Opal Graham" userId="f91867ea3a0f0556" providerId="LiveId" clId="{93635706-D470-4615-A25B-EBFFE943CC91}" dt="2019-03-24T02:18:05.728" v="3845" actId="1076"/>
          <ac:spMkLst>
            <pc:docMk/>
            <pc:sldMk cId="2046333290" sldId="257"/>
            <ac:spMk id="497" creationId="{0C2CD7A5-BB04-4DAD-A304-6CD8F0662E06}"/>
          </ac:spMkLst>
        </pc:spChg>
        <pc:spChg chg="add del mod">
          <ac:chgData name="Opal Graham" userId="f91867ea3a0f0556" providerId="LiveId" clId="{93635706-D470-4615-A25B-EBFFE943CC91}" dt="2019-03-24T02:32:15.090" v="4078" actId="478"/>
          <ac:spMkLst>
            <pc:docMk/>
            <pc:sldMk cId="2046333290" sldId="257"/>
            <ac:spMk id="498" creationId="{87EF44EF-569C-4480-AFE0-50743363ADBD}"/>
          </ac:spMkLst>
        </pc:spChg>
        <pc:spChg chg="add mod">
          <ac:chgData name="Opal Graham" userId="f91867ea3a0f0556" providerId="LiveId" clId="{93635706-D470-4615-A25B-EBFFE943CC91}" dt="2019-03-24T19:44:47.061" v="14948" actId="1076"/>
          <ac:spMkLst>
            <pc:docMk/>
            <pc:sldMk cId="2046333290" sldId="257"/>
            <ac:spMk id="499" creationId="{DEF045E2-4DCC-42C6-B733-55C3C51085EF}"/>
          </ac:spMkLst>
        </pc:spChg>
        <pc:spChg chg="add del mod">
          <ac:chgData name="Opal Graham" userId="f91867ea3a0f0556" providerId="LiveId" clId="{93635706-D470-4615-A25B-EBFFE943CC91}" dt="2019-03-24T02:32:15.090" v="4078" actId="478"/>
          <ac:spMkLst>
            <pc:docMk/>
            <pc:sldMk cId="2046333290" sldId="257"/>
            <ac:spMk id="499" creationId="{F4C0638E-71C3-4FA2-8883-692FBFA3A918}"/>
          </ac:spMkLst>
        </pc:spChg>
        <pc:spChg chg="add del mod">
          <ac:chgData name="Opal Graham" userId="f91867ea3a0f0556" providerId="LiveId" clId="{93635706-D470-4615-A25B-EBFFE943CC91}" dt="2019-03-24T02:32:15.090" v="4078" actId="478"/>
          <ac:spMkLst>
            <pc:docMk/>
            <pc:sldMk cId="2046333290" sldId="257"/>
            <ac:spMk id="500" creationId="{99A9C8A0-7961-4F63-AF92-C493D4051737}"/>
          </ac:spMkLst>
        </pc:spChg>
        <pc:spChg chg="add mod">
          <ac:chgData name="Opal Graham" userId="f91867ea3a0f0556" providerId="LiveId" clId="{93635706-D470-4615-A25B-EBFFE943CC91}" dt="2019-03-24T21:31:28.316" v="15897" actId="14100"/>
          <ac:spMkLst>
            <pc:docMk/>
            <pc:sldMk cId="2046333290" sldId="257"/>
            <ac:spMk id="500" creationId="{AF42BF60-E4AD-4955-A163-F321C2656B48}"/>
          </ac:spMkLst>
        </pc:spChg>
        <pc:spChg chg="add mod">
          <ac:chgData name="Opal Graham" userId="f91867ea3a0f0556" providerId="LiveId" clId="{93635706-D470-4615-A25B-EBFFE943CC91}" dt="2019-03-24T19:44:47.061" v="14948" actId="1076"/>
          <ac:spMkLst>
            <pc:docMk/>
            <pc:sldMk cId="2046333290" sldId="257"/>
            <ac:spMk id="501" creationId="{588FB149-E17F-4332-96EB-7B397ED8DA06}"/>
          </ac:spMkLst>
        </pc:spChg>
        <pc:spChg chg="add del mod">
          <ac:chgData name="Opal Graham" userId="f91867ea3a0f0556" providerId="LiveId" clId="{93635706-D470-4615-A25B-EBFFE943CC91}" dt="2019-03-24T02:32:15.090" v="4078" actId="478"/>
          <ac:spMkLst>
            <pc:docMk/>
            <pc:sldMk cId="2046333290" sldId="257"/>
            <ac:spMk id="501" creationId="{AE4C18A8-DD2C-437D-A68D-3D9429B250FC}"/>
          </ac:spMkLst>
        </pc:spChg>
        <pc:spChg chg="add del mod">
          <ac:chgData name="Opal Graham" userId="f91867ea3a0f0556" providerId="LiveId" clId="{93635706-D470-4615-A25B-EBFFE943CC91}" dt="2019-03-24T02:32:15.090" v="4078" actId="478"/>
          <ac:spMkLst>
            <pc:docMk/>
            <pc:sldMk cId="2046333290" sldId="257"/>
            <ac:spMk id="502" creationId="{1B57DA0E-B3ED-4542-9DF1-21BCD68FE5CC}"/>
          </ac:spMkLst>
        </pc:spChg>
        <pc:spChg chg="add mod">
          <ac:chgData name="Opal Graham" userId="f91867ea3a0f0556" providerId="LiveId" clId="{93635706-D470-4615-A25B-EBFFE943CC91}" dt="2019-03-24T19:44:47.061" v="14948" actId="1076"/>
          <ac:spMkLst>
            <pc:docMk/>
            <pc:sldMk cId="2046333290" sldId="257"/>
            <ac:spMk id="502" creationId="{F44F451F-55FD-4F5C-91F2-A80D9BFD1836}"/>
          </ac:spMkLst>
        </pc:spChg>
        <pc:spChg chg="add mod">
          <ac:chgData name="Opal Graham" userId="f91867ea3a0f0556" providerId="LiveId" clId="{93635706-D470-4615-A25B-EBFFE943CC91}" dt="2019-03-24T21:47:52.161" v="15991" actId="692"/>
          <ac:spMkLst>
            <pc:docMk/>
            <pc:sldMk cId="2046333290" sldId="257"/>
            <ac:spMk id="503" creationId="{8D2E57B6-2217-44C7-80A0-CB19F20AEE2D}"/>
          </ac:spMkLst>
        </pc:spChg>
        <pc:spChg chg="add del mod">
          <ac:chgData name="Opal Graham" userId="f91867ea3a0f0556" providerId="LiveId" clId="{93635706-D470-4615-A25B-EBFFE943CC91}" dt="2019-03-24T02:32:15.090" v="4078" actId="478"/>
          <ac:spMkLst>
            <pc:docMk/>
            <pc:sldMk cId="2046333290" sldId="257"/>
            <ac:spMk id="503" creationId="{FEA32C1B-1C5B-4481-849E-BB1B4A708EB9}"/>
          </ac:spMkLst>
        </pc:spChg>
        <pc:spChg chg="add del mod">
          <ac:chgData name="Opal Graham" userId="f91867ea3a0f0556" providerId="LiveId" clId="{93635706-D470-4615-A25B-EBFFE943CC91}" dt="2019-03-24T02:32:15.090" v="4078" actId="478"/>
          <ac:spMkLst>
            <pc:docMk/>
            <pc:sldMk cId="2046333290" sldId="257"/>
            <ac:spMk id="504" creationId="{3ED05B8B-EDB5-4F13-9CF9-0A1573265A88}"/>
          </ac:spMkLst>
        </pc:spChg>
        <pc:spChg chg="add mod">
          <ac:chgData name="Opal Graham" userId="f91867ea3a0f0556" providerId="LiveId" clId="{93635706-D470-4615-A25B-EBFFE943CC91}" dt="2019-03-24T21:47:20.666" v="15987" actId="1076"/>
          <ac:spMkLst>
            <pc:docMk/>
            <pc:sldMk cId="2046333290" sldId="257"/>
            <ac:spMk id="504" creationId="{AB382CD6-0B45-4927-B63A-7DF03132B56E}"/>
          </ac:spMkLst>
        </pc:spChg>
        <pc:spChg chg="add del mod">
          <ac:chgData name="Opal Graham" userId="f91867ea3a0f0556" providerId="LiveId" clId="{93635706-D470-4615-A25B-EBFFE943CC91}" dt="2019-03-24T02:32:15.090" v="4078" actId="478"/>
          <ac:spMkLst>
            <pc:docMk/>
            <pc:sldMk cId="2046333290" sldId="257"/>
            <ac:spMk id="505" creationId="{E05C91EB-100E-4EF6-A12B-1075D2405371}"/>
          </ac:spMkLst>
        </pc:spChg>
        <pc:spChg chg="add mod">
          <ac:chgData name="Opal Graham" userId="f91867ea3a0f0556" providerId="LiveId" clId="{93635706-D470-4615-A25B-EBFFE943CC91}" dt="2019-03-24T21:47:59.535" v="15995" actId="692"/>
          <ac:spMkLst>
            <pc:docMk/>
            <pc:sldMk cId="2046333290" sldId="257"/>
            <ac:spMk id="505" creationId="{FF55FAFE-EE8B-4228-8AD8-8A67AB2FF09C}"/>
          </ac:spMkLst>
        </pc:spChg>
        <pc:spChg chg="add del mod">
          <ac:chgData name="Opal Graham" userId="f91867ea3a0f0556" providerId="LiveId" clId="{93635706-D470-4615-A25B-EBFFE943CC91}" dt="2019-03-24T02:32:15.090" v="4078" actId="478"/>
          <ac:spMkLst>
            <pc:docMk/>
            <pc:sldMk cId="2046333290" sldId="257"/>
            <ac:spMk id="506" creationId="{7A6AD6F2-F143-4803-A840-E3167BBB530E}"/>
          </ac:spMkLst>
        </pc:spChg>
        <pc:spChg chg="add mod">
          <ac:chgData name="Opal Graham" userId="f91867ea3a0f0556" providerId="LiveId" clId="{93635706-D470-4615-A25B-EBFFE943CC91}" dt="2019-03-24T21:47:55.848" v="15993" actId="692"/>
          <ac:spMkLst>
            <pc:docMk/>
            <pc:sldMk cId="2046333290" sldId="257"/>
            <ac:spMk id="506" creationId="{85AC3362-2D8F-4DFB-B921-16AFB1C17535}"/>
          </ac:spMkLst>
        </pc:spChg>
        <pc:spChg chg="add del mod">
          <ac:chgData name="Opal Graham" userId="f91867ea3a0f0556" providerId="LiveId" clId="{93635706-D470-4615-A25B-EBFFE943CC91}" dt="2019-03-24T02:32:15.090" v="4078" actId="478"/>
          <ac:spMkLst>
            <pc:docMk/>
            <pc:sldMk cId="2046333290" sldId="257"/>
            <ac:spMk id="507" creationId="{54B06BE8-C9F9-4FEF-8967-4048F8699D17}"/>
          </ac:spMkLst>
        </pc:spChg>
        <pc:spChg chg="add mod">
          <ac:chgData name="Opal Graham" userId="f91867ea3a0f0556" providerId="LiveId" clId="{93635706-D470-4615-A25B-EBFFE943CC91}" dt="2019-03-24T21:48:02.958" v="15997" actId="692"/>
          <ac:spMkLst>
            <pc:docMk/>
            <pc:sldMk cId="2046333290" sldId="257"/>
            <ac:spMk id="507" creationId="{B42CBA4C-90CC-4F69-AA91-2ECDD0530C4B}"/>
          </ac:spMkLst>
        </pc:spChg>
        <pc:spChg chg="add mod">
          <ac:chgData name="Opal Graham" userId="f91867ea3a0f0556" providerId="LiveId" clId="{93635706-D470-4615-A25B-EBFFE943CC91}" dt="2019-03-24T21:47:20.666" v="15987" actId="1076"/>
          <ac:spMkLst>
            <pc:docMk/>
            <pc:sldMk cId="2046333290" sldId="257"/>
            <ac:spMk id="508" creationId="{FC9DBB84-AB3B-47B0-B30D-8F5D198E743E}"/>
          </ac:spMkLst>
        </pc:spChg>
        <pc:spChg chg="add mod">
          <ac:chgData name="Opal Graham" userId="f91867ea3a0f0556" providerId="LiveId" clId="{93635706-D470-4615-A25B-EBFFE943CC91}" dt="2019-03-24T21:47:20.666" v="15987" actId="1076"/>
          <ac:spMkLst>
            <pc:docMk/>
            <pc:sldMk cId="2046333290" sldId="257"/>
            <ac:spMk id="509" creationId="{C4801E72-EB73-4615-BC81-B45EBA07B9A0}"/>
          </ac:spMkLst>
        </pc:spChg>
        <pc:spChg chg="add mod">
          <ac:chgData name="Opal Graham" userId="f91867ea3a0f0556" providerId="LiveId" clId="{93635706-D470-4615-A25B-EBFFE943CC91}" dt="2019-03-24T21:47:20.666" v="15987" actId="1076"/>
          <ac:spMkLst>
            <pc:docMk/>
            <pc:sldMk cId="2046333290" sldId="257"/>
            <ac:spMk id="510" creationId="{AB8F875F-9377-4036-9384-24A333BBEE4D}"/>
          </ac:spMkLst>
        </pc:spChg>
        <pc:spChg chg="add mod">
          <ac:chgData name="Opal Graham" userId="f91867ea3a0f0556" providerId="LiveId" clId="{93635706-D470-4615-A25B-EBFFE943CC91}" dt="2019-03-24T21:47:20.666" v="15987" actId="1076"/>
          <ac:spMkLst>
            <pc:docMk/>
            <pc:sldMk cId="2046333290" sldId="257"/>
            <ac:spMk id="511" creationId="{1D8E4762-131D-42E3-9E22-3F7AE8A7446D}"/>
          </ac:spMkLst>
        </pc:spChg>
        <pc:spChg chg="add mod">
          <ac:chgData name="Opal Graham" userId="f91867ea3a0f0556" providerId="LiveId" clId="{93635706-D470-4615-A25B-EBFFE943CC91}" dt="2019-03-24T21:47:20.666" v="15987" actId="1076"/>
          <ac:spMkLst>
            <pc:docMk/>
            <pc:sldMk cId="2046333290" sldId="257"/>
            <ac:spMk id="512" creationId="{D6427372-EDEF-44E4-9CDB-5068D0901EDB}"/>
          </ac:spMkLst>
        </pc:spChg>
        <pc:spChg chg="add mod">
          <ac:chgData name="Opal Graham" userId="f91867ea3a0f0556" providerId="LiveId" clId="{93635706-D470-4615-A25B-EBFFE943CC91}" dt="2019-03-24T21:47:20.666" v="15987" actId="1076"/>
          <ac:spMkLst>
            <pc:docMk/>
            <pc:sldMk cId="2046333290" sldId="257"/>
            <ac:spMk id="513" creationId="{F4FBE5D5-7076-4661-B41F-F17BC48F106C}"/>
          </ac:spMkLst>
        </pc:spChg>
        <pc:spChg chg="add mod">
          <ac:chgData name="Opal Graham" userId="f91867ea3a0f0556" providerId="LiveId" clId="{93635706-D470-4615-A25B-EBFFE943CC91}" dt="2019-03-24T22:17:28.461" v="16132" actId="1076"/>
          <ac:spMkLst>
            <pc:docMk/>
            <pc:sldMk cId="2046333290" sldId="257"/>
            <ac:spMk id="514" creationId="{552FE322-97CB-4526-B7C6-2D18F7B691F1}"/>
          </ac:spMkLst>
        </pc:spChg>
        <pc:spChg chg="add mod">
          <ac:chgData name="Opal Graham" userId="f91867ea3a0f0556" providerId="LiveId" clId="{93635706-D470-4615-A25B-EBFFE943CC91}" dt="2019-03-24T22:17:35.273" v="16133" actId="1076"/>
          <ac:spMkLst>
            <pc:docMk/>
            <pc:sldMk cId="2046333290" sldId="257"/>
            <ac:spMk id="515" creationId="{F87BBEF8-CDBC-47B1-A3B3-3FCCD9BC018B}"/>
          </ac:spMkLst>
        </pc:spChg>
        <pc:spChg chg="add mod">
          <ac:chgData name="Opal Graham" userId="f91867ea3a0f0556" providerId="LiveId" clId="{93635706-D470-4615-A25B-EBFFE943CC91}" dt="2019-03-24T21:47:46.863" v="15989" actId="1076"/>
          <ac:spMkLst>
            <pc:docMk/>
            <pc:sldMk cId="2046333290" sldId="257"/>
            <ac:spMk id="516" creationId="{1CA9D73E-6F9C-4E3D-85AF-796370D72405}"/>
          </ac:spMkLst>
        </pc:spChg>
        <pc:spChg chg="add mod">
          <ac:chgData name="Opal Graham" userId="f91867ea3a0f0556" providerId="LiveId" clId="{93635706-D470-4615-A25B-EBFFE943CC91}" dt="2019-03-24T19:25:15.007" v="14606" actId="1076"/>
          <ac:spMkLst>
            <pc:docMk/>
            <pc:sldMk cId="2046333290" sldId="257"/>
            <ac:spMk id="517" creationId="{EEF08A23-7398-478A-B986-D05710086A32}"/>
          </ac:spMkLst>
        </pc:spChg>
        <pc:spChg chg="add mod">
          <ac:chgData name="Opal Graham" userId="f91867ea3a0f0556" providerId="LiveId" clId="{93635706-D470-4615-A25B-EBFFE943CC91}" dt="2019-03-24T19:24:30.020" v="14602" actId="20577"/>
          <ac:spMkLst>
            <pc:docMk/>
            <pc:sldMk cId="2046333290" sldId="257"/>
            <ac:spMk id="518" creationId="{096EF968-3941-423D-9B3E-12F48530D540}"/>
          </ac:spMkLst>
        </pc:spChg>
        <pc:spChg chg="add mod">
          <ac:chgData name="Opal Graham" userId="f91867ea3a0f0556" providerId="LiveId" clId="{93635706-D470-4615-A25B-EBFFE943CC91}" dt="2019-03-24T20:39:51.231" v="15555" actId="1076"/>
          <ac:spMkLst>
            <pc:docMk/>
            <pc:sldMk cId="2046333290" sldId="257"/>
            <ac:spMk id="519" creationId="{3C52A871-68C0-4594-947D-1C73E3724F0A}"/>
          </ac:spMkLst>
        </pc:spChg>
        <pc:spChg chg="add mod">
          <ac:chgData name="Opal Graham" userId="f91867ea3a0f0556" providerId="LiveId" clId="{93635706-D470-4615-A25B-EBFFE943CC91}" dt="2019-03-24T21:45:40.751" v="15974" actId="692"/>
          <ac:spMkLst>
            <pc:docMk/>
            <pc:sldMk cId="2046333290" sldId="257"/>
            <ac:spMk id="520" creationId="{3F4F4E91-82AB-44B4-BC7F-1F8B5F4538CE}"/>
          </ac:spMkLst>
        </pc:spChg>
        <pc:spChg chg="add mod ord">
          <ac:chgData name="Opal Graham" userId="f91867ea3a0f0556" providerId="LiveId" clId="{93635706-D470-4615-A25B-EBFFE943CC91}" dt="2019-03-24T21:45:35.107" v="15972" actId="692"/>
          <ac:spMkLst>
            <pc:docMk/>
            <pc:sldMk cId="2046333290" sldId="257"/>
            <ac:spMk id="521" creationId="{1E64C040-355F-48C7-A13C-8B70C1CDE449}"/>
          </ac:spMkLst>
        </pc:spChg>
        <pc:spChg chg="add mod">
          <ac:chgData name="Opal Graham" userId="f91867ea3a0f0556" providerId="LiveId" clId="{93635706-D470-4615-A25B-EBFFE943CC91}" dt="2019-03-24T22:03:56.724" v="16077" actId="692"/>
          <ac:spMkLst>
            <pc:docMk/>
            <pc:sldMk cId="2046333290" sldId="257"/>
            <ac:spMk id="522" creationId="{68B3A2E4-4B54-4CD1-AF8C-1288E75066A3}"/>
          </ac:spMkLst>
        </pc:spChg>
        <pc:spChg chg="add mod">
          <ac:chgData name="Opal Graham" userId="f91867ea3a0f0556" providerId="LiveId" clId="{93635706-D470-4615-A25B-EBFFE943CC91}" dt="2019-03-24T22:04:05.529" v="16078" actId="692"/>
          <ac:spMkLst>
            <pc:docMk/>
            <pc:sldMk cId="2046333290" sldId="257"/>
            <ac:spMk id="523" creationId="{57DB3E92-D233-4E1D-9F95-1047FABCF7FA}"/>
          </ac:spMkLst>
        </pc:spChg>
        <pc:spChg chg="add mod">
          <ac:chgData name="Opal Graham" userId="f91867ea3a0f0556" providerId="LiveId" clId="{93635706-D470-4615-A25B-EBFFE943CC91}" dt="2019-03-24T22:03:22.944" v="16071" actId="692"/>
          <ac:spMkLst>
            <pc:docMk/>
            <pc:sldMk cId="2046333290" sldId="257"/>
            <ac:spMk id="524" creationId="{56C52B55-443F-4A25-8F03-41F46F9B1CB7}"/>
          </ac:spMkLst>
        </pc:spChg>
        <pc:spChg chg="add mod">
          <ac:chgData name="Opal Graham" userId="f91867ea3a0f0556" providerId="LiveId" clId="{93635706-D470-4615-A25B-EBFFE943CC91}" dt="2019-03-24T22:03:16.477" v="16070" actId="207"/>
          <ac:spMkLst>
            <pc:docMk/>
            <pc:sldMk cId="2046333290" sldId="257"/>
            <ac:spMk id="525" creationId="{911B157C-36D0-48DA-8709-07F9A58DBC54}"/>
          </ac:spMkLst>
        </pc:spChg>
        <pc:spChg chg="add mod">
          <ac:chgData name="Opal Graham" userId="f91867ea3a0f0556" providerId="LiveId" clId="{93635706-D470-4615-A25B-EBFFE943CC91}" dt="2019-03-24T22:03:35.636" v="16073" actId="207"/>
          <ac:spMkLst>
            <pc:docMk/>
            <pc:sldMk cId="2046333290" sldId="257"/>
            <ac:spMk id="526" creationId="{6B31A101-4DFC-46C8-B2C9-B47A17E4A17E}"/>
          </ac:spMkLst>
        </pc:spChg>
        <pc:spChg chg="add mod">
          <ac:chgData name="Opal Graham" userId="f91867ea3a0f0556" providerId="LiveId" clId="{93635706-D470-4615-A25B-EBFFE943CC91}" dt="2019-03-24T21:39:14.187" v="15925" actId="1076"/>
          <ac:spMkLst>
            <pc:docMk/>
            <pc:sldMk cId="2046333290" sldId="257"/>
            <ac:spMk id="527" creationId="{71CA37CF-A21C-4F6D-B79A-392B77E8F5E1}"/>
          </ac:spMkLst>
        </pc:spChg>
        <pc:spChg chg="add mod">
          <ac:chgData name="Opal Graham" userId="f91867ea3a0f0556" providerId="LiveId" clId="{93635706-D470-4615-A25B-EBFFE943CC91}" dt="2019-03-24T22:03:41.664" v="16074" actId="207"/>
          <ac:spMkLst>
            <pc:docMk/>
            <pc:sldMk cId="2046333290" sldId="257"/>
            <ac:spMk id="528" creationId="{29272D7C-70FF-43A3-9304-0E17F5EF3FEC}"/>
          </ac:spMkLst>
        </pc:spChg>
        <pc:spChg chg="add del mod">
          <ac:chgData name="Opal Graham" userId="f91867ea3a0f0556" providerId="LiveId" clId="{93635706-D470-4615-A25B-EBFFE943CC91}" dt="2019-03-24T02:32:15.090" v="4078" actId="478"/>
          <ac:spMkLst>
            <pc:docMk/>
            <pc:sldMk cId="2046333290" sldId="257"/>
            <ac:spMk id="528" creationId="{79A989F6-5F4F-4A04-ADB4-0D3232FC1818}"/>
          </ac:spMkLst>
        </pc:spChg>
        <pc:spChg chg="add mod">
          <ac:chgData name="Opal Graham" userId="f91867ea3a0f0556" providerId="LiveId" clId="{93635706-D470-4615-A25B-EBFFE943CC91}" dt="2019-03-24T22:03:30.998" v="16072" actId="207"/>
          <ac:spMkLst>
            <pc:docMk/>
            <pc:sldMk cId="2046333290" sldId="257"/>
            <ac:spMk id="529" creationId="{35351DB6-3214-4852-A2F8-A67F8EE2C9B8}"/>
          </ac:spMkLst>
        </pc:spChg>
        <pc:spChg chg="add del mod">
          <ac:chgData name="Opal Graham" userId="f91867ea3a0f0556" providerId="LiveId" clId="{93635706-D470-4615-A25B-EBFFE943CC91}" dt="2019-03-24T02:32:15.090" v="4078" actId="478"/>
          <ac:spMkLst>
            <pc:docMk/>
            <pc:sldMk cId="2046333290" sldId="257"/>
            <ac:spMk id="529" creationId="{5060DAA0-4149-4073-8395-305A4DD7EFAD}"/>
          </ac:spMkLst>
        </pc:spChg>
        <pc:spChg chg="add mod">
          <ac:chgData name="Opal Graham" userId="f91867ea3a0f0556" providerId="LiveId" clId="{93635706-D470-4615-A25B-EBFFE943CC91}" dt="2019-03-24T21:41:21.317" v="15948" actId="207"/>
          <ac:spMkLst>
            <pc:docMk/>
            <pc:sldMk cId="2046333290" sldId="257"/>
            <ac:spMk id="530" creationId="{360FEF2E-4B49-4032-A9A1-4471E9D2C2F7}"/>
          </ac:spMkLst>
        </pc:spChg>
        <pc:spChg chg="add del mod">
          <ac:chgData name="Opal Graham" userId="f91867ea3a0f0556" providerId="LiveId" clId="{93635706-D470-4615-A25B-EBFFE943CC91}" dt="2019-03-24T02:32:15.090" v="4078" actId="478"/>
          <ac:spMkLst>
            <pc:docMk/>
            <pc:sldMk cId="2046333290" sldId="257"/>
            <ac:spMk id="530" creationId="{E500CB56-3662-4773-95E9-F908AF0A3446}"/>
          </ac:spMkLst>
        </pc:spChg>
        <pc:spChg chg="add del mod">
          <ac:chgData name="Opal Graham" userId="f91867ea3a0f0556" providerId="LiveId" clId="{93635706-D470-4615-A25B-EBFFE943CC91}" dt="2019-03-24T02:32:15.090" v="4078" actId="478"/>
          <ac:spMkLst>
            <pc:docMk/>
            <pc:sldMk cId="2046333290" sldId="257"/>
            <ac:spMk id="531" creationId="{87260C4F-965C-4324-97B8-88E313365930}"/>
          </ac:spMkLst>
        </pc:spChg>
        <pc:spChg chg="add del mod">
          <ac:chgData name="Opal Graham" userId="f91867ea3a0f0556" providerId="LiveId" clId="{93635706-D470-4615-A25B-EBFFE943CC91}" dt="2019-03-24T02:32:15.090" v="4078" actId="478"/>
          <ac:spMkLst>
            <pc:docMk/>
            <pc:sldMk cId="2046333290" sldId="257"/>
            <ac:spMk id="532" creationId="{B2A66030-2F1F-4246-AB37-1A59A01D16B9}"/>
          </ac:spMkLst>
        </pc:spChg>
        <pc:spChg chg="add mod">
          <ac:chgData name="Opal Graham" userId="f91867ea3a0f0556" providerId="LiveId" clId="{93635706-D470-4615-A25B-EBFFE943CC91}" dt="2019-03-24T21:12:30.956" v="15744" actId="207"/>
          <ac:spMkLst>
            <pc:docMk/>
            <pc:sldMk cId="2046333290" sldId="257"/>
            <ac:spMk id="533" creationId="{3CC1F6A6-0266-479B-89BF-82394D892B01}"/>
          </ac:spMkLst>
        </pc:spChg>
        <pc:spChg chg="add mod">
          <ac:chgData name="Opal Graham" userId="f91867ea3a0f0556" providerId="LiveId" clId="{93635706-D470-4615-A25B-EBFFE943CC91}" dt="2019-03-24T21:12:51.191" v="15748" actId="207"/>
          <ac:spMkLst>
            <pc:docMk/>
            <pc:sldMk cId="2046333290" sldId="257"/>
            <ac:spMk id="534" creationId="{491C2D75-34BC-4761-A3AF-F70BF029ACD4}"/>
          </ac:spMkLst>
        </pc:spChg>
        <pc:spChg chg="add mod">
          <ac:chgData name="Opal Graham" userId="f91867ea3a0f0556" providerId="LiveId" clId="{93635706-D470-4615-A25B-EBFFE943CC91}" dt="2019-03-24T21:12:35.897" v="15745" actId="207"/>
          <ac:spMkLst>
            <pc:docMk/>
            <pc:sldMk cId="2046333290" sldId="257"/>
            <ac:spMk id="535" creationId="{9CF3CCE2-B957-4EDC-8AEA-70D29319027D}"/>
          </ac:spMkLst>
        </pc:spChg>
        <pc:spChg chg="add mod">
          <ac:chgData name="Opal Graham" userId="f91867ea3a0f0556" providerId="LiveId" clId="{93635706-D470-4615-A25B-EBFFE943CC91}" dt="2019-03-24T21:12:40.222" v="15746" actId="207"/>
          <ac:spMkLst>
            <pc:docMk/>
            <pc:sldMk cId="2046333290" sldId="257"/>
            <ac:spMk id="536" creationId="{ABFE1D34-2166-49A2-AAEC-8A5C67B62D21}"/>
          </ac:spMkLst>
        </pc:spChg>
        <pc:spChg chg="add mod">
          <ac:chgData name="Opal Graham" userId="f91867ea3a0f0556" providerId="LiveId" clId="{93635706-D470-4615-A25B-EBFFE943CC91}" dt="2019-03-24T21:12:45.477" v="15747" actId="207"/>
          <ac:spMkLst>
            <pc:docMk/>
            <pc:sldMk cId="2046333290" sldId="257"/>
            <ac:spMk id="537" creationId="{FAB3821A-6211-44A5-A2CE-2F4CB1D870C3}"/>
          </ac:spMkLst>
        </pc:spChg>
        <pc:spChg chg="add mod">
          <ac:chgData name="Opal Graham" userId="f91867ea3a0f0556" providerId="LiveId" clId="{93635706-D470-4615-A25B-EBFFE943CC91}" dt="2019-03-24T20:52:30.878" v="15626" actId="207"/>
          <ac:spMkLst>
            <pc:docMk/>
            <pc:sldMk cId="2046333290" sldId="257"/>
            <ac:spMk id="538" creationId="{11780AF8-AAD2-43CA-9C6D-BA73E5F1F38C}"/>
          </ac:spMkLst>
        </pc:spChg>
        <pc:spChg chg="add mod">
          <ac:chgData name="Opal Graham" userId="f91867ea3a0f0556" providerId="LiveId" clId="{93635706-D470-4615-A25B-EBFFE943CC91}" dt="2019-03-24T20:52:40.830" v="15628" actId="207"/>
          <ac:spMkLst>
            <pc:docMk/>
            <pc:sldMk cId="2046333290" sldId="257"/>
            <ac:spMk id="539" creationId="{D616C296-1EB6-4D06-9EB5-A77B1CDE384E}"/>
          </ac:spMkLst>
        </pc:spChg>
        <pc:spChg chg="add mod">
          <ac:chgData name="Opal Graham" userId="f91867ea3a0f0556" providerId="LiveId" clId="{93635706-D470-4615-A25B-EBFFE943CC91}" dt="2019-03-24T20:52:35.601" v="15627" actId="207"/>
          <ac:spMkLst>
            <pc:docMk/>
            <pc:sldMk cId="2046333290" sldId="257"/>
            <ac:spMk id="540" creationId="{135BE8D4-4EEB-4620-BDE2-B8C4D7B5E0BE}"/>
          </ac:spMkLst>
        </pc:spChg>
        <pc:spChg chg="add mod">
          <ac:chgData name="Opal Graham" userId="f91867ea3a0f0556" providerId="LiveId" clId="{93635706-D470-4615-A25B-EBFFE943CC91}" dt="2019-03-24T20:52:46.493" v="15629" actId="207"/>
          <ac:spMkLst>
            <pc:docMk/>
            <pc:sldMk cId="2046333290" sldId="257"/>
            <ac:spMk id="541" creationId="{93BA9603-2B2A-473D-A17B-524F8D78AEF7}"/>
          </ac:spMkLst>
        </pc:spChg>
        <pc:spChg chg="add mod">
          <ac:chgData name="Opal Graham" userId="f91867ea3a0f0556" providerId="LiveId" clId="{93635706-D470-4615-A25B-EBFFE943CC91}" dt="2019-03-24T20:52:55.372" v="15630" actId="207"/>
          <ac:spMkLst>
            <pc:docMk/>
            <pc:sldMk cId="2046333290" sldId="257"/>
            <ac:spMk id="542" creationId="{BEBB8B0C-7407-4E8F-B549-199955DCA31E}"/>
          </ac:spMkLst>
        </pc:spChg>
        <pc:spChg chg="add mod">
          <ac:chgData name="Opal Graham" userId="f91867ea3a0f0556" providerId="LiveId" clId="{93635706-D470-4615-A25B-EBFFE943CC91}" dt="2019-03-24T02:32:48.753" v="4080" actId="1076"/>
          <ac:spMkLst>
            <pc:docMk/>
            <pc:sldMk cId="2046333290" sldId="257"/>
            <ac:spMk id="563" creationId="{50E569EE-BA97-44CC-ABC8-792AA2137106}"/>
          </ac:spMkLst>
        </pc:spChg>
        <pc:spChg chg="add mod">
          <ac:chgData name="Opal Graham" userId="f91867ea3a0f0556" providerId="LiveId" clId="{93635706-D470-4615-A25B-EBFFE943CC91}" dt="2019-03-24T02:32:48.753" v="4080" actId="1076"/>
          <ac:spMkLst>
            <pc:docMk/>
            <pc:sldMk cId="2046333290" sldId="257"/>
            <ac:spMk id="564" creationId="{0D4DC677-6004-4802-9726-B7DA25859FC2}"/>
          </ac:spMkLst>
        </pc:spChg>
        <pc:spChg chg="add mod">
          <ac:chgData name="Opal Graham" userId="f91867ea3a0f0556" providerId="LiveId" clId="{93635706-D470-4615-A25B-EBFFE943CC91}" dt="2019-03-24T02:32:48.753" v="4080" actId="1076"/>
          <ac:spMkLst>
            <pc:docMk/>
            <pc:sldMk cId="2046333290" sldId="257"/>
            <ac:spMk id="565" creationId="{43BC0152-625D-4000-9DE0-FE903765FD60}"/>
          </ac:spMkLst>
        </pc:spChg>
        <pc:spChg chg="add mod">
          <ac:chgData name="Opal Graham" userId="f91867ea3a0f0556" providerId="LiveId" clId="{93635706-D470-4615-A25B-EBFFE943CC91}" dt="2019-03-24T02:32:48.753" v="4080" actId="1076"/>
          <ac:spMkLst>
            <pc:docMk/>
            <pc:sldMk cId="2046333290" sldId="257"/>
            <ac:spMk id="566" creationId="{B96F111D-57FF-42CA-8110-C72AA4BC6575}"/>
          </ac:spMkLst>
        </pc:spChg>
        <pc:spChg chg="add mod">
          <ac:chgData name="Opal Graham" userId="f91867ea3a0f0556" providerId="LiveId" clId="{93635706-D470-4615-A25B-EBFFE943CC91}" dt="2019-03-24T02:32:48.753" v="4080" actId="1076"/>
          <ac:spMkLst>
            <pc:docMk/>
            <pc:sldMk cId="2046333290" sldId="257"/>
            <ac:spMk id="567" creationId="{B60E5EEC-19E7-4A59-9F44-A8E4E1ECC877}"/>
          </ac:spMkLst>
        </pc:spChg>
        <pc:spChg chg="add mod">
          <ac:chgData name="Opal Graham" userId="f91867ea3a0f0556" providerId="LiveId" clId="{93635706-D470-4615-A25B-EBFFE943CC91}" dt="2019-03-24T02:32:48.753" v="4080" actId="1076"/>
          <ac:spMkLst>
            <pc:docMk/>
            <pc:sldMk cId="2046333290" sldId="257"/>
            <ac:spMk id="568" creationId="{B7AE5562-5D26-4032-B604-840B24A1678A}"/>
          </ac:spMkLst>
        </pc:spChg>
        <pc:spChg chg="add mod">
          <ac:chgData name="Opal Graham" userId="f91867ea3a0f0556" providerId="LiveId" clId="{93635706-D470-4615-A25B-EBFFE943CC91}" dt="2019-03-24T02:32:48.753" v="4080" actId="1076"/>
          <ac:spMkLst>
            <pc:docMk/>
            <pc:sldMk cId="2046333290" sldId="257"/>
            <ac:spMk id="569" creationId="{B3AEEDA8-C615-4F4B-8454-A14175ADCDFF}"/>
          </ac:spMkLst>
        </pc:spChg>
        <pc:spChg chg="add mod">
          <ac:chgData name="Opal Graham" userId="f91867ea3a0f0556" providerId="LiveId" clId="{93635706-D470-4615-A25B-EBFFE943CC91}" dt="2019-03-24T02:32:48.753" v="4080" actId="1076"/>
          <ac:spMkLst>
            <pc:docMk/>
            <pc:sldMk cId="2046333290" sldId="257"/>
            <ac:spMk id="570" creationId="{C113E672-EF7B-4E3C-882D-FB13F574E961}"/>
          </ac:spMkLst>
        </pc:spChg>
        <pc:spChg chg="add mod">
          <ac:chgData name="Opal Graham" userId="f91867ea3a0f0556" providerId="LiveId" clId="{93635706-D470-4615-A25B-EBFFE943CC91}" dt="2019-03-24T02:32:48.753" v="4080" actId="1076"/>
          <ac:spMkLst>
            <pc:docMk/>
            <pc:sldMk cId="2046333290" sldId="257"/>
            <ac:spMk id="571" creationId="{C1CC7E98-335C-4FF1-BC0A-517F3C586DF7}"/>
          </ac:spMkLst>
        </pc:spChg>
        <pc:spChg chg="add mod">
          <ac:chgData name="Opal Graham" userId="f91867ea3a0f0556" providerId="LiveId" clId="{93635706-D470-4615-A25B-EBFFE943CC91}" dt="2019-03-24T18:03:12.369" v="12539" actId="1076"/>
          <ac:spMkLst>
            <pc:docMk/>
            <pc:sldMk cId="2046333290" sldId="257"/>
            <ac:spMk id="574" creationId="{317094EA-B1EF-4F40-AD8D-BF9FCA6E1920}"/>
          </ac:spMkLst>
        </pc:spChg>
        <pc:spChg chg="add mod">
          <ac:chgData name="Opal Graham" userId="f91867ea3a0f0556" providerId="LiveId" clId="{93635706-D470-4615-A25B-EBFFE943CC91}" dt="2019-03-24T18:03:12.369" v="12539" actId="1076"/>
          <ac:spMkLst>
            <pc:docMk/>
            <pc:sldMk cId="2046333290" sldId="257"/>
            <ac:spMk id="575" creationId="{C9F1B4A6-24CD-4F4A-979A-AB2CB1A32F5E}"/>
          </ac:spMkLst>
        </pc:spChg>
        <pc:spChg chg="add mod">
          <ac:chgData name="Opal Graham" userId="f91867ea3a0f0556" providerId="LiveId" clId="{93635706-D470-4615-A25B-EBFFE943CC91}" dt="2019-03-24T18:03:12.369" v="12539" actId="1076"/>
          <ac:spMkLst>
            <pc:docMk/>
            <pc:sldMk cId="2046333290" sldId="257"/>
            <ac:spMk id="577" creationId="{6EC03D13-7558-48DA-8409-285060D26D31}"/>
          </ac:spMkLst>
        </pc:spChg>
        <pc:spChg chg="add mod">
          <ac:chgData name="Opal Graham" userId="f91867ea3a0f0556" providerId="LiveId" clId="{93635706-D470-4615-A25B-EBFFE943CC91}" dt="2019-03-24T18:03:12.369" v="12539" actId="1076"/>
          <ac:spMkLst>
            <pc:docMk/>
            <pc:sldMk cId="2046333290" sldId="257"/>
            <ac:spMk id="578" creationId="{BE5B9C72-4356-40E3-86D1-68AA7E722121}"/>
          </ac:spMkLst>
        </pc:spChg>
        <pc:spChg chg="add mod">
          <ac:chgData name="Opal Graham" userId="f91867ea3a0f0556" providerId="LiveId" clId="{93635706-D470-4615-A25B-EBFFE943CC91}" dt="2019-03-24T18:03:12.369" v="12539" actId="1076"/>
          <ac:spMkLst>
            <pc:docMk/>
            <pc:sldMk cId="2046333290" sldId="257"/>
            <ac:spMk id="579" creationId="{4FBCFF76-22C5-403F-93DC-AD4B8913A670}"/>
          </ac:spMkLst>
        </pc:spChg>
        <pc:spChg chg="add mod">
          <ac:chgData name="Opal Graham" userId="f91867ea3a0f0556" providerId="LiveId" clId="{93635706-D470-4615-A25B-EBFFE943CC91}" dt="2019-03-24T20:55:50.939" v="15644" actId="692"/>
          <ac:spMkLst>
            <pc:docMk/>
            <pc:sldMk cId="2046333290" sldId="257"/>
            <ac:spMk id="580" creationId="{BFF47866-8D9D-439B-ADFD-1C43B53274BC}"/>
          </ac:spMkLst>
        </pc:spChg>
        <pc:spChg chg="add mod">
          <ac:chgData name="Opal Graham" userId="f91867ea3a0f0556" providerId="LiveId" clId="{93635706-D470-4615-A25B-EBFFE943CC91}" dt="2019-03-24T18:03:12.369" v="12539" actId="1076"/>
          <ac:spMkLst>
            <pc:docMk/>
            <pc:sldMk cId="2046333290" sldId="257"/>
            <ac:spMk id="581" creationId="{0F047965-5906-49FE-98BE-DAC3D8C104BF}"/>
          </ac:spMkLst>
        </pc:spChg>
        <pc:spChg chg="add mod">
          <ac:chgData name="Opal Graham" userId="f91867ea3a0f0556" providerId="LiveId" clId="{93635706-D470-4615-A25B-EBFFE943CC91}" dt="2019-03-24T18:03:12.369" v="12539" actId="1076"/>
          <ac:spMkLst>
            <pc:docMk/>
            <pc:sldMk cId="2046333290" sldId="257"/>
            <ac:spMk id="582" creationId="{D2F20676-9DD6-4523-9104-E44C972E9F37}"/>
          </ac:spMkLst>
        </pc:spChg>
        <pc:spChg chg="add mod">
          <ac:chgData name="Opal Graham" userId="f91867ea3a0f0556" providerId="LiveId" clId="{93635706-D470-4615-A25B-EBFFE943CC91}" dt="2019-03-24T18:03:12.369" v="12539" actId="1076"/>
          <ac:spMkLst>
            <pc:docMk/>
            <pc:sldMk cId="2046333290" sldId="257"/>
            <ac:spMk id="587" creationId="{4BB79D17-EDAF-4AAF-B2B1-EB374277B964}"/>
          </ac:spMkLst>
        </pc:spChg>
        <pc:spChg chg="add mod">
          <ac:chgData name="Opal Graham" userId="f91867ea3a0f0556" providerId="LiveId" clId="{93635706-D470-4615-A25B-EBFFE943CC91}" dt="2019-03-24T18:03:12.369" v="12539" actId="1076"/>
          <ac:spMkLst>
            <pc:docMk/>
            <pc:sldMk cId="2046333290" sldId="257"/>
            <ac:spMk id="588" creationId="{D9A697ED-A02D-4733-AEBA-167BDAE76DD0}"/>
          </ac:spMkLst>
        </pc:spChg>
        <pc:spChg chg="add mod">
          <ac:chgData name="Opal Graham" userId="f91867ea3a0f0556" providerId="LiveId" clId="{93635706-D470-4615-A25B-EBFFE943CC91}" dt="2019-03-24T18:03:12.369" v="12539" actId="1076"/>
          <ac:spMkLst>
            <pc:docMk/>
            <pc:sldMk cId="2046333290" sldId="257"/>
            <ac:spMk id="589" creationId="{DF4FFA81-6FB5-4DC2-B6C1-96CA7D9C2123}"/>
          </ac:spMkLst>
        </pc:spChg>
        <pc:spChg chg="add del mod">
          <ac:chgData name="Opal Graham" userId="f91867ea3a0f0556" providerId="LiveId" clId="{93635706-D470-4615-A25B-EBFFE943CC91}" dt="2019-03-24T17:51:28.130" v="12286" actId="478"/>
          <ac:spMkLst>
            <pc:docMk/>
            <pc:sldMk cId="2046333290" sldId="257"/>
            <ac:spMk id="590" creationId="{9992BAB1-E609-4C91-9D9B-AC640EC4FCFF}"/>
          </ac:spMkLst>
        </pc:spChg>
        <pc:spChg chg="add del mod">
          <ac:chgData name="Opal Graham" userId="f91867ea3a0f0556" providerId="LiveId" clId="{93635706-D470-4615-A25B-EBFFE943CC91}" dt="2019-03-24T17:51:32.602" v="12287" actId="478"/>
          <ac:spMkLst>
            <pc:docMk/>
            <pc:sldMk cId="2046333290" sldId="257"/>
            <ac:spMk id="591" creationId="{E8515CAB-3E25-4A67-9B01-B0729F8F0F5A}"/>
          </ac:spMkLst>
        </pc:spChg>
        <pc:spChg chg="add mod">
          <ac:chgData name="Opal Graham" userId="f91867ea3a0f0556" providerId="LiveId" clId="{93635706-D470-4615-A25B-EBFFE943CC91}" dt="2019-03-24T18:03:12.369" v="12539" actId="1076"/>
          <ac:spMkLst>
            <pc:docMk/>
            <pc:sldMk cId="2046333290" sldId="257"/>
            <ac:spMk id="592" creationId="{1B057CC1-D17C-4FB6-8F7A-7FB53F76B802}"/>
          </ac:spMkLst>
        </pc:spChg>
        <pc:spChg chg="add mod">
          <ac:chgData name="Opal Graham" userId="f91867ea3a0f0556" providerId="LiveId" clId="{93635706-D470-4615-A25B-EBFFE943CC91}" dt="2019-03-24T20:56:33.684" v="15650" actId="207"/>
          <ac:spMkLst>
            <pc:docMk/>
            <pc:sldMk cId="2046333290" sldId="257"/>
            <ac:spMk id="596" creationId="{97E72797-21C7-4563-9662-6748DD8FBE05}"/>
          </ac:spMkLst>
        </pc:spChg>
        <pc:spChg chg="add mod">
          <ac:chgData name="Opal Graham" userId="f91867ea3a0f0556" providerId="LiveId" clId="{93635706-D470-4615-A25B-EBFFE943CC91}" dt="2019-03-24T20:56:41.052" v="15651" actId="207"/>
          <ac:spMkLst>
            <pc:docMk/>
            <pc:sldMk cId="2046333290" sldId="257"/>
            <ac:spMk id="597" creationId="{53611BDA-D855-4D94-A11D-01DEE0DB40AB}"/>
          </ac:spMkLst>
        </pc:spChg>
        <pc:spChg chg="add mod">
          <ac:chgData name="Opal Graham" userId="f91867ea3a0f0556" providerId="LiveId" clId="{93635706-D470-4615-A25B-EBFFE943CC91}" dt="2019-03-24T18:27:28.500" v="12998" actId="1076"/>
          <ac:spMkLst>
            <pc:docMk/>
            <pc:sldMk cId="2046333290" sldId="257"/>
            <ac:spMk id="601" creationId="{F7CFE4A4-EE3B-4B63-80BA-DFE8C3736CFD}"/>
          </ac:spMkLst>
        </pc:spChg>
        <pc:spChg chg="add mod">
          <ac:chgData name="Opal Graham" userId="f91867ea3a0f0556" providerId="LiveId" clId="{93635706-D470-4615-A25B-EBFFE943CC91}" dt="2019-03-24T18:27:28.500" v="12998" actId="1076"/>
          <ac:spMkLst>
            <pc:docMk/>
            <pc:sldMk cId="2046333290" sldId="257"/>
            <ac:spMk id="602" creationId="{44BB1A76-DD09-4C44-B61C-61A2D0BF72B6}"/>
          </ac:spMkLst>
        </pc:spChg>
        <pc:spChg chg="add mod">
          <ac:chgData name="Opal Graham" userId="f91867ea3a0f0556" providerId="LiveId" clId="{93635706-D470-4615-A25B-EBFFE943CC91}" dt="2019-03-24T20:56:22.459" v="15649" actId="692"/>
          <ac:spMkLst>
            <pc:docMk/>
            <pc:sldMk cId="2046333290" sldId="257"/>
            <ac:spMk id="603" creationId="{73A33706-9ABE-4DE3-AA1C-B51545898EE1}"/>
          </ac:spMkLst>
        </pc:spChg>
        <pc:spChg chg="add mod">
          <ac:chgData name="Opal Graham" userId="f91867ea3a0f0556" providerId="LiveId" clId="{93635706-D470-4615-A25B-EBFFE943CC91}" dt="2019-03-24T18:27:28.500" v="12998" actId="1076"/>
          <ac:spMkLst>
            <pc:docMk/>
            <pc:sldMk cId="2046333290" sldId="257"/>
            <ac:spMk id="604" creationId="{B6213F2E-0B5A-4196-A7F9-D5ED3A790E01}"/>
          </ac:spMkLst>
        </pc:spChg>
        <pc:spChg chg="add mod">
          <ac:chgData name="Opal Graham" userId="f91867ea3a0f0556" providerId="LiveId" clId="{93635706-D470-4615-A25B-EBFFE943CC91}" dt="2019-03-24T18:27:28.500" v="12998" actId="1076"/>
          <ac:spMkLst>
            <pc:docMk/>
            <pc:sldMk cId="2046333290" sldId="257"/>
            <ac:spMk id="605" creationId="{B607DB51-0601-49B7-8CAA-41FDDC69A4F7}"/>
          </ac:spMkLst>
        </pc:spChg>
        <pc:spChg chg="add mod">
          <ac:chgData name="Opal Graham" userId="f91867ea3a0f0556" providerId="LiveId" clId="{93635706-D470-4615-A25B-EBFFE943CC91}" dt="2019-03-24T18:27:28.500" v="12998" actId="1076"/>
          <ac:spMkLst>
            <pc:docMk/>
            <pc:sldMk cId="2046333290" sldId="257"/>
            <ac:spMk id="608" creationId="{C53465C6-86C5-4C5C-909B-81D2FCE9B0B7}"/>
          </ac:spMkLst>
        </pc:spChg>
        <pc:spChg chg="add mod">
          <ac:chgData name="Opal Graham" userId="f91867ea3a0f0556" providerId="LiveId" clId="{93635706-D470-4615-A25B-EBFFE943CC91}" dt="2019-03-24T18:27:28.500" v="12998" actId="1076"/>
          <ac:spMkLst>
            <pc:docMk/>
            <pc:sldMk cId="2046333290" sldId="257"/>
            <ac:spMk id="609" creationId="{CEDD95EF-B2EE-488B-A1E6-3E5143B603B8}"/>
          </ac:spMkLst>
        </pc:spChg>
        <pc:spChg chg="add mod">
          <ac:chgData name="Opal Graham" userId="f91867ea3a0f0556" providerId="LiveId" clId="{93635706-D470-4615-A25B-EBFFE943CC91}" dt="2019-03-24T18:27:28.500" v="12998" actId="1076"/>
          <ac:spMkLst>
            <pc:docMk/>
            <pc:sldMk cId="2046333290" sldId="257"/>
            <ac:spMk id="610" creationId="{B9D73F64-5221-4D60-964A-44C57BBE5AD3}"/>
          </ac:spMkLst>
        </pc:spChg>
        <pc:spChg chg="add mod">
          <ac:chgData name="Opal Graham" userId="f91867ea3a0f0556" providerId="LiveId" clId="{93635706-D470-4615-A25B-EBFFE943CC91}" dt="2019-03-24T18:27:28.500" v="12998" actId="1076"/>
          <ac:spMkLst>
            <pc:docMk/>
            <pc:sldMk cId="2046333290" sldId="257"/>
            <ac:spMk id="613" creationId="{6D95FC88-E0E6-4BA2-80DA-94D28803ECF3}"/>
          </ac:spMkLst>
        </pc:spChg>
        <pc:spChg chg="add mod">
          <ac:chgData name="Opal Graham" userId="f91867ea3a0f0556" providerId="LiveId" clId="{93635706-D470-4615-A25B-EBFFE943CC91}" dt="2019-03-24T18:27:28.500" v="12998" actId="1076"/>
          <ac:spMkLst>
            <pc:docMk/>
            <pc:sldMk cId="2046333290" sldId="257"/>
            <ac:spMk id="614" creationId="{02C2AC8E-50E9-4F4C-87E4-8D7C46F3DC61}"/>
          </ac:spMkLst>
        </pc:spChg>
        <pc:spChg chg="add mod">
          <ac:chgData name="Opal Graham" userId="f91867ea3a0f0556" providerId="LiveId" clId="{93635706-D470-4615-A25B-EBFFE943CC91}" dt="2019-03-24T18:27:28.500" v="12998" actId="1076"/>
          <ac:spMkLst>
            <pc:docMk/>
            <pc:sldMk cId="2046333290" sldId="257"/>
            <ac:spMk id="615" creationId="{2DF073FB-E354-4C5C-B4C5-09B8C2DAEE39}"/>
          </ac:spMkLst>
        </pc:spChg>
        <pc:spChg chg="add del mod">
          <ac:chgData name="Opal Graham" userId="f91867ea3a0f0556" providerId="LiveId" clId="{93635706-D470-4615-A25B-EBFFE943CC91}" dt="2019-03-24T17:51:38.085" v="12288" actId="478"/>
          <ac:spMkLst>
            <pc:docMk/>
            <pc:sldMk cId="2046333290" sldId="257"/>
            <ac:spMk id="616" creationId="{89C81F47-CE7D-4B19-81A4-9CF17044362C}"/>
          </ac:spMkLst>
        </pc:spChg>
        <pc:spChg chg="add del mod">
          <ac:chgData name="Opal Graham" userId="f91867ea3a0f0556" providerId="LiveId" clId="{93635706-D470-4615-A25B-EBFFE943CC91}" dt="2019-03-24T17:51:42.275" v="12289" actId="478"/>
          <ac:spMkLst>
            <pc:docMk/>
            <pc:sldMk cId="2046333290" sldId="257"/>
            <ac:spMk id="617" creationId="{3737B72C-FA3E-43ED-84D4-76F99FF54017}"/>
          </ac:spMkLst>
        </pc:spChg>
        <pc:spChg chg="add mod">
          <ac:chgData name="Opal Graham" userId="f91867ea3a0f0556" providerId="LiveId" clId="{93635706-D470-4615-A25B-EBFFE943CC91}" dt="2019-03-24T18:27:28.500" v="12998" actId="1076"/>
          <ac:spMkLst>
            <pc:docMk/>
            <pc:sldMk cId="2046333290" sldId="257"/>
            <ac:spMk id="618" creationId="{B660947D-21B4-491C-B2EA-B81653B25022}"/>
          </ac:spMkLst>
        </pc:spChg>
        <pc:spChg chg="add mod">
          <ac:chgData name="Opal Graham" userId="f91867ea3a0f0556" providerId="LiveId" clId="{93635706-D470-4615-A25B-EBFFE943CC91}" dt="2019-03-24T20:57:14.854" v="15655" actId="1076"/>
          <ac:spMkLst>
            <pc:docMk/>
            <pc:sldMk cId="2046333290" sldId="257"/>
            <ac:spMk id="625" creationId="{9174E3F3-74CF-4C1D-A47C-3A5B0237CC51}"/>
          </ac:spMkLst>
        </pc:spChg>
        <pc:spChg chg="add del mod">
          <ac:chgData name="Opal Graham" userId="f91867ea3a0f0556" providerId="LiveId" clId="{93635706-D470-4615-A25B-EBFFE943CC91}" dt="2019-03-24T03:05:15.668" v="5005" actId="478"/>
          <ac:spMkLst>
            <pc:docMk/>
            <pc:sldMk cId="2046333290" sldId="257"/>
            <ac:spMk id="628" creationId="{077A78D8-BA42-4B8D-B36C-64CE33C9B9F8}"/>
          </ac:spMkLst>
        </pc:spChg>
        <pc:spChg chg="add del mod">
          <ac:chgData name="Opal Graham" userId="f91867ea3a0f0556" providerId="LiveId" clId="{93635706-D470-4615-A25B-EBFFE943CC91}" dt="2019-03-24T03:05:15.668" v="5005" actId="478"/>
          <ac:spMkLst>
            <pc:docMk/>
            <pc:sldMk cId="2046333290" sldId="257"/>
            <ac:spMk id="629" creationId="{233BE621-1AF0-4B7A-8C9F-AAF5082BE7C1}"/>
          </ac:spMkLst>
        </pc:spChg>
        <pc:spChg chg="add del mod">
          <ac:chgData name="Opal Graham" userId="f91867ea3a0f0556" providerId="LiveId" clId="{93635706-D470-4615-A25B-EBFFE943CC91}" dt="2019-03-24T03:05:17.848" v="5006" actId="478"/>
          <ac:spMkLst>
            <pc:docMk/>
            <pc:sldMk cId="2046333290" sldId="257"/>
            <ac:spMk id="630" creationId="{7DBF66A7-C200-4008-91D7-B2F4D3BFB883}"/>
          </ac:spMkLst>
        </pc:spChg>
        <pc:spChg chg="add del mod">
          <ac:chgData name="Opal Graham" userId="f91867ea3a0f0556" providerId="LiveId" clId="{93635706-D470-4615-A25B-EBFFE943CC91}" dt="2019-03-24T03:05:15.668" v="5005" actId="478"/>
          <ac:spMkLst>
            <pc:docMk/>
            <pc:sldMk cId="2046333290" sldId="257"/>
            <ac:spMk id="631" creationId="{257EDEDB-D857-4932-AD93-B854A96CD934}"/>
          </ac:spMkLst>
        </pc:spChg>
        <pc:spChg chg="add del mod">
          <ac:chgData name="Opal Graham" userId="f91867ea3a0f0556" providerId="LiveId" clId="{93635706-D470-4615-A25B-EBFFE943CC91}" dt="2019-03-24T03:05:15.668" v="5005" actId="478"/>
          <ac:spMkLst>
            <pc:docMk/>
            <pc:sldMk cId="2046333290" sldId="257"/>
            <ac:spMk id="632" creationId="{1094C06E-0B24-4E16-BA62-B305791CF8AB}"/>
          </ac:spMkLst>
        </pc:spChg>
        <pc:spChg chg="add del mod">
          <ac:chgData name="Opal Graham" userId="f91867ea3a0f0556" providerId="LiveId" clId="{93635706-D470-4615-A25B-EBFFE943CC91}" dt="2019-03-24T03:05:15.668" v="5005" actId="478"/>
          <ac:spMkLst>
            <pc:docMk/>
            <pc:sldMk cId="2046333290" sldId="257"/>
            <ac:spMk id="635" creationId="{1F237413-21F2-4F70-A8F8-4DC2CAC9564C}"/>
          </ac:spMkLst>
        </pc:spChg>
        <pc:spChg chg="add del mod">
          <ac:chgData name="Opal Graham" userId="f91867ea3a0f0556" providerId="LiveId" clId="{93635706-D470-4615-A25B-EBFFE943CC91}" dt="2019-03-24T03:05:15.668" v="5005" actId="478"/>
          <ac:spMkLst>
            <pc:docMk/>
            <pc:sldMk cId="2046333290" sldId="257"/>
            <ac:spMk id="636" creationId="{38700AD9-44B5-43B2-8480-4968EE653AD2}"/>
          </ac:spMkLst>
        </pc:spChg>
        <pc:spChg chg="add del mod">
          <ac:chgData name="Opal Graham" userId="f91867ea3a0f0556" providerId="LiveId" clId="{93635706-D470-4615-A25B-EBFFE943CC91}" dt="2019-03-24T03:05:15.668" v="5005" actId="478"/>
          <ac:spMkLst>
            <pc:docMk/>
            <pc:sldMk cId="2046333290" sldId="257"/>
            <ac:spMk id="637" creationId="{52625471-C05E-405F-92E3-474998CAD2ED}"/>
          </ac:spMkLst>
        </pc:spChg>
        <pc:spChg chg="add del mod">
          <ac:chgData name="Opal Graham" userId="f91867ea3a0f0556" providerId="LiveId" clId="{93635706-D470-4615-A25B-EBFFE943CC91}" dt="2019-03-24T03:05:15.668" v="5005" actId="478"/>
          <ac:spMkLst>
            <pc:docMk/>
            <pc:sldMk cId="2046333290" sldId="257"/>
            <ac:spMk id="640" creationId="{E7F9D516-A754-483D-B25C-6A670D2E10DB}"/>
          </ac:spMkLst>
        </pc:spChg>
        <pc:spChg chg="add del mod">
          <ac:chgData name="Opal Graham" userId="f91867ea3a0f0556" providerId="LiveId" clId="{93635706-D470-4615-A25B-EBFFE943CC91}" dt="2019-03-24T03:05:15.668" v="5005" actId="478"/>
          <ac:spMkLst>
            <pc:docMk/>
            <pc:sldMk cId="2046333290" sldId="257"/>
            <ac:spMk id="641" creationId="{4882BCBD-67CA-4622-A3AA-DBF38B563D32}"/>
          </ac:spMkLst>
        </pc:spChg>
        <pc:spChg chg="add del mod">
          <ac:chgData name="Opal Graham" userId="f91867ea3a0f0556" providerId="LiveId" clId="{93635706-D470-4615-A25B-EBFFE943CC91}" dt="2019-03-24T03:05:21.001" v="5007" actId="478"/>
          <ac:spMkLst>
            <pc:docMk/>
            <pc:sldMk cId="2046333290" sldId="257"/>
            <ac:spMk id="642" creationId="{E50D3B00-160B-4424-95D0-0E6FD4EBB17F}"/>
          </ac:spMkLst>
        </pc:spChg>
        <pc:spChg chg="add del mod">
          <ac:chgData name="Opal Graham" userId="f91867ea3a0f0556" providerId="LiveId" clId="{93635706-D470-4615-A25B-EBFFE943CC91}" dt="2019-03-24T03:05:15.668" v="5005" actId="478"/>
          <ac:spMkLst>
            <pc:docMk/>
            <pc:sldMk cId="2046333290" sldId="257"/>
            <ac:spMk id="643" creationId="{09D2D324-34C8-4E7C-A99D-766C565FA7B0}"/>
          </ac:spMkLst>
        </pc:spChg>
        <pc:spChg chg="add del mod">
          <ac:chgData name="Opal Graham" userId="f91867ea3a0f0556" providerId="LiveId" clId="{93635706-D470-4615-A25B-EBFFE943CC91}" dt="2019-03-24T03:05:15.668" v="5005" actId="478"/>
          <ac:spMkLst>
            <pc:docMk/>
            <pc:sldMk cId="2046333290" sldId="257"/>
            <ac:spMk id="644" creationId="{A0747FBE-A980-4A2F-8FAA-50FB03184D7A}"/>
          </ac:spMkLst>
        </pc:spChg>
        <pc:spChg chg="add del mod">
          <ac:chgData name="Opal Graham" userId="f91867ea3a0f0556" providerId="LiveId" clId="{93635706-D470-4615-A25B-EBFFE943CC91}" dt="2019-03-24T03:05:15.668" v="5005" actId="478"/>
          <ac:spMkLst>
            <pc:docMk/>
            <pc:sldMk cId="2046333290" sldId="257"/>
            <ac:spMk id="646" creationId="{50C282D6-5970-4EEC-B01B-43FF2974006D}"/>
          </ac:spMkLst>
        </pc:spChg>
        <pc:spChg chg="add del mod">
          <ac:chgData name="Opal Graham" userId="f91867ea3a0f0556" providerId="LiveId" clId="{93635706-D470-4615-A25B-EBFFE943CC91}" dt="2019-03-24T03:05:15.668" v="5005" actId="478"/>
          <ac:spMkLst>
            <pc:docMk/>
            <pc:sldMk cId="2046333290" sldId="257"/>
            <ac:spMk id="647" creationId="{DA8BD23E-090D-40DA-91F1-EDFAFE476945}"/>
          </ac:spMkLst>
        </pc:spChg>
        <pc:spChg chg="add del mod">
          <ac:chgData name="Opal Graham" userId="f91867ea3a0f0556" providerId="LiveId" clId="{93635706-D470-4615-A25B-EBFFE943CC91}" dt="2019-03-24T03:30:35.335" v="5236" actId="478"/>
          <ac:spMkLst>
            <pc:docMk/>
            <pc:sldMk cId="2046333290" sldId="257"/>
            <ac:spMk id="651" creationId="{F7B2781A-5FB0-41A7-B71B-945D0CAF6D66}"/>
          </ac:spMkLst>
        </pc:spChg>
        <pc:spChg chg="add del mod">
          <ac:chgData name="Opal Graham" userId="f91867ea3a0f0556" providerId="LiveId" clId="{93635706-D470-4615-A25B-EBFFE943CC91}" dt="2019-03-24T17:52:53.986" v="12296" actId="478"/>
          <ac:spMkLst>
            <pc:docMk/>
            <pc:sldMk cId="2046333290" sldId="257"/>
            <ac:spMk id="652" creationId="{7FD78A49-121F-4444-8DB4-9F4EF398246A}"/>
          </ac:spMkLst>
        </pc:spChg>
        <pc:spChg chg="add mod ord">
          <ac:chgData name="Opal Graham" userId="f91867ea3a0f0556" providerId="LiveId" clId="{93635706-D470-4615-A25B-EBFFE943CC91}" dt="2019-03-25T01:21:35.458" v="16140" actId="20577"/>
          <ac:spMkLst>
            <pc:docMk/>
            <pc:sldMk cId="2046333290" sldId="257"/>
            <ac:spMk id="653" creationId="{8BD96863-0E8B-4AB9-B759-B28B1E451DD2}"/>
          </ac:spMkLst>
        </pc:spChg>
        <pc:spChg chg="add del mod">
          <ac:chgData name="Opal Graham" userId="f91867ea3a0f0556" providerId="LiveId" clId="{93635706-D470-4615-A25B-EBFFE943CC91}" dt="2019-03-24T18:04:16.883" v="12544" actId="478"/>
          <ac:spMkLst>
            <pc:docMk/>
            <pc:sldMk cId="2046333290" sldId="257"/>
            <ac:spMk id="654" creationId="{C62C12E7-9EC0-447D-8998-E28DB2F144B8}"/>
          </ac:spMkLst>
        </pc:spChg>
        <pc:spChg chg="add del mod">
          <ac:chgData name="Opal Graham" userId="f91867ea3a0f0556" providerId="LiveId" clId="{93635706-D470-4615-A25B-EBFFE943CC91}" dt="2019-03-24T17:52:40.177" v="12294" actId="478"/>
          <ac:spMkLst>
            <pc:docMk/>
            <pc:sldMk cId="2046333290" sldId="257"/>
            <ac:spMk id="655" creationId="{0266506D-3258-448A-AFE3-E477344BC280}"/>
          </ac:spMkLst>
        </pc:spChg>
        <pc:spChg chg="add mod">
          <ac:chgData name="Opal Graham" userId="f91867ea3a0f0556" providerId="LiveId" clId="{93635706-D470-4615-A25B-EBFFE943CC91}" dt="2019-03-24T18:27:48.983" v="13000" actId="1076"/>
          <ac:spMkLst>
            <pc:docMk/>
            <pc:sldMk cId="2046333290" sldId="257"/>
            <ac:spMk id="656" creationId="{02C205E1-F28D-4CE7-A60E-E12CBCC9B0C2}"/>
          </ac:spMkLst>
        </pc:spChg>
        <pc:spChg chg="add del mod">
          <ac:chgData name="Opal Graham" userId="f91867ea3a0f0556" providerId="LiveId" clId="{93635706-D470-4615-A25B-EBFFE943CC91}" dt="2019-03-24T03:18:00.397" v="5023" actId="478"/>
          <ac:spMkLst>
            <pc:docMk/>
            <pc:sldMk cId="2046333290" sldId="257"/>
            <ac:spMk id="657" creationId="{23CA4AFA-A4DE-4746-9D2E-7E99C66598CE}"/>
          </ac:spMkLst>
        </pc:spChg>
        <pc:spChg chg="add del mod">
          <ac:chgData name="Opal Graham" userId="f91867ea3a0f0556" providerId="LiveId" clId="{93635706-D470-4615-A25B-EBFFE943CC91}" dt="2019-03-24T03:31:25.359" v="5237" actId="478"/>
          <ac:spMkLst>
            <pc:docMk/>
            <pc:sldMk cId="2046333290" sldId="257"/>
            <ac:spMk id="658" creationId="{036F06F3-8288-4E22-AD7D-BB0476913E71}"/>
          </ac:spMkLst>
        </pc:spChg>
        <pc:spChg chg="add del mod">
          <ac:chgData name="Opal Graham" userId="f91867ea3a0f0556" providerId="LiveId" clId="{93635706-D470-4615-A25B-EBFFE943CC91}" dt="2019-03-24T03:31:25.359" v="5237" actId="478"/>
          <ac:spMkLst>
            <pc:docMk/>
            <pc:sldMk cId="2046333290" sldId="257"/>
            <ac:spMk id="659" creationId="{BA031F7A-0FBD-4C7F-A0B4-CF6636BE156B}"/>
          </ac:spMkLst>
        </pc:spChg>
        <pc:spChg chg="add del mod">
          <ac:chgData name="Opal Graham" userId="f91867ea3a0f0556" providerId="LiveId" clId="{93635706-D470-4615-A25B-EBFFE943CC91}" dt="2019-03-24T03:31:25.359" v="5237" actId="478"/>
          <ac:spMkLst>
            <pc:docMk/>
            <pc:sldMk cId="2046333290" sldId="257"/>
            <ac:spMk id="660" creationId="{B0485BA4-2C96-481D-BD4D-BED11B2EAE4F}"/>
          </ac:spMkLst>
        </pc:spChg>
        <pc:spChg chg="add del mod">
          <ac:chgData name="Opal Graham" userId="f91867ea3a0f0556" providerId="LiveId" clId="{93635706-D470-4615-A25B-EBFFE943CC91}" dt="2019-03-24T03:31:25.359" v="5237" actId="478"/>
          <ac:spMkLst>
            <pc:docMk/>
            <pc:sldMk cId="2046333290" sldId="257"/>
            <ac:spMk id="663" creationId="{EFE6C48B-9FFC-4F11-96F8-3B53F631A2A9}"/>
          </ac:spMkLst>
        </pc:spChg>
        <pc:spChg chg="add del mod">
          <ac:chgData name="Opal Graham" userId="f91867ea3a0f0556" providerId="LiveId" clId="{93635706-D470-4615-A25B-EBFFE943CC91}" dt="2019-03-24T03:31:25.359" v="5237" actId="478"/>
          <ac:spMkLst>
            <pc:docMk/>
            <pc:sldMk cId="2046333290" sldId="257"/>
            <ac:spMk id="664" creationId="{74642806-6939-49AD-AB02-60FAFFE6DD83}"/>
          </ac:spMkLst>
        </pc:spChg>
        <pc:spChg chg="add del mod">
          <ac:chgData name="Opal Graham" userId="f91867ea3a0f0556" providerId="LiveId" clId="{93635706-D470-4615-A25B-EBFFE943CC91}" dt="2019-03-24T03:31:25.359" v="5237" actId="478"/>
          <ac:spMkLst>
            <pc:docMk/>
            <pc:sldMk cId="2046333290" sldId="257"/>
            <ac:spMk id="665" creationId="{9C279CBE-E85A-4D10-8D38-69C99715C995}"/>
          </ac:spMkLst>
        </pc:spChg>
        <pc:spChg chg="add del mod">
          <ac:chgData name="Opal Graham" userId="f91867ea3a0f0556" providerId="LiveId" clId="{93635706-D470-4615-A25B-EBFFE943CC91}" dt="2019-03-24T03:31:25.359" v="5237" actId="478"/>
          <ac:spMkLst>
            <pc:docMk/>
            <pc:sldMk cId="2046333290" sldId="257"/>
            <ac:spMk id="668" creationId="{DBA1294C-847D-437F-B887-3E8332F392DD}"/>
          </ac:spMkLst>
        </pc:spChg>
        <pc:spChg chg="add del mod">
          <ac:chgData name="Opal Graham" userId="f91867ea3a0f0556" providerId="LiveId" clId="{93635706-D470-4615-A25B-EBFFE943CC91}" dt="2019-03-24T03:31:25.359" v="5237" actId="478"/>
          <ac:spMkLst>
            <pc:docMk/>
            <pc:sldMk cId="2046333290" sldId="257"/>
            <ac:spMk id="669" creationId="{E168DA12-89B6-4058-83A7-38B1716D3E14}"/>
          </ac:spMkLst>
        </pc:spChg>
        <pc:spChg chg="add del mod">
          <ac:chgData name="Opal Graham" userId="f91867ea3a0f0556" providerId="LiveId" clId="{93635706-D470-4615-A25B-EBFFE943CC91}" dt="2019-03-24T03:32:29.517" v="5243" actId="478"/>
          <ac:spMkLst>
            <pc:docMk/>
            <pc:sldMk cId="2046333290" sldId="257"/>
            <ac:spMk id="670" creationId="{FC972B4F-45C9-44EA-B76F-490C5C6EB66A}"/>
          </ac:spMkLst>
        </pc:spChg>
        <pc:spChg chg="add del mod">
          <ac:chgData name="Opal Graham" userId="f91867ea3a0f0556" providerId="LiveId" clId="{93635706-D470-4615-A25B-EBFFE943CC91}" dt="2019-03-24T03:31:25.359" v="5237" actId="478"/>
          <ac:spMkLst>
            <pc:docMk/>
            <pc:sldMk cId="2046333290" sldId="257"/>
            <ac:spMk id="671" creationId="{A3214162-B1A1-40AC-84BD-C5D3997BD96B}"/>
          </ac:spMkLst>
        </pc:spChg>
        <pc:spChg chg="add del mod">
          <ac:chgData name="Opal Graham" userId="f91867ea3a0f0556" providerId="LiveId" clId="{93635706-D470-4615-A25B-EBFFE943CC91}" dt="2019-03-24T03:31:25.359" v="5237" actId="478"/>
          <ac:spMkLst>
            <pc:docMk/>
            <pc:sldMk cId="2046333290" sldId="257"/>
            <ac:spMk id="672" creationId="{3A59FE90-2E63-4B09-9C56-CB589E990FA7}"/>
          </ac:spMkLst>
        </pc:spChg>
        <pc:spChg chg="add del mod">
          <ac:chgData name="Opal Graham" userId="f91867ea3a0f0556" providerId="LiveId" clId="{93635706-D470-4615-A25B-EBFFE943CC91}" dt="2019-03-24T03:31:25.359" v="5237" actId="478"/>
          <ac:spMkLst>
            <pc:docMk/>
            <pc:sldMk cId="2046333290" sldId="257"/>
            <ac:spMk id="673" creationId="{689F5844-AE61-4837-8EBB-06976F2C595C}"/>
          </ac:spMkLst>
        </pc:spChg>
        <pc:spChg chg="add del mod">
          <ac:chgData name="Opal Graham" userId="f91867ea3a0f0556" providerId="LiveId" clId="{93635706-D470-4615-A25B-EBFFE943CC91}" dt="2019-03-24T03:31:25.359" v="5237" actId="478"/>
          <ac:spMkLst>
            <pc:docMk/>
            <pc:sldMk cId="2046333290" sldId="257"/>
            <ac:spMk id="676" creationId="{B7AE7283-565D-4F7F-B96A-60E717B0A1CD}"/>
          </ac:spMkLst>
        </pc:spChg>
        <pc:spChg chg="add del mod">
          <ac:chgData name="Opal Graham" userId="f91867ea3a0f0556" providerId="LiveId" clId="{93635706-D470-4615-A25B-EBFFE943CC91}" dt="2019-03-24T03:31:25.359" v="5237" actId="478"/>
          <ac:spMkLst>
            <pc:docMk/>
            <pc:sldMk cId="2046333290" sldId="257"/>
            <ac:spMk id="677" creationId="{A8A273D6-FEA4-4582-949E-3853789F81E6}"/>
          </ac:spMkLst>
        </pc:spChg>
        <pc:spChg chg="add del mod">
          <ac:chgData name="Opal Graham" userId="f91867ea3a0f0556" providerId="LiveId" clId="{93635706-D470-4615-A25B-EBFFE943CC91}" dt="2019-03-24T03:41:29.887" v="5492" actId="478"/>
          <ac:spMkLst>
            <pc:docMk/>
            <pc:sldMk cId="2046333290" sldId="257"/>
            <ac:spMk id="680" creationId="{36240497-EF86-47E9-9445-462AC4511EDD}"/>
          </ac:spMkLst>
        </pc:spChg>
        <pc:spChg chg="add mod">
          <ac:chgData name="Opal Graham" userId="f91867ea3a0f0556" providerId="LiveId" clId="{93635706-D470-4615-A25B-EBFFE943CC91}" dt="2019-03-24T21:03:27.315" v="15700" actId="207"/>
          <ac:spMkLst>
            <pc:docMk/>
            <pc:sldMk cId="2046333290" sldId="257"/>
            <ac:spMk id="683" creationId="{DD388D5C-73DE-4C20-930A-DF6AD7470C86}"/>
          </ac:spMkLst>
        </pc:spChg>
        <pc:spChg chg="add mod">
          <ac:chgData name="Opal Graham" userId="f91867ea3a0f0556" providerId="LiveId" clId="{93635706-D470-4615-A25B-EBFFE943CC91}" dt="2019-03-24T21:03:41.869" v="15701" actId="207"/>
          <ac:spMkLst>
            <pc:docMk/>
            <pc:sldMk cId="2046333290" sldId="257"/>
            <ac:spMk id="684" creationId="{665EC63D-A3B9-4729-BAE3-A73C957AF2DB}"/>
          </ac:spMkLst>
        </pc:spChg>
        <pc:spChg chg="add mod">
          <ac:chgData name="Opal Graham" userId="f91867ea3a0f0556" providerId="LiveId" clId="{93635706-D470-4615-A25B-EBFFE943CC91}" dt="2019-03-24T19:43:57.070" v="14944" actId="1076"/>
          <ac:spMkLst>
            <pc:docMk/>
            <pc:sldMk cId="2046333290" sldId="257"/>
            <ac:spMk id="685" creationId="{A8E2453E-7C02-4B83-BA07-7CDBD247C358}"/>
          </ac:spMkLst>
        </pc:spChg>
        <pc:spChg chg="add mod">
          <ac:chgData name="Opal Graham" userId="f91867ea3a0f0556" providerId="LiveId" clId="{93635706-D470-4615-A25B-EBFFE943CC91}" dt="2019-03-24T19:43:57.070" v="14944" actId="1076"/>
          <ac:spMkLst>
            <pc:docMk/>
            <pc:sldMk cId="2046333290" sldId="257"/>
            <ac:spMk id="686" creationId="{C304107E-719A-4B47-A2E2-F37A1CEB0546}"/>
          </ac:spMkLst>
        </pc:spChg>
        <pc:spChg chg="add mod">
          <ac:chgData name="Opal Graham" userId="f91867ea3a0f0556" providerId="LiveId" clId="{93635706-D470-4615-A25B-EBFFE943CC91}" dt="2019-03-24T19:43:57.070" v="14944" actId="1076"/>
          <ac:spMkLst>
            <pc:docMk/>
            <pc:sldMk cId="2046333290" sldId="257"/>
            <ac:spMk id="707" creationId="{3CBCC67C-389A-44B8-9CE5-62F9FD7D6AA6}"/>
          </ac:spMkLst>
        </pc:spChg>
        <pc:spChg chg="add mod">
          <ac:chgData name="Opal Graham" userId="f91867ea3a0f0556" providerId="LiveId" clId="{93635706-D470-4615-A25B-EBFFE943CC91}" dt="2019-03-24T19:43:57.070" v="14944" actId="1076"/>
          <ac:spMkLst>
            <pc:docMk/>
            <pc:sldMk cId="2046333290" sldId="257"/>
            <ac:spMk id="708" creationId="{2C87D1D8-C1B5-4964-A4FB-57392501BCAB}"/>
          </ac:spMkLst>
        </pc:spChg>
        <pc:spChg chg="add mod">
          <ac:chgData name="Opal Graham" userId="f91867ea3a0f0556" providerId="LiveId" clId="{93635706-D470-4615-A25B-EBFFE943CC91}" dt="2019-03-24T19:43:57.070" v="14944" actId="1076"/>
          <ac:spMkLst>
            <pc:docMk/>
            <pc:sldMk cId="2046333290" sldId="257"/>
            <ac:spMk id="709" creationId="{AFAE1674-D3C5-4054-994F-7E71CF4F5A7E}"/>
          </ac:spMkLst>
        </pc:spChg>
        <pc:spChg chg="add mod">
          <ac:chgData name="Opal Graham" userId="f91867ea3a0f0556" providerId="LiveId" clId="{93635706-D470-4615-A25B-EBFFE943CC91}" dt="2019-03-24T19:43:57.070" v="14944" actId="1076"/>
          <ac:spMkLst>
            <pc:docMk/>
            <pc:sldMk cId="2046333290" sldId="257"/>
            <ac:spMk id="710" creationId="{46BBECDE-AFA0-4DDE-9FDF-797037160390}"/>
          </ac:spMkLst>
        </pc:spChg>
        <pc:spChg chg="add mod">
          <ac:chgData name="Opal Graham" userId="f91867ea3a0f0556" providerId="LiveId" clId="{93635706-D470-4615-A25B-EBFFE943CC91}" dt="2019-03-24T19:43:57.070" v="14944" actId="1076"/>
          <ac:spMkLst>
            <pc:docMk/>
            <pc:sldMk cId="2046333290" sldId="257"/>
            <ac:spMk id="711" creationId="{2E134015-3FCF-4914-A13B-4FF1155C832B}"/>
          </ac:spMkLst>
        </pc:spChg>
        <pc:picChg chg="mod">
          <ac:chgData name="Opal Graham" userId="f91867ea3a0f0556" providerId="LiveId" clId="{93635706-D470-4615-A25B-EBFFE943CC91}" dt="2019-03-25T02:05:18.257" v="16213"/>
          <ac:picMkLst>
            <pc:docMk/>
            <pc:sldMk cId="2046333290" sldId="257"/>
            <ac:picMk id="13" creationId="{89F1540E-FF42-4D9C-8EA1-5C7A346069F9}"/>
          </ac:picMkLst>
        </pc:picChg>
        <pc:picChg chg="mod">
          <ac:chgData name="Opal Graham" userId="f91867ea3a0f0556" providerId="LiveId" clId="{93635706-D470-4615-A25B-EBFFE943CC91}" dt="2019-03-24T19:14:31.175" v="14349" actId="14100"/>
          <ac:picMkLst>
            <pc:docMk/>
            <pc:sldMk cId="2046333290" sldId="257"/>
            <ac:picMk id="468" creationId="{6ED23FA4-3A2E-4853-898A-97725DD883D3}"/>
          </ac:picMkLst>
        </pc:picChg>
        <pc:picChg chg="mod">
          <ac:chgData name="Opal Graham" userId="f91867ea3a0f0556" providerId="LiveId" clId="{93635706-D470-4615-A25B-EBFFE943CC91}" dt="2019-03-24T19:25:06.189" v="14605" actId="1076"/>
          <ac:picMkLst>
            <pc:docMk/>
            <pc:sldMk cId="2046333290" sldId="257"/>
            <ac:picMk id="469" creationId="{51F8239B-B270-481D-9F99-80C20EE04684}"/>
          </ac:picMkLst>
        </pc:picChg>
        <pc:picChg chg="mod">
          <ac:chgData name="Opal Graham" userId="f91867ea3a0f0556" providerId="LiveId" clId="{93635706-D470-4615-A25B-EBFFE943CC91}" dt="2019-03-24T19:14:36.345" v="14350" actId="14100"/>
          <ac:picMkLst>
            <pc:docMk/>
            <pc:sldMk cId="2046333290" sldId="257"/>
            <ac:picMk id="470" creationId="{C056EB98-2A3B-48D6-8141-64410FA5A494}"/>
          </ac:picMkLst>
        </pc:picChg>
        <pc:cxnChg chg="add mod">
          <ac:chgData name="Opal Graham" userId="f91867ea3a0f0556" providerId="LiveId" clId="{93635706-D470-4615-A25B-EBFFE943CC91}" dt="2019-03-25T02:03:35.277" v="16207" actId="692"/>
          <ac:cxnSpMkLst>
            <pc:docMk/>
            <pc:sldMk cId="2046333290" sldId="257"/>
            <ac:cxnSpMk id="5" creationId="{461E917B-055F-4CDF-B7BB-61AEF0777807}"/>
          </ac:cxnSpMkLst>
        </pc:cxnChg>
        <pc:cxnChg chg="mod">
          <ac:chgData name="Opal Graham" userId="f91867ea3a0f0556" providerId="LiveId" clId="{93635706-D470-4615-A25B-EBFFE943CC91}" dt="2019-03-25T01:57:42.702" v="16205" actId="692"/>
          <ac:cxnSpMkLst>
            <pc:docMk/>
            <pc:sldMk cId="2046333290" sldId="257"/>
            <ac:cxnSpMk id="15" creationId="{A4B4D9D1-1C64-497F-9993-0EC7F0F87201}"/>
          </ac:cxnSpMkLst>
        </pc:cxnChg>
        <pc:cxnChg chg="mod">
          <ac:chgData name="Opal Graham" userId="f91867ea3a0f0556" providerId="LiveId" clId="{93635706-D470-4615-A25B-EBFFE943CC91}" dt="2019-03-25T01:57:35.363" v="16204" actId="692"/>
          <ac:cxnSpMkLst>
            <pc:docMk/>
            <pc:sldMk cId="2046333290" sldId="257"/>
            <ac:cxnSpMk id="19" creationId="{ABF173B9-58F9-4865-B06B-0EC5A1F515BE}"/>
          </ac:cxnSpMkLst>
        </pc:cxnChg>
        <pc:cxnChg chg="mod">
          <ac:chgData name="Opal Graham" userId="f91867ea3a0f0556" providerId="LiveId" clId="{93635706-D470-4615-A25B-EBFFE943CC91}" dt="2019-03-25T02:03:31.196" v="16206" actId="692"/>
          <ac:cxnSpMkLst>
            <pc:docMk/>
            <pc:sldMk cId="2046333290" sldId="257"/>
            <ac:cxnSpMk id="22" creationId="{58AE53A8-DF97-4B5F-A1A2-933A287F3087}"/>
          </ac:cxnSpMkLst>
        </pc:cxnChg>
        <pc:cxnChg chg="mod">
          <ac:chgData name="Opal Graham" userId="f91867ea3a0f0556" providerId="LiveId" clId="{93635706-D470-4615-A25B-EBFFE943CC91}" dt="2019-03-25T02:04:24.448" v="16212" actId="692"/>
          <ac:cxnSpMkLst>
            <pc:docMk/>
            <pc:sldMk cId="2046333290" sldId="257"/>
            <ac:cxnSpMk id="24" creationId="{A4945B2A-1790-41E3-9B86-6B415277DB2F}"/>
          </ac:cxnSpMkLst>
        </pc:cxnChg>
        <pc:cxnChg chg="mod">
          <ac:chgData name="Opal Graham" userId="f91867ea3a0f0556" providerId="LiveId" clId="{93635706-D470-4615-A25B-EBFFE943CC91}" dt="2019-03-25T02:04:15.006" v="16211" actId="692"/>
          <ac:cxnSpMkLst>
            <pc:docMk/>
            <pc:sldMk cId="2046333290" sldId="257"/>
            <ac:cxnSpMk id="27" creationId="{9A90A342-690D-414B-841A-B82917C4444A}"/>
          </ac:cxnSpMkLst>
        </pc:cxnChg>
        <pc:cxnChg chg="del">
          <ac:chgData name="Opal Graham" userId="f91867ea3a0f0556" providerId="LiveId" clId="{93635706-D470-4615-A25B-EBFFE943CC91}" dt="2019-03-24T06:07:54.114" v="10396" actId="478"/>
          <ac:cxnSpMkLst>
            <pc:docMk/>
            <pc:sldMk cId="2046333290" sldId="257"/>
            <ac:cxnSpMk id="28" creationId="{D796D053-FF45-4332-8BBE-B18D2D34D9C1}"/>
          </ac:cxnSpMkLst>
        </pc:cxnChg>
        <pc:cxnChg chg="add del mod">
          <ac:chgData name="Opal Graham" userId="f91867ea3a0f0556" providerId="LiveId" clId="{93635706-D470-4615-A25B-EBFFE943CC91}" dt="2019-03-24T02:54:02.041" v="4949" actId="478"/>
          <ac:cxnSpMkLst>
            <pc:docMk/>
            <pc:sldMk cId="2046333290" sldId="257"/>
            <ac:cxnSpMk id="167" creationId="{23DC6B0A-EFEE-4760-88CE-3BAF13A981A7}"/>
          </ac:cxnSpMkLst>
        </pc:cxnChg>
        <pc:cxnChg chg="add del mod">
          <ac:chgData name="Opal Graham" userId="f91867ea3a0f0556" providerId="LiveId" clId="{93635706-D470-4615-A25B-EBFFE943CC91}" dt="2019-03-24T02:54:02.041" v="4949" actId="478"/>
          <ac:cxnSpMkLst>
            <pc:docMk/>
            <pc:sldMk cId="2046333290" sldId="257"/>
            <ac:cxnSpMk id="168" creationId="{C7617FAD-6D59-4514-A0A1-F89C2FB49A3A}"/>
          </ac:cxnSpMkLst>
        </pc:cxnChg>
        <pc:cxnChg chg="add del mod">
          <ac:chgData name="Opal Graham" userId="f91867ea3a0f0556" providerId="LiveId" clId="{93635706-D470-4615-A25B-EBFFE943CC91}" dt="2019-03-24T02:54:02.041" v="4949" actId="478"/>
          <ac:cxnSpMkLst>
            <pc:docMk/>
            <pc:sldMk cId="2046333290" sldId="257"/>
            <ac:cxnSpMk id="169" creationId="{1870A679-4997-4435-81CE-45BA24792319}"/>
          </ac:cxnSpMkLst>
        </pc:cxnChg>
        <pc:cxnChg chg="add del mod">
          <ac:chgData name="Opal Graham" userId="f91867ea3a0f0556" providerId="LiveId" clId="{93635706-D470-4615-A25B-EBFFE943CC91}" dt="2019-03-24T02:54:02.041" v="4949" actId="478"/>
          <ac:cxnSpMkLst>
            <pc:docMk/>
            <pc:sldMk cId="2046333290" sldId="257"/>
            <ac:cxnSpMk id="170" creationId="{8C9B1079-C830-4181-B046-A0620F467167}"/>
          </ac:cxnSpMkLst>
        </pc:cxnChg>
        <pc:cxnChg chg="add del mod">
          <ac:chgData name="Opal Graham" userId="f91867ea3a0f0556" providerId="LiveId" clId="{93635706-D470-4615-A25B-EBFFE943CC91}" dt="2019-03-24T02:54:02.041" v="4949" actId="478"/>
          <ac:cxnSpMkLst>
            <pc:docMk/>
            <pc:sldMk cId="2046333290" sldId="257"/>
            <ac:cxnSpMk id="171" creationId="{3CED6035-2EC3-40F5-9DD8-5CF32C52899F}"/>
          </ac:cxnSpMkLst>
        </pc:cxnChg>
        <pc:cxnChg chg="add del mod">
          <ac:chgData name="Opal Graham" userId="f91867ea3a0f0556" providerId="LiveId" clId="{93635706-D470-4615-A25B-EBFFE943CC91}" dt="2019-03-24T02:54:02.041" v="4949" actId="478"/>
          <ac:cxnSpMkLst>
            <pc:docMk/>
            <pc:sldMk cId="2046333290" sldId="257"/>
            <ac:cxnSpMk id="172" creationId="{BD2C6F15-A345-4110-8CE0-2595AC989F96}"/>
          </ac:cxnSpMkLst>
        </pc:cxnChg>
        <pc:cxnChg chg="add del mod">
          <ac:chgData name="Opal Graham" userId="f91867ea3a0f0556" providerId="LiveId" clId="{93635706-D470-4615-A25B-EBFFE943CC91}" dt="2019-03-24T02:54:02.041" v="4949" actId="478"/>
          <ac:cxnSpMkLst>
            <pc:docMk/>
            <pc:sldMk cId="2046333290" sldId="257"/>
            <ac:cxnSpMk id="173" creationId="{268C2431-AD39-4362-81FF-3A5B40BED701}"/>
          </ac:cxnSpMkLst>
        </pc:cxnChg>
        <pc:cxnChg chg="add del mod">
          <ac:chgData name="Opal Graham" userId="f91867ea3a0f0556" providerId="LiveId" clId="{93635706-D470-4615-A25B-EBFFE943CC91}" dt="2019-03-24T02:54:02.041" v="4949" actId="478"/>
          <ac:cxnSpMkLst>
            <pc:docMk/>
            <pc:sldMk cId="2046333290" sldId="257"/>
            <ac:cxnSpMk id="174" creationId="{B9A1C4A8-FEB8-470B-B914-12950E4CB5F8}"/>
          </ac:cxnSpMkLst>
        </pc:cxnChg>
        <pc:cxnChg chg="add del mod">
          <ac:chgData name="Opal Graham" userId="f91867ea3a0f0556" providerId="LiveId" clId="{93635706-D470-4615-A25B-EBFFE943CC91}" dt="2019-03-24T02:54:02.041" v="4949" actId="478"/>
          <ac:cxnSpMkLst>
            <pc:docMk/>
            <pc:sldMk cId="2046333290" sldId="257"/>
            <ac:cxnSpMk id="175" creationId="{FAF9A8B7-4FC2-44D3-B619-6CB13C7EAD7D}"/>
          </ac:cxnSpMkLst>
        </pc:cxnChg>
        <pc:cxnChg chg="add del mod">
          <ac:chgData name="Opal Graham" userId="f91867ea3a0f0556" providerId="LiveId" clId="{93635706-D470-4615-A25B-EBFFE943CC91}" dt="2019-03-24T02:54:02.041" v="4949" actId="478"/>
          <ac:cxnSpMkLst>
            <pc:docMk/>
            <pc:sldMk cId="2046333290" sldId="257"/>
            <ac:cxnSpMk id="176" creationId="{B5A24EDF-3456-4B42-9AAB-33A3D8D46C1B}"/>
          </ac:cxnSpMkLst>
        </pc:cxnChg>
        <pc:cxnChg chg="add del mod">
          <ac:chgData name="Opal Graham" userId="f91867ea3a0f0556" providerId="LiveId" clId="{93635706-D470-4615-A25B-EBFFE943CC91}" dt="2019-03-24T02:54:02.041" v="4949" actId="478"/>
          <ac:cxnSpMkLst>
            <pc:docMk/>
            <pc:sldMk cId="2046333290" sldId="257"/>
            <ac:cxnSpMk id="177" creationId="{E115E7BD-8BA4-47F8-BF6D-EB7722260B33}"/>
          </ac:cxnSpMkLst>
        </pc:cxnChg>
        <pc:cxnChg chg="add del mod">
          <ac:chgData name="Opal Graham" userId="f91867ea3a0f0556" providerId="LiveId" clId="{93635706-D470-4615-A25B-EBFFE943CC91}" dt="2019-03-24T02:54:02.041" v="4949" actId="478"/>
          <ac:cxnSpMkLst>
            <pc:docMk/>
            <pc:sldMk cId="2046333290" sldId="257"/>
            <ac:cxnSpMk id="178" creationId="{0371FB99-85B2-45FD-A015-39BCE49BA2C6}"/>
          </ac:cxnSpMkLst>
        </pc:cxnChg>
        <pc:cxnChg chg="add del mod">
          <ac:chgData name="Opal Graham" userId="f91867ea3a0f0556" providerId="LiveId" clId="{93635706-D470-4615-A25B-EBFFE943CC91}" dt="2019-03-24T02:54:02.041" v="4949" actId="478"/>
          <ac:cxnSpMkLst>
            <pc:docMk/>
            <pc:sldMk cId="2046333290" sldId="257"/>
            <ac:cxnSpMk id="179" creationId="{DAB42786-A3C8-4DEF-8D69-EC3B6372DA57}"/>
          </ac:cxnSpMkLst>
        </pc:cxnChg>
        <pc:cxnChg chg="add del mod">
          <ac:chgData name="Opal Graham" userId="f91867ea3a0f0556" providerId="LiveId" clId="{93635706-D470-4615-A25B-EBFFE943CC91}" dt="2019-03-24T02:54:02.041" v="4949" actId="478"/>
          <ac:cxnSpMkLst>
            <pc:docMk/>
            <pc:sldMk cId="2046333290" sldId="257"/>
            <ac:cxnSpMk id="180" creationId="{1E4BA3CF-CF99-4D0A-A24C-7A278098C3C0}"/>
          </ac:cxnSpMkLst>
        </pc:cxnChg>
        <pc:cxnChg chg="add del mod">
          <ac:chgData name="Opal Graham" userId="f91867ea3a0f0556" providerId="LiveId" clId="{93635706-D470-4615-A25B-EBFFE943CC91}" dt="2019-03-24T02:54:02.041" v="4949" actId="478"/>
          <ac:cxnSpMkLst>
            <pc:docMk/>
            <pc:sldMk cId="2046333290" sldId="257"/>
            <ac:cxnSpMk id="181" creationId="{98E9FD5F-DEB1-4CD6-9DF2-FC94B7154DF7}"/>
          </ac:cxnSpMkLst>
        </pc:cxnChg>
        <pc:cxnChg chg="add del mod">
          <ac:chgData name="Opal Graham" userId="f91867ea3a0f0556" providerId="LiveId" clId="{93635706-D470-4615-A25B-EBFFE943CC91}" dt="2019-03-24T02:54:02.041" v="4949" actId="478"/>
          <ac:cxnSpMkLst>
            <pc:docMk/>
            <pc:sldMk cId="2046333290" sldId="257"/>
            <ac:cxnSpMk id="182" creationId="{664CAD01-BECE-46D1-A893-6379D67EF003}"/>
          </ac:cxnSpMkLst>
        </pc:cxnChg>
        <pc:cxnChg chg="add del mod">
          <ac:chgData name="Opal Graham" userId="f91867ea3a0f0556" providerId="LiveId" clId="{93635706-D470-4615-A25B-EBFFE943CC91}" dt="2019-03-24T02:54:02.041" v="4949" actId="478"/>
          <ac:cxnSpMkLst>
            <pc:docMk/>
            <pc:sldMk cId="2046333290" sldId="257"/>
            <ac:cxnSpMk id="183" creationId="{AB18553E-9903-41E0-A12C-F6B23224B522}"/>
          </ac:cxnSpMkLst>
        </pc:cxnChg>
        <pc:cxnChg chg="add del mod">
          <ac:chgData name="Opal Graham" userId="f91867ea3a0f0556" providerId="LiveId" clId="{93635706-D470-4615-A25B-EBFFE943CC91}" dt="2019-03-24T02:54:02.041" v="4949" actId="478"/>
          <ac:cxnSpMkLst>
            <pc:docMk/>
            <pc:sldMk cId="2046333290" sldId="257"/>
            <ac:cxnSpMk id="184" creationId="{81203C73-BAEF-45B6-A478-85FEE0E2E1D8}"/>
          </ac:cxnSpMkLst>
        </pc:cxnChg>
        <pc:cxnChg chg="add del mod">
          <ac:chgData name="Opal Graham" userId="f91867ea3a0f0556" providerId="LiveId" clId="{93635706-D470-4615-A25B-EBFFE943CC91}" dt="2019-03-24T02:54:02.041" v="4949" actId="478"/>
          <ac:cxnSpMkLst>
            <pc:docMk/>
            <pc:sldMk cId="2046333290" sldId="257"/>
            <ac:cxnSpMk id="185" creationId="{FE067F84-5F53-4CE8-B74A-B99AD7738BCF}"/>
          </ac:cxnSpMkLst>
        </pc:cxnChg>
        <pc:cxnChg chg="add del mod">
          <ac:chgData name="Opal Graham" userId="f91867ea3a0f0556" providerId="LiveId" clId="{93635706-D470-4615-A25B-EBFFE943CC91}" dt="2019-03-24T02:54:02.041" v="4949" actId="478"/>
          <ac:cxnSpMkLst>
            <pc:docMk/>
            <pc:sldMk cId="2046333290" sldId="257"/>
            <ac:cxnSpMk id="186" creationId="{09D336B7-4DF2-482F-9041-75341E0C0560}"/>
          </ac:cxnSpMkLst>
        </pc:cxnChg>
        <pc:cxnChg chg="del mod">
          <ac:chgData name="Opal Graham" userId="f91867ea3a0f0556" providerId="LiveId" clId="{93635706-D470-4615-A25B-EBFFE943CC91}" dt="2019-03-24T02:16:56.698" v="3842" actId="478"/>
          <ac:cxnSpMkLst>
            <pc:docMk/>
            <pc:sldMk cId="2046333290" sldId="257"/>
            <ac:cxnSpMk id="231" creationId="{40094DDB-DA70-4F97-89D8-8D057156975E}"/>
          </ac:cxnSpMkLst>
        </pc:cxnChg>
        <pc:cxnChg chg="del mod">
          <ac:chgData name="Opal Graham" userId="f91867ea3a0f0556" providerId="LiveId" clId="{93635706-D470-4615-A25B-EBFFE943CC91}" dt="2019-03-24T02:16:56.698" v="3842" actId="478"/>
          <ac:cxnSpMkLst>
            <pc:docMk/>
            <pc:sldMk cId="2046333290" sldId="257"/>
            <ac:cxnSpMk id="232" creationId="{9452628D-2DCE-4E8E-8C1B-3A0E6BF44FDB}"/>
          </ac:cxnSpMkLst>
        </pc:cxnChg>
        <pc:cxnChg chg="del mod">
          <ac:chgData name="Opal Graham" userId="f91867ea3a0f0556" providerId="LiveId" clId="{93635706-D470-4615-A25B-EBFFE943CC91}" dt="2019-03-24T02:16:56.698" v="3842" actId="478"/>
          <ac:cxnSpMkLst>
            <pc:docMk/>
            <pc:sldMk cId="2046333290" sldId="257"/>
            <ac:cxnSpMk id="233" creationId="{1EFF50E2-204A-4276-BFCE-05A1F3EA8B4F}"/>
          </ac:cxnSpMkLst>
        </pc:cxnChg>
        <pc:cxnChg chg="del mod">
          <ac:chgData name="Opal Graham" userId="f91867ea3a0f0556" providerId="LiveId" clId="{93635706-D470-4615-A25B-EBFFE943CC91}" dt="2019-03-24T02:16:56.698" v="3842" actId="478"/>
          <ac:cxnSpMkLst>
            <pc:docMk/>
            <pc:sldMk cId="2046333290" sldId="257"/>
            <ac:cxnSpMk id="234" creationId="{81960328-7C55-4B5F-B4B3-9FC77239891F}"/>
          </ac:cxnSpMkLst>
        </pc:cxnChg>
        <pc:cxnChg chg="del mod">
          <ac:chgData name="Opal Graham" userId="f91867ea3a0f0556" providerId="LiveId" clId="{93635706-D470-4615-A25B-EBFFE943CC91}" dt="2019-03-24T02:16:56.698" v="3842" actId="478"/>
          <ac:cxnSpMkLst>
            <pc:docMk/>
            <pc:sldMk cId="2046333290" sldId="257"/>
            <ac:cxnSpMk id="235" creationId="{C5BE037E-CEA3-4615-AD0F-27604E772C2D}"/>
          </ac:cxnSpMkLst>
        </pc:cxnChg>
        <pc:cxnChg chg="del mod">
          <ac:chgData name="Opal Graham" userId="f91867ea3a0f0556" providerId="LiveId" clId="{93635706-D470-4615-A25B-EBFFE943CC91}" dt="2019-03-24T02:16:56.698" v="3842" actId="478"/>
          <ac:cxnSpMkLst>
            <pc:docMk/>
            <pc:sldMk cId="2046333290" sldId="257"/>
            <ac:cxnSpMk id="236" creationId="{DE0949C0-9CD8-480B-AFDA-8C0E5050954A}"/>
          </ac:cxnSpMkLst>
        </pc:cxnChg>
        <pc:cxnChg chg="del mod">
          <ac:chgData name="Opal Graham" userId="f91867ea3a0f0556" providerId="LiveId" clId="{93635706-D470-4615-A25B-EBFFE943CC91}" dt="2019-03-24T02:16:56.698" v="3842" actId="478"/>
          <ac:cxnSpMkLst>
            <pc:docMk/>
            <pc:sldMk cId="2046333290" sldId="257"/>
            <ac:cxnSpMk id="237" creationId="{815A2C72-F7D1-4099-92B1-BD64E2389742}"/>
          </ac:cxnSpMkLst>
        </pc:cxnChg>
        <pc:cxnChg chg="del mod">
          <ac:chgData name="Opal Graham" userId="f91867ea3a0f0556" providerId="LiveId" clId="{93635706-D470-4615-A25B-EBFFE943CC91}" dt="2019-03-24T02:16:56.698" v="3842" actId="478"/>
          <ac:cxnSpMkLst>
            <pc:docMk/>
            <pc:sldMk cId="2046333290" sldId="257"/>
            <ac:cxnSpMk id="238" creationId="{8606EBD9-B29B-4F94-B69D-C1B409024BF1}"/>
          </ac:cxnSpMkLst>
        </pc:cxnChg>
        <pc:cxnChg chg="del mod">
          <ac:chgData name="Opal Graham" userId="f91867ea3a0f0556" providerId="LiveId" clId="{93635706-D470-4615-A25B-EBFFE943CC91}" dt="2019-03-24T02:16:56.698" v="3842" actId="478"/>
          <ac:cxnSpMkLst>
            <pc:docMk/>
            <pc:sldMk cId="2046333290" sldId="257"/>
            <ac:cxnSpMk id="243" creationId="{80F1C0B0-869D-4290-AD2D-01247DDA7DB9}"/>
          </ac:cxnSpMkLst>
        </pc:cxnChg>
        <pc:cxnChg chg="del mod">
          <ac:chgData name="Opal Graham" userId="f91867ea3a0f0556" providerId="LiveId" clId="{93635706-D470-4615-A25B-EBFFE943CC91}" dt="2019-03-24T02:16:56.698" v="3842" actId="478"/>
          <ac:cxnSpMkLst>
            <pc:docMk/>
            <pc:sldMk cId="2046333290" sldId="257"/>
            <ac:cxnSpMk id="244" creationId="{F7FD7207-38F8-4CA0-9F99-716708656D8C}"/>
          </ac:cxnSpMkLst>
        </pc:cxnChg>
        <pc:cxnChg chg="del">
          <ac:chgData name="Opal Graham" userId="f91867ea3a0f0556" providerId="LiveId" clId="{93635706-D470-4615-A25B-EBFFE943CC91}" dt="2019-03-24T02:57:07.125" v="4990" actId="478"/>
          <ac:cxnSpMkLst>
            <pc:docMk/>
            <pc:sldMk cId="2046333290" sldId="257"/>
            <ac:cxnSpMk id="283" creationId="{5729E856-900A-4A90-A242-ACFD823DC8A1}"/>
          </ac:cxnSpMkLst>
        </pc:cxnChg>
        <pc:cxnChg chg="del">
          <ac:chgData name="Opal Graham" userId="f91867ea3a0f0556" providerId="LiveId" clId="{93635706-D470-4615-A25B-EBFFE943CC91}" dt="2019-03-24T02:57:07.125" v="4990" actId="478"/>
          <ac:cxnSpMkLst>
            <pc:docMk/>
            <pc:sldMk cId="2046333290" sldId="257"/>
            <ac:cxnSpMk id="284" creationId="{133D6B8B-00CD-449B-8DD3-7CF6343B7CC3}"/>
          </ac:cxnSpMkLst>
        </pc:cxnChg>
        <pc:cxnChg chg="del">
          <ac:chgData name="Opal Graham" userId="f91867ea3a0f0556" providerId="LiveId" clId="{93635706-D470-4615-A25B-EBFFE943CC91}" dt="2019-03-24T02:57:07.125" v="4990" actId="478"/>
          <ac:cxnSpMkLst>
            <pc:docMk/>
            <pc:sldMk cId="2046333290" sldId="257"/>
            <ac:cxnSpMk id="287" creationId="{455DE141-9829-4B11-B708-CC209A94A69F}"/>
          </ac:cxnSpMkLst>
        </pc:cxnChg>
        <pc:cxnChg chg="del">
          <ac:chgData name="Opal Graham" userId="f91867ea3a0f0556" providerId="LiveId" clId="{93635706-D470-4615-A25B-EBFFE943CC91}" dt="2019-03-24T02:57:07.125" v="4990" actId="478"/>
          <ac:cxnSpMkLst>
            <pc:docMk/>
            <pc:sldMk cId="2046333290" sldId="257"/>
            <ac:cxnSpMk id="293" creationId="{B4E71886-0857-484F-B8CB-532547A6978E}"/>
          </ac:cxnSpMkLst>
        </pc:cxnChg>
        <pc:cxnChg chg="del mod">
          <ac:chgData name="Opal Graham" userId="f91867ea3a0f0556" providerId="LiveId" clId="{93635706-D470-4615-A25B-EBFFE943CC91}" dt="2019-03-24T02:57:07.125" v="4990" actId="478"/>
          <ac:cxnSpMkLst>
            <pc:docMk/>
            <pc:sldMk cId="2046333290" sldId="257"/>
            <ac:cxnSpMk id="294" creationId="{486CD08E-8581-46CC-856D-D6829203ED3F}"/>
          </ac:cxnSpMkLst>
        </pc:cxnChg>
        <pc:cxnChg chg="del">
          <ac:chgData name="Opal Graham" userId="f91867ea3a0f0556" providerId="LiveId" clId="{93635706-D470-4615-A25B-EBFFE943CC91}" dt="2019-03-24T02:57:07.125" v="4990" actId="478"/>
          <ac:cxnSpMkLst>
            <pc:docMk/>
            <pc:sldMk cId="2046333290" sldId="257"/>
            <ac:cxnSpMk id="295" creationId="{859CAC99-DA27-4E3F-B391-3944CD59388C}"/>
          </ac:cxnSpMkLst>
        </pc:cxnChg>
        <pc:cxnChg chg="del">
          <ac:chgData name="Opal Graham" userId="f91867ea3a0f0556" providerId="LiveId" clId="{93635706-D470-4615-A25B-EBFFE943CC91}" dt="2019-03-24T02:57:07.125" v="4990" actId="478"/>
          <ac:cxnSpMkLst>
            <pc:docMk/>
            <pc:sldMk cId="2046333290" sldId="257"/>
            <ac:cxnSpMk id="296" creationId="{570790E1-57E7-44B1-A847-AFB0C403CD4F}"/>
          </ac:cxnSpMkLst>
        </pc:cxnChg>
        <pc:cxnChg chg="del mod">
          <ac:chgData name="Opal Graham" userId="f91867ea3a0f0556" providerId="LiveId" clId="{93635706-D470-4615-A25B-EBFFE943CC91}" dt="2019-03-24T02:57:07.125" v="4990" actId="478"/>
          <ac:cxnSpMkLst>
            <pc:docMk/>
            <pc:sldMk cId="2046333290" sldId="257"/>
            <ac:cxnSpMk id="303" creationId="{A1F9DE46-69EA-4742-AA86-B4344770BAA1}"/>
          </ac:cxnSpMkLst>
        </pc:cxnChg>
        <pc:cxnChg chg="del">
          <ac:chgData name="Opal Graham" userId="f91867ea3a0f0556" providerId="LiveId" clId="{93635706-D470-4615-A25B-EBFFE943CC91}" dt="2019-03-24T02:57:07.125" v="4990" actId="478"/>
          <ac:cxnSpMkLst>
            <pc:docMk/>
            <pc:sldMk cId="2046333290" sldId="257"/>
            <ac:cxnSpMk id="304" creationId="{C11BC962-3A12-4EFD-B55A-7C90C139D7A4}"/>
          </ac:cxnSpMkLst>
        </pc:cxnChg>
        <pc:cxnChg chg="del">
          <ac:chgData name="Opal Graham" userId="f91867ea3a0f0556" providerId="LiveId" clId="{93635706-D470-4615-A25B-EBFFE943CC91}" dt="2019-03-24T02:57:07.125" v="4990" actId="478"/>
          <ac:cxnSpMkLst>
            <pc:docMk/>
            <pc:sldMk cId="2046333290" sldId="257"/>
            <ac:cxnSpMk id="305" creationId="{AF79F477-0BAB-4B22-8A12-AF43AC22C252}"/>
          </ac:cxnSpMkLst>
        </pc:cxnChg>
        <pc:cxnChg chg="del">
          <ac:chgData name="Opal Graham" userId="f91867ea3a0f0556" providerId="LiveId" clId="{93635706-D470-4615-A25B-EBFFE943CC91}" dt="2019-03-24T02:57:07.125" v="4990" actId="478"/>
          <ac:cxnSpMkLst>
            <pc:docMk/>
            <pc:sldMk cId="2046333290" sldId="257"/>
            <ac:cxnSpMk id="308" creationId="{1F6419DE-BC18-4DF2-9E2A-06EAAC0F8967}"/>
          </ac:cxnSpMkLst>
        </pc:cxnChg>
        <pc:cxnChg chg="mod">
          <ac:chgData name="Opal Graham" userId="f91867ea3a0f0556" providerId="LiveId" clId="{93635706-D470-4615-A25B-EBFFE943CC91}" dt="2019-03-25T02:11:37.955" v="16280" actId="692"/>
          <ac:cxnSpMkLst>
            <pc:docMk/>
            <pc:sldMk cId="2046333290" sldId="257"/>
            <ac:cxnSpMk id="344" creationId="{A8C74960-1C80-4B89-8AAC-435A05172BB5}"/>
          </ac:cxnSpMkLst>
        </pc:cxnChg>
        <pc:cxnChg chg="mod ord">
          <ac:chgData name="Opal Graham" userId="f91867ea3a0f0556" providerId="LiveId" clId="{93635706-D470-4615-A25B-EBFFE943CC91}" dt="2019-03-25T02:12:44.695" v="16287" actId="167"/>
          <ac:cxnSpMkLst>
            <pc:docMk/>
            <pc:sldMk cId="2046333290" sldId="257"/>
            <ac:cxnSpMk id="345" creationId="{5E60A9FD-695B-4060-BEEE-1C513F19BF62}"/>
          </ac:cxnSpMkLst>
        </pc:cxnChg>
        <pc:cxnChg chg="mod">
          <ac:chgData name="Opal Graham" userId="f91867ea3a0f0556" providerId="LiveId" clId="{93635706-D470-4615-A25B-EBFFE943CC91}" dt="2019-03-25T02:12:17.747" v="16285" actId="692"/>
          <ac:cxnSpMkLst>
            <pc:docMk/>
            <pc:sldMk cId="2046333290" sldId="257"/>
            <ac:cxnSpMk id="346" creationId="{7725F002-E7EF-456B-9275-B8148607A95F}"/>
          </ac:cxnSpMkLst>
        </pc:cxnChg>
        <pc:cxnChg chg="mod">
          <ac:chgData name="Opal Graham" userId="f91867ea3a0f0556" providerId="LiveId" clId="{93635706-D470-4615-A25B-EBFFE943CC91}" dt="2019-03-25T02:12:12.258" v="16284" actId="692"/>
          <ac:cxnSpMkLst>
            <pc:docMk/>
            <pc:sldMk cId="2046333290" sldId="257"/>
            <ac:cxnSpMk id="347" creationId="{C8767CCF-03B0-43AC-89E7-BF7402A3DD20}"/>
          </ac:cxnSpMkLst>
        </pc:cxnChg>
        <pc:cxnChg chg="mod">
          <ac:chgData name="Opal Graham" userId="f91867ea3a0f0556" providerId="LiveId" clId="{93635706-D470-4615-A25B-EBFFE943CC91}" dt="2019-03-25T02:11:30.587" v="16279" actId="692"/>
          <ac:cxnSpMkLst>
            <pc:docMk/>
            <pc:sldMk cId="2046333290" sldId="257"/>
            <ac:cxnSpMk id="348" creationId="{3FDBB446-1A40-4678-90FB-07EC2D57709B}"/>
          </ac:cxnSpMkLst>
        </pc:cxnChg>
        <pc:cxnChg chg="mod">
          <ac:chgData name="Opal Graham" userId="f91867ea3a0f0556" providerId="LiveId" clId="{93635706-D470-4615-A25B-EBFFE943CC91}" dt="2019-03-25T02:09:25.936" v="16259" actId="692"/>
          <ac:cxnSpMkLst>
            <pc:docMk/>
            <pc:sldMk cId="2046333290" sldId="257"/>
            <ac:cxnSpMk id="349" creationId="{04EC3FF4-8AAF-4BB9-A30D-2A6D1F1FC707}"/>
          </ac:cxnSpMkLst>
        </pc:cxnChg>
        <pc:cxnChg chg="mod">
          <ac:chgData name="Opal Graham" userId="f91867ea3a0f0556" providerId="LiveId" clId="{93635706-D470-4615-A25B-EBFFE943CC91}" dt="2019-03-25T02:09:04.788" v="16256" actId="692"/>
          <ac:cxnSpMkLst>
            <pc:docMk/>
            <pc:sldMk cId="2046333290" sldId="257"/>
            <ac:cxnSpMk id="350" creationId="{219BBEBA-5394-4B4D-A26D-A7D819BBDBB0}"/>
          </ac:cxnSpMkLst>
        </pc:cxnChg>
        <pc:cxnChg chg="mod">
          <ac:chgData name="Opal Graham" userId="f91867ea3a0f0556" providerId="LiveId" clId="{93635706-D470-4615-A25B-EBFFE943CC91}" dt="2019-03-25T02:08:40.175" v="16250" actId="692"/>
          <ac:cxnSpMkLst>
            <pc:docMk/>
            <pc:sldMk cId="2046333290" sldId="257"/>
            <ac:cxnSpMk id="351" creationId="{18F87EBC-EC48-4A1B-82C9-03990DE08544}"/>
          </ac:cxnSpMkLst>
        </pc:cxnChg>
        <pc:cxnChg chg="mod">
          <ac:chgData name="Opal Graham" userId="f91867ea3a0f0556" providerId="LiveId" clId="{93635706-D470-4615-A25B-EBFFE943CC91}" dt="2019-03-25T02:08:51.601" v="16253" actId="692"/>
          <ac:cxnSpMkLst>
            <pc:docMk/>
            <pc:sldMk cId="2046333290" sldId="257"/>
            <ac:cxnSpMk id="352" creationId="{7D2223C6-B93A-4DB0-88CA-87F5550A2A84}"/>
          </ac:cxnSpMkLst>
        </pc:cxnChg>
        <pc:cxnChg chg="mod">
          <ac:chgData name="Opal Graham" userId="f91867ea3a0f0556" providerId="LiveId" clId="{93635706-D470-4615-A25B-EBFFE943CC91}" dt="2019-03-25T02:10:37.358" v="16273" actId="692"/>
          <ac:cxnSpMkLst>
            <pc:docMk/>
            <pc:sldMk cId="2046333290" sldId="257"/>
            <ac:cxnSpMk id="353" creationId="{C68523F4-6630-4815-8A2F-8ED9827643F8}"/>
          </ac:cxnSpMkLst>
        </pc:cxnChg>
        <pc:cxnChg chg="mod">
          <ac:chgData name="Opal Graham" userId="f91867ea3a0f0556" providerId="LiveId" clId="{93635706-D470-4615-A25B-EBFFE943CC91}" dt="2019-03-25T02:10:54.373" v="16276" actId="692"/>
          <ac:cxnSpMkLst>
            <pc:docMk/>
            <pc:sldMk cId="2046333290" sldId="257"/>
            <ac:cxnSpMk id="354" creationId="{4AECA794-848E-4B2B-9CCA-0B644871C03E}"/>
          </ac:cxnSpMkLst>
        </pc:cxnChg>
        <pc:cxnChg chg="mod">
          <ac:chgData name="Opal Graham" userId="f91867ea3a0f0556" providerId="LiveId" clId="{93635706-D470-4615-A25B-EBFFE943CC91}" dt="2019-03-25T02:10:28.427" v="16270" actId="692"/>
          <ac:cxnSpMkLst>
            <pc:docMk/>
            <pc:sldMk cId="2046333290" sldId="257"/>
            <ac:cxnSpMk id="355" creationId="{CCA3F5DA-A486-4FC9-9896-9D33C2510015}"/>
          </ac:cxnSpMkLst>
        </pc:cxnChg>
        <pc:cxnChg chg="mod">
          <ac:chgData name="Opal Graham" userId="f91867ea3a0f0556" providerId="LiveId" clId="{93635706-D470-4615-A25B-EBFFE943CC91}" dt="2019-03-25T02:16:11.966" v="16310" actId="692"/>
          <ac:cxnSpMkLst>
            <pc:docMk/>
            <pc:sldMk cId="2046333290" sldId="257"/>
            <ac:cxnSpMk id="376" creationId="{D87AF547-992D-46BD-9A44-136E185AC99C}"/>
          </ac:cxnSpMkLst>
        </pc:cxnChg>
        <pc:cxnChg chg="mod">
          <ac:chgData name="Opal Graham" userId="f91867ea3a0f0556" providerId="LiveId" clId="{93635706-D470-4615-A25B-EBFFE943CC91}" dt="2019-03-25T02:16:38.576" v="16312" actId="692"/>
          <ac:cxnSpMkLst>
            <pc:docMk/>
            <pc:sldMk cId="2046333290" sldId="257"/>
            <ac:cxnSpMk id="377" creationId="{3CFE3BA5-EBCA-4ADF-A85E-F10C6C64A544}"/>
          </ac:cxnSpMkLst>
        </pc:cxnChg>
        <pc:cxnChg chg="mod">
          <ac:chgData name="Opal Graham" userId="f91867ea3a0f0556" providerId="LiveId" clId="{93635706-D470-4615-A25B-EBFFE943CC91}" dt="2019-03-25T02:17:01.621" v="16315" actId="692"/>
          <ac:cxnSpMkLst>
            <pc:docMk/>
            <pc:sldMk cId="2046333290" sldId="257"/>
            <ac:cxnSpMk id="378" creationId="{40C14E5B-0AEB-4AAE-83C1-6DA0C9CA2987}"/>
          </ac:cxnSpMkLst>
        </pc:cxnChg>
        <pc:cxnChg chg="mod">
          <ac:chgData name="Opal Graham" userId="f91867ea3a0f0556" providerId="LiveId" clId="{93635706-D470-4615-A25B-EBFFE943CC91}" dt="2019-03-25T02:16:56.612" v="16314" actId="692"/>
          <ac:cxnSpMkLst>
            <pc:docMk/>
            <pc:sldMk cId="2046333290" sldId="257"/>
            <ac:cxnSpMk id="379" creationId="{39AD60C3-9660-4EA2-BEDA-1F4732A51C0D}"/>
          </ac:cxnSpMkLst>
        </pc:cxnChg>
        <pc:cxnChg chg="mod">
          <ac:chgData name="Opal Graham" userId="f91867ea3a0f0556" providerId="LiveId" clId="{93635706-D470-4615-A25B-EBFFE943CC91}" dt="2019-03-25T02:17:47.198" v="16324" actId="692"/>
          <ac:cxnSpMkLst>
            <pc:docMk/>
            <pc:sldMk cId="2046333290" sldId="257"/>
            <ac:cxnSpMk id="380" creationId="{3D010B38-88BD-4780-8514-59447C7117B4}"/>
          </ac:cxnSpMkLst>
        </pc:cxnChg>
        <pc:cxnChg chg="mod">
          <ac:chgData name="Opal Graham" userId="f91867ea3a0f0556" providerId="LiveId" clId="{93635706-D470-4615-A25B-EBFFE943CC91}" dt="2019-03-25T02:17:13.255" v="16318" actId="692"/>
          <ac:cxnSpMkLst>
            <pc:docMk/>
            <pc:sldMk cId="2046333290" sldId="257"/>
            <ac:cxnSpMk id="381" creationId="{3C588299-4691-4CA1-B367-25A7DD34AC84}"/>
          </ac:cxnSpMkLst>
        </pc:cxnChg>
        <pc:cxnChg chg="mod">
          <ac:chgData name="Opal Graham" userId="f91867ea3a0f0556" providerId="LiveId" clId="{93635706-D470-4615-A25B-EBFFE943CC91}" dt="2019-03-25T02:17:05.736" v="16316" actId="692"/>
          <ac:cxnSpMkLst>
            <pc:docMk/>
            <pc:sldMk cId="2046333290" sldId="257"/>
            <ac:cxnSpMk id="382" creationId="{732F57C3-4734-432D-A5E1-64C23DC8B444}"/>
          </ac:cxnSpMkLst>
        </pc:cxnChg>
        <pc:cxnChg chg="mod">
          <ac:chgData name="Opal Graham" userId="f91867ea3a0f0556" providerId="LiveId" clId="{93635706-D470-4615-A25B-EBFFE943CC91}" dt="2019-03-25T02:17:17.504" v="16319" actId="692"/>
          <ac:cxnSpMkLst>
            <pc:docMk/>
            <pc:sldMk cId="2046333290" sldId="257"/>
            <ac:cxnSpMk id="383" creationId="{11194207-F646-4583-B00C-97690198E960}"/>
          </ac:cxnSpMkLst>
        </pc:cxnChg>
        <pc:cxnChg chg="mod">
          <ac:chgData name="Opal Graham" userId="f91867ea3a0f0556" providerId="LiveId" clId="{93635706-D470-4615-A25B-EBFFE943CC91}" dt="2019-03-25T02:17:23.299" v="16320" actId="692"/>
          <ac:cxnSpMkLst>
            <pc:docMk/>
            <pc:sldMk cId="2046333290" sldId="257"/>
            <ac:cxnSpMk id="384" creationId="{1108DDB6-74BB-48DF-A357-E5C71E609A26}"/>
          </ac:cxnSpMkLst>
        </pc:cxnChg>
        <pc:cxnChg chg="mod">
          <ac:chgData name="Opal Graham" userId="f91867ea3a0f0556" providerId="LiveId" clId="{93635706-D470-4615-A25B-EBFFE943CC91}" dt="2019-03-25T02:17:29.781" v="16322" actId="692"/>
          <ac:cxnSpMkLst>
            <pc:docMk/>
            <pc:sldMk cId="2046333290" sldId="257"/>
            <ac:cxnSpMk id="385" creationId="{84E94C9D-E2A8-4A3A-982B-272D180B1453}"/>
          </ac:cxnSpMkLst>
        </pc:cxnChg>
        <pc:cxnChg chg="mod">
          <ac:chgData name="Opal Graham" userId="f91867ea3a0f0556" providerId="LiveId" clId="{93635706-D470-4615-A25B-EBFFE943CC91}" dt="2019-03-25T02:19:28.155" v="16338" actId="692"/>
          <ac:cxnSpMkLst>
            <pc:docMk/>
            <pc:sldMk cId="2046333290" sldId="257"/>
            <ac:cxnSpMk id="386" creationId="{C657B971-E7A2-4211-B76F-A95C185275FA}"/>
          </ac:cxnSpMkLst>
        </pc:cxnChg>
        <pc:cxnChg chg="mod">
          <ac:chgData name="Opal Graham" userId="f91867ea3a0f0556" providerId="LiveId" clId="{93635706-D470-4615-A25B-EBFFE943CC91}" dt="2019-03-25T02:18:19.062" v="16325" actId="692"/>
          <ac:cxnSpMkLst>
            <pc:docMk/>
            <pc:sldMk cId="2046333290" sldId="257"/>
            <ac:cxnSpMk id="387" creationId="{ABED855D-109B-4CDE-9706-7EE3EC71D7E2}"/>
          </ac:cxnSpMkLst>
        </pc:cxnChg>
        <pc:cxnChg chg="mod">
          <ac:chgData name="Opal Graham" userId="f91867ea3a0f0556" providerId="LiveId" clId="{93635706-D470-4615-A25B-EBFFE943CC91}" dt="2019-03-25T02:18:25.291" v="16326" actId="692"/>
          <ac:cxnSpMkLst>
            <pc:docMk/>
            <pc:sldMk cId="2046333290" sldId="257"/>
            <ac:cxnSpMk id="388" creationId="{CEEEF76D-90C4-4B87-8606-E6D57A96D6D0}"/>
          </ac:cxnSpMkLst>
        </pc:cxnChg>
        <pc:cxnChg chg="mod">
          <ac:chgData name="Opal Graham" userId="f91867ea3a0f0556" providerId="LiveId" clId="{93635706-D470-4615-A25B-EBFFE943CC91}" dt="2019-03-25T02:18:58.295" v="16332" actId="692"/>
          <ac:cxnSpMkLst>
            <pc:docMk/>
            <pc:sldMk cId="2046333290" sldId="257"/>
            <ac:cxnSpMk id="389" creationId="{211A350B-8ACA-46C2-B096-14C555EB25D1}"/>
          </ac:cxnSpMkLst>
        </pc:cxnChg>
        <pc:cxnChg chg="mod">
          <ac:chgData name="Opal Graham" userId="f91867ea3a0f0556" providerId="LiveId" clId="{93635706-D470-4615-A25B-EBFFE943CC91}" dt="2019-03-25T02:18:50.813" v="16330" actId="692"/>
          <ac:cxnSpMkLst>
            <pc:docMk/>
            <pc:sldMk cId="2046333290" sldId="257"/>
            <ac:cxnSpMk id="390" creationId="{38C38929-473C-4E24-A5CB-B4411061B9B7}"/>
          </ac:cxnSpMkLst>
        </pc:cxnChg>
        <pc:cxnChg chg="mod">
          <ac:chgData name="Opal Graham" userId="f91867ea3a0f0556" providerId="LiveId" clId="{93635706-D470-4615-A25B-EBFFE943CC91}" dt="2019-03-25T02:18:29.091" v="16327" actId="692"/>
          <ac:cxnSpMkLst>
            <pc:docMk/>
            <pc:sldMk cId="2046333290" sldId="257"/>
            <ac:cxnSpMk id="391" creationId="{58523745-0D74-4717-B348-64B836912B45}"/>
          </ac:cxnSpMkLst>
        </pc:cxnChg>
        <pc:cxnChg chg="mod">
          <ac:chgData name="Opal Graham" userId="f91867ea3a0f0556" providerId="LiveId" clId="{93635706-D470-4615-A25B-EBFFE943CC91}" dt="2019-03-25T02:18:34.456" v="16328" actId="692"/>
          <ac:cxnSpMkLst>
            <pc:docMk/>
            <pc:sldMk cId="2046333290" sldId="257"/>
            <ac:cxnSpMk id="392" creationId="{F62EF754-40CD-41EC-AD3D-0DCC719BC882}"/>
          </ac:cxnSpMkLst>
        </pc:cxnChg>
        <pc:cxnChg chg="mod">
          <ac:chgData name="Opal Graham" userId="f91867ea3a0f0556" providerId="LiveId" clId="{93635706-D470-4615-A25B-EBFFE943CC91}" dt="2019-03-25T02:19:05.486" v="16334" actId="692"/>
          <ac:cxnSpMkLst>
            <pc:docMk/>
            <pc:sldMk cId="2046333290" sldId="257"/>
            <ac:cxnSpMk id="393" creationId="{12DF3525-DAE9-47B4-A4A2-511A145FAC86}"/>
          </ac:cxnSpMkLst>
        </pc:cxnChg>
        <pc:cxnChg chg="mod">
          <ac:chgData name="Opal Graham" userId="f91867ea3a0f0556" providerId="LiveId" clId="{93635706-D470-4615-A25B-EBFFE943CC91}" dt="2019-03-25T02:19:15.144" v="16336" actId="692"/>
          <ac:cxnSpMkLst>
            <pc:docMk/>
            <pc:sldMk cId="2046333290" sldId="257"/>
            <ac:cxnSpMk id="394" creationId="{35992FAA-252B-4A3A-9A8C-CDAD45936D50}"/>
          </ac:cxnSpMkLst>
        </pc:cxnChg>
        <pc:cxnChg chg="mod">
          <ac:chgData name="Opal Graham" userId="f91867ea3a0f0556" providerId="LiveId" clId="{93635706-D470-4615-A25B-EBFFE943CC91}" dt="2019-03-25T02:19:35.246" v="16340" actId="692"/>
          <ac:cxnSpMkLst>
            <pc:docMk/>
            <pc:sldMk cId="2046333290" sldId="257"/>
            <ac:cxnSpMk id="395" creationId="{84F2E81D-90B4-4BC2-957A-6E891D8CF658}"/>
          </ac:cxnSpMkLst>
        </pc:cxnChg>
        <pc:cxnChg chg="add mod">
          <ac:chgData name="Opal Graham" userId="f91867ea3a0f0556" providerId="LiveId" clId="{93635706-D470-4615-A25B-EBFFE943CC91}" dt="2019-03-25T02:43:51.417" v="16748" actId="14100"/>
          <ac:cxnSpMkLst>
            <pc:docMk/>
            <pc:sldMk cId="2046333290" sldId="257"/>
            <ac:cxnSpMk id="408" creationId="{5A1471A0-3EF3-44A1-ACBA-8873FE128F2A}"/>
          </ac:cxnSpMkLst>
        </pc:cxnChg>
        <pc:cxnChg chg="add del mod">
          <ac:chgData name="Opal Graham" userId="f91867ea3a0f0556" providerId="LiveId" clId="{93635706-D470-4615-A25B-EBFFE943CC91}" dt="2019-03-25T02:39:08.719" v="16734" actId="478"/>
          <ac:cxnSpMkLst>
            <pc:docMk/>
            <pc:sldMk cId="2046333290" sldId="257"/>
            <ac:cxnSpMk id="409" creationId="{8BC2ECEC-E80A-4E1F-B019-E7EDCBF4FA1A}"/>
          </ac:cxnSpMkLst>
        </pc:cxnChg>
        <pc:cxnChg chg="add mod">
          <ac:chgData name="Opal Graham" userId="f91867ea3a0f0556" providerId="LiveId" clId="{93635706-D470-4615-A25B-EBFFE943CC91}" dt="2019-03-25T02:41:46.084" v="16742" actId="1076"/>
          <ac:cxnSpMkLst>
            <pc:docMk/>
            <pc:sldMk cId="2046333290" sldId="257"/>
            <ac:cxnSpMk id="410" creationId="{09B3F312-7149-4222-887C-28260D81C2D2}"/>
          </ac:cxnSpMkLst>
        </pc:cxnChg>
        <pc:cxnChg chg="mod">
          <ac:chgData name="Opal Graham" userId="f91867ea3a0f0556" providerId="LiveId" clId="{93635706-D470-4615-A25B-EBFFE943CC91}" dt="2019-03-25T15:51:38.968" v="16812" actId="692"/>
          <ac:cxnSpMkLst>
            <pc:docMk/>
            <pc:sldMk cId="2046333290" sldId="257"/>
            <ac:cxnSpMk id="453" creationId="{B650C2CC-831F-496E-85A7-0A1BE848D42E}"/>
          </ac:cxnSpMkLst>
        </pc:cxnChg>
        <pc:cxnChg chg="mod">
          <ac:chgData name="Opal Graham" userId="f91867ea3a0f0556" providerId="LiveId" clId="{93635706-D470-4615-A25B-EBFFE943CC91}" dt="2019-03-24T22:04:35.787" v="16082" actId="692"/>
          <ac:cxnSpMkLst>
            <pc:docMk/>
            <pc:sldMk cId="2046333290" sldId="257"/>
            <ac:cxnSpMk id="465" creationId="{36D203F3-3CEF-4F2A-B57A-C9BB7C8DF8ED}"/>
          </ac:cxnSpMkLst>
        </pc:cxnChg>
        <pc:cxnChg chg="mod">
          <ac:chgData name="Opal Graham" userId="f91867ea3a0f0556" providerId="LiveId" clId="{93635706-D470-4615-A25B-EBFFE943CC91}" dt="2019-03-24T22:04:45.591" v="16084" actId="692"/>
          <ac:cxnSpMkLst>
            <pc:docMk/>
            <pc:sldMk cId="2046333290" sldId="257"/>
            <ac:cxnSpMk id="466" creationId="{2B0080F6-AE17-48FE-910E-2F55313950A6}"/>
          </ac:cxnSpMkLst>
        </pc:cxnChg>
        <pc:cxnChg chg="mod">
          <ac:chgData name="Opal Graham" userId="f91867ea3a0f0556" providerId="LiveId" clId="{93635706-D470-4615-A25B-EBFFE943CC91}" dt="2019-03-24T22:04:40.591" v="16083" actId="692"/>
          <ac:cxnSpMkLst>
            <pc:docMk/>
            <pc:sldMk cId="2046333290" sldId="257"/>
            <ac:cxnSpMk id="467" creationId="{3150786A-3F2E-4AE0-9D18-43691787AB8C}"/>
          </ac:cxnSpMkLst>
        </pc:cxnChg>
        <pc:cxnChg chg="add mod">
          <ac:chgData name="Opal Graham" userId="f91867ea3a0f0556" providerId="LiveId" clId="{93635706-D470-4615-A25B-EBFFE943CC91}" dt="2019-03-24T21:59:47.108" v="16049" actId="692"/>
          <ac:cxnSpMkLst>
            <pc:docMk/>
            <pc:sldMk cId="2046333290" sldId="257"/>
            <ac:cxnSpMk id="473" creationId="{1B0ACB08-6A52-4FF6-84CD-6F35A1EF8E25}"/>
          </ac:cxnSpMkLst>
        </pc:cxnChg>
        <pc:cxnChg chg="add mod">
          <ac:chgData name="Opal Graham" userId="f91867ea3a0f0556" providerId="LiveId" clId="{93635706-D470-4615-A25B-EBFFE943CC91}" dt="2019-03-24T21:59:53.037" v="16050" actId="692"/>
          <ac:cxnSpMkLst>
            <pc:docMk/>
            <pc:sldMk cId="2046333290" sldId="257"/>
            <ac:cxnSpMk id="474" creationId="{EAF45879-2354-46C8-B8A6-DEA66C5BC831}"/>
          </ac:cxnSpMkLst>
        </pc:cxnChg>
        <pc:cxnChg chg="add mod">
          <ac:chgData name="Opal Graham" userId="f91867ea3a0f0556" providerId="LiveId" clId="{93635706-D470-4615-A25B-EBFFE943CC91}" dt="2019-03-24T22:00:38.130" v="16055" actId="692"/>
          <ac:cxnSpMkLst>
            <pc:docMk/>
            <pc:sldMk cId="2046333290" sldId="257"/>
            <ac:cxnSpMk id="475" creationId="{D729198C-9048-4465-832D-9A774DA152BF}"/>
          </ac:cxnSpMkLst>
        </pc:cxnChg>
        <pc:cxnChg chg="add mod">
          <ac:chgData name="Opal Graham" userId="f91867ea3a0f0556" providerId="LiveId" clId="{93635706-D470-4615-A25B-EBFFE943CC91}" dt="2019-03-24T22:01:05.696" v="16058" actId="692"/>
          <ac:cxnSpMkLst>
            <pc:docMk/>
            <pc:sldMk cId="2046333290" sldId="257"/>
            <ac:cxnSpMk id="476" creationId="{20308A71-EEE7-4E7F-8424-D8E4057A0550}"/>
          </ac:cxnSpMkLst>
        </pc:cxnChg>
        <pc:cxnChg chg="add mod">
          <ac:chgData name="Opal Graham" userId="f91867ea3a0f0556" providerId="LiveId" clId="{93635706-D470-4615-A25B-EBFFE943CC91}" dt="2019-03-24T22:00:16.362" v="16052" actId="692"/>
          <ac:cxnSpMkLst>
            <pc:docMk/>
            <pc:sldMk cId="2046333290" sldId="257"/>
            <ac:cxnSpMk id="477" creationId="{448169A9-2786-4E26-9BF6-19B71EA41AEE}"/>
          </ac:cxnSpMkLst>
        </pc:cxnChg>
        <pc:cxnChg chg="add mod">
          <ac:chgData name="Opal Graham" userId="f91867ea3a0f0556" providerId="LiveId" clId="{93635706-D470-4615-A25B-EBFFE943CC91}" dt="2019-03-24T22:00:00.922" v="16051" actId="692"/>
          <ac:cxnSpMkLst>
            <pc:docMk/>
            <pc:sldMk cId="2046333290" sldId="257"/>
            <ac:cxnSpMk id="478" creationId="{4BD7D8CC-4F09-4CB0-A6B7-86D343335770}"/>
          </ac:cxnSpMkLst>
        </pc:cxnChg>
        <pc:cxnChg chg="add mod">
          <ac:chgData name="Opal Graham" userId="f91867ea3a0f0556" providerId="LiveId" clId="{93635706-D470-4615-A25B-EBFFE943CC91}" dt="2019-03-24T22:00:59.897" v="16057" actId="692"/>
          <ac:cxnSpMkLst>
            <pc:docMk/>
            <pc:sldMk cId="2046333290" sldId="257"/>
            <ac:cxnSpMk id="479" creationId="{6C4A01F6-49FB-4E22-AE6F-2124AF1D3958}"/>
          </ac:cxnSpMkLst>
        </pc:cxnChg>
        <pc:cxnChg chg="add mod">
          <ac:chgData name="Opal Graham" userId="f91867ea3a0f0556" providerId="LiveId" clId="{93635706-D470-4615-A25B-EBFFE943CC91}" dt="2019-03-24T22:00:47.501" v="16056" actId="692"/>
          <ac:cxnSpMkLst>
            <pc:docMk/>
            <pc:sldMk cId="2046333290" sldId="257"/>
            <ac:cxnSpMk id="480" creationId="{2911E50D-FFDF-4F18-8A6B-77C4D0EA3DB4}"/>
          </ac:cxnSpMkLst>
        </pc:cxnChg>
        <pc:cxnChg chg="add mod">
          <ac:chgData name="Opal Graham" userId="f91867ea3a0f0556" providerId="LiveId" clId="{93635706-D470-4615-A25B-EBFFE943CC91}" dt="2019-03-24T20:37:25.048" v="15533" actId="692"/>
          <ac:cxnSpMkLst>
            <pc:docMk/>
            <pc:sldMk cId="2046333290" sldId="257"/>
            <ac:cxnSpMk id="485" creationId="{5CC9573B-7A06-46BF-B689-AE290FBA3231}"/>
          </ac:cxnSpMkLst>
        </pc:cxnChg>
        <pc:cxnChg chg="add mod">
          <ac:chgData name="Opal Graham" userId="f91867ea3a0f0556" providerId="LiveId" clId="{93635706-D470-4615-A25B-EBFFE943CC91}" dt="2019-03-24T20:37:32.589" v="15534" actId="692"/>
          <ac:cxnSpMkLst>
            <pc:docMk/>
            <pc:sldMk cId="2046333290" sldId="257"/>
            <ac:cxnSpMk id="486" creationId="{4FC044EC-5648-446F-A699-0BEF8F53FDD9}"/>
          </ac:cxnSpMkLst>
        </pc:cxnChg>
        <pc:cxnChg chg="add mod">
          <ac:chgData name="Opal Graham" userId="f91867ea3a0f0556" providerId="LiveId" clId="{93635706-D470-4615-A25B-EBFFE943CC91}" dt="2019-03-25T02:32:25.610" v="16672" actId="1076"/>
          <ac:cxnSpMkLst>
            <pc:docMk/>
            <pc:sldMk cId="2046333290" sldId="257"/>
            <ac:cxnSpMk id="498" creationId="{20ED0C55-56E9-4BAE-B582-7CA201F3D684}"/>
          </ac:cxnSpMkLst>
        </pc:cxnChg>
        <pc:cxnChg chg="add del mod">
          <ac:chgData name="Opal Graham" userId="f91867ea3a0f0556" providerId="LiveId" clId="{93635706-D470-4615-A25B-EBFFE943CC91}" dt="2019-03-24T02:32:15.090" v="4078" actId="478"/>
          <ac:cxnSpMkLst>
            <pc:docMk/>
            <pc:sldMk cId="2046333290" sldId="257"/>
            <ac:cxnSpMk id="508" creationId="{4641ED9F-A54D-47DC-AE8E-59EE565087EA}"/>
          </ac:cxnSpMkLst>
        </pc:cxnChg>
        <pc:cxnChg chg="add del mod">
          <ac:chgData name="Opal Graham" userId="f91867ea3a0f0556" providerId="LiveId" clId="{93635706-D470-4615-A25B-EBFFE943CC91}" dt="2019-03-24T02:32:15.090" v="4078" actId="478"/>
          <ac:cxnSpMkLst>
            <pc:docMk/>
            <pc:sldMk cId="2046333290" sldId="257"/>
            <ac:cxnSpMk id="509" creationId="{F36DBD82-2E24-462F-AC71-B2DFBA3DB1DB}"/>
          </ac:cxnSpMkLst>
        </pc:cxnChg>
        <pc:cxnChg chg="add del mod">
          <ac:chgData name="Opal Graham" userId="f91867ea3a0f0556" providerId="LiveId" clId="{93635706-D470-4615-A25B-EBFFE943CC91}" dt="2019-03-24T02:32:15.090" v="4078" actId="478"/>
          <ac:cxnSpMkLst>
            <pc:docMk/>
            <pc:sldMk cId="2046333290" sldId="257"/>
            <ac:cxnSpMk id="510" creationId="{B152D61C-A5D8-4F15-A956-57C951CB430F}"/>
          </ac:cxnSpMkLst>
        </pc:cxnChg>
        <pc:cxnChg chg="add del mod">
          <ac:chgData name="Opal Graham" userId="f91867ea3a0f0556" providerId="LiveId" clId="{93635706-D470-4615-A25B-EBFFE943CC91}" dt="2019-03-24T02:32:15.090" v="4078" actId="478"/>
          <ac:cxnSpMkLst>
            <pc:docMk/>
            <pc:sldMk cId="2046333290" sldId="257"/>
            <ac:cxnSpMk id="511" creationId="{A91B6E05-9FEF-4172-ABFE-3820E91F3E7C}"/>
          </ac:cxnSpMkLst>
        </pc:cxnChg>
        <pc:cxnChg chg="add del mod">
          <ac:chgData name="Opal Graham" userId="f91867ea3a0f0556" providerId="LiveId" clId="{93635706-D470-4615-A25B-EBFFE943CC91}" dt="2019-03-24T02:32:15.090" v="4078" actId="478"/>
          <ac:cxnSpMkLst>
            <pc:docMk/>
            <pc:sldMk cId="2046333290" sldId="257"/>
            <ac:cxnSpMk id="512" creationId="{F9611F01-1896-4F46-AA46-B9393C697889}"/>
          </ac:cxnSpMkLst>
        </pc:cxnChg>
        <pc:cxnChg chg="add del mod">
          <ac:chgData name="Opal Graham" userId="f91867ea3a0f0556" providerId="LiveId" clId="{93635706-D470-4615-A25B-EBFFE943CC91}" dt="2019-03-24T02:32:15.090" v="4078" actId="478"/>
          <ac:cxnSpMkLst>
            <pc:docMk/>
            <pc:sldMk cId="2046333290" sldId="257"/>
            <ac:cxnSpMk id="513" creationId="{117C4437-3997-4B5C-8FE5-257B63A40EDF}"/>
          </ac:cxnSpMkLst>
        </pc:cxnChg>
        <pc:cxnChg chg="add del mod">
          <ac:chgData name="Opal Graham" userId="f91867ea3a0f0556" providerId="LiveId" clId="{93635706-D470-4615-A25B-EBFFE943CC91}" dt="2019-03-24T02:32:15.090" v="4078" actId="478"/>
          <ac:cxnSpMkLst>
            <pc:docMk/>
            <pc:sldMk cId="2046333290" sldId="257"/>
            <ac:cxnSpMk id="514" creationId="{D9F019FA-B812-4618-B472-E5647817D135}"/>
          </ac:cxnSpMkLst>
        </pc:cxnChg>
        <pc:cxnChg chg="add del mod">
          <ac:chgData name="Opal Graham" userId="f91867ea3a0f0556" providerId="LiveId" clId="{93635706-D470-4615-A25B-EBFFE943CC91}" dt="2019-03-24T02:32:15.090" v="4078" actId="478"/>
          <ac:cxnSpMkLst>
            <pc:docMk/>
            <pc:sldMk cId="2046333290" sldId="257"/>
            <ac:cxnSpMk id="515" creationId="{8B64C2FC-BD7B-436F-ABE4-1BA53C85D670}"/>
          </ac:cxnSpMkLst>
        </pc:cxnChg>
        <pc:cxnChg chg="add del mod">
          <ac:chgData name="Opal Graham" userId="f91867ea3a0f0556" providerId="LiveId" clId="{93635706-D470-4615-A25B-EBFFE943CC91}" dt="2019-03-24T02:32:15.090" v="4078" actId="478"/>
          <ac:cxnSpMkLst>
            <pc:docMk/>
            <pc:sldMk cId="2046333290" sldId="257"/>
            <ac:cxnSpMk id="516" creationId="{0D45A55F-10C1-4800-B9B8-08A66BD983BA}"/>
          </ac:cxnSpMkLst>
        </pc:cxnChg>
        <pc:cxnChg chg="add del mod">
          <ac:chgData name="Opal Graham" userId="f91867ea3a0f0556" providerId="LiveId" clId="{93635706-D470-4615-A25B-EBFFE943CC91}" dt="2019-03-24T02:32:15.090" v="4078" actId="478"/>
          <ac:cxnSpMkLst>
            <pc:docMk/>
            <pc:sldMk cId="2046333290" sldId="257"/>
            <ac:cxnSpMk id="517" creationId="{5E03CE7E-F373-4F70-80E2-C1190E67BBC0}"/>
          </ac:cxnSpMkLst>
        </pc:cxnChg>
        <pc:cxnChg chg="add del mod">
          <ac:chgData name="Opal Graham" userId="f91867ea3a0f0556" providerId="LiveId" clId="{93635706-D470-4615-A25B-EBFFE943CC91}" dt="2019-03-24T02:32:15.090" v="4078" actId="478"/>
          <ac:cxnSpMkLst>
            <pc:docMk/>
            <pc:sldMk cId="2046333290" sldId="257"/>
            <ac:cxnSpMk id="518" creationId="{9EC4B911-C574-4B89-B411-82DCCF2C9086}"/>
          </ac:cxnSpMkLst>
        </pc:cxnChg>
        <pc:cxnChg chg="add del mod">
          <ac:chgData name="Opal Graham" userId="f91867ea3a0f0556" providerId="LiveId" clId="{93635706-D470-4615-A25B-EBFFE943CC91}" dt="2019-03-24T02:32:15.090" v="4078" actId="478"/>
          <ac:cxnSpMkLst>
            <pc:docMk/>
            <pc:sldMk cId="2046333290" sldId="257"/>
            <ac:cxnSpMk id="519" creationId="{175CD097-DDAB-4A84-95D1-F94C4A575E3A}"/>
          </ac:cxnSpMkLst>
        </pc:cxnChg>
        <pc:cxnChg chg="add del mod">
          <ac:chgData name="Opal Graham" userId="f91867ea3a0f0556" providerId="LiveId" clId="{93635706-D470-4615-A25B-EBFFE943CC91}" dt="2019-03-24T02:32:15.090" v="4078" actId="478"/>
          <ac:cxnSpMkLst>
            <pc:docMk/>
            <pc:sldMk cId="2046333290" sldId="257"/>
            <ac:cxnSpMk id="520" creationId="{1950C6E4-E3C0-4197-8C5D-F84CBC929F98}"/>
          </ac:cxnSpMkLst>
        </pc:cxnChg>
        <pc:cxnChg chg="add del mod">
          <ac:chgData name="Opal Graham" userId="f91867ea3a0f0556" providerId="LiveId" clId="{93635706-D470-4615-A25B-EBFFE943CC91}" dt="2019-03-24T02:32:15.090" v="4078" actId="478"/>
          <ac:cxnSpMkLst>
            <pc:docMk/>
            <pc:sldMk cId="2046333290" sldId="257"/>
            <ac:cxnSpMk id="521" creationId="{E300DAA6-D3E1-4210-8D95-E4837842F858}"/>
          </ac:cxnSpMkLst>
        </pc:cxnChg>
        <pc:cxnChg chg="add del mod">
          <ac:chgData name="Opal Graham" userId="f91867ea3a0f0556" providerId="LiveId" clId="{93635706-D470-4615-A25B-EBFFE943CC91}" dt="2019-03-24T02:32:15.090" v="4078" actId="478"/>
          <ac:cxnSpMkLst>
            <pc:docMk/>
            <pc:sldMk cId="2046333290" sldId="257"/>
            <ac:cxnSpMk id="522" creationId="{991D29EA-2D22-420B-8F58-A08F33D2E9D2}"/>
          </ac:cxnSpMkLst>
        </pc:cxnChg>
        <pc:cxnChg chg="add del mod">
          <ac:chgData name="Opal Graham" userId="f91867ea3a0f0556" providerId="LiveId" clId="{93635706-D470-4615-A25B-EBFFE943CC91}" dt="2019-03-24T02:32:15.090" v="4078" actId="478"/>
          <ac:cxnSpMkLst>
            <pc:docMk/>
            <pc:sldMk cId="2046333290" sldId="257"/>
            <ac:cxnSpMk id="523" creationId="{993ED79C-ADE7-48B5-A0CD-D19C65186783}"/>
          </ac:cxnSpMkLst>
        </pc:cxnChg>
        <pc:cxnChg chg="add del mod">
          <ac:chgData name="Opal Graham" userId="f91867ea3a0f0556" providerId="LiveId" clId="{93635706-D470-4615-A25B-EBFFE943CC91}" dt="2019-03-24T02:32:15.090" v="4078" actId="478"/>
          <ac:cxnSpMkLst>
            <pc:docMk/>
            <pc:sldMk cId="2046333290" sldId="257"/>
            <ac:cxnSpMk id="524" creationId="{0126AB06-CF5B-4ADF-BDF0-880796386B98}"/>
          </ac:cxnSpMkLst>
        </pc:cxnChg>
        <pc:cxnChg chg="add del mod">
          <ac:chgData name="Opal Graham" userId="f91867ea3a0f0556" providerId="LiveId" clId="{93635706-D470-4615-A25B-EBFFE943CC91}" dt="2019-03-24T02:32:15.090" v="4078" actId="478"/>
          <ac:cxnSpMkLst>
            <pc:docMk/>
            <pc:sldMk cId="2046333290" sldId="257"/>
            <ac:cxnSpMk id="525" creationId="{28C5C481-4235-4F4F-9751-C1CFCEB585FB}"/>
          </ac:cxnSpMkLst>
        </pc:cxnChg>
        <pc:cxnChg chg="add del mod">
          <ac:chgData name="Opal Graham" userId="f91867ea3a0f0556" providerId="LiveId" clId="{93635706-D470-4615-A25B-EBFFE943CC91}" dt="2019-03-24T02:32:15.090" v="4078" actId="478"/>
          <ac:cxnSpMkLst>
            <pc:docMk/>
            <pc:sldMk cId="2046333290" sldId="257"/>
            <ac:cxnSpMk id="526" creationId="{FA8899DF-BBCF-4A4B-9BDF-D49C1A53B1A7}"/>
          </ac:cxnSpMkLst>
        </pc:cxnChg>
        <pc:cxnChg chg="add del mod">
          <ac:chgData name="Opal Graham" userId="f91867ea3a0f0556" providerId="LiveId" clId="{93635706-D470-4615-A25B-EBFFE943CC91}" dt="2019-03-24T02:32:15.090" v="4078" actId="478"/>
          <ac:cxnSpMkLst>
            <pc:docMk/>
            <pc:sldMk cId="2046333290" sldId="257"/>
            <ac:cxnSpMk id="527" creationId="{93C07B65-67D5-4693-8B0C-5DC5E111A646}"/>
          </ac:cxnSpMkLst>
        </pc:cxnChg>
        <pc:cxnChg chg="add mod">
          <ac:chgData name="Opal Graham" userId="f91867ea3a0f0556" providerId="LiveId" clId="{93635706-D470-4615-A25B-EBFFE943CC91}" dt="2019-03-24T22:03:46.597" v="16075" actId="692"/>
          <ac:cxnSpMkLst>
            <pc:docMk/>
            <pc:sldMk cId="2046333290" sldId="257"/>
            <ac:cxnSpMk id="531" creationId="{B8D9CB75-9305-4660-A607-BF98D58C44B0}"/>
          </ac:cxnSpMkLst>
        </pc:cxnChg>
        <pc:cxnChg chg="add mod">
          <ac:chgData name="Opal Graham" userId="f91867ea3a0f0556" providerId="LiveId" clId="{93635706-D470-4615-A25B-EBFFE943CC91}" dt="2019-03-24T22:03:51.191" v="16076" actId="692"/>
          <ac:cxnSpMkLst>
            <pc:docMk/>
            <pc:sldMk cId="2046333290" sldId="257"/>
            <ac:cxnSpMk id="532" creationId="{1C568468-1A25-431D-832C-306ACCF8C4BC}"/>
          </ac:cxnSpMkLst>
        </pc:cxnChg>
        <pc:cxnChg chg="add mod">
          <ac:chgData name="Opal Graham" userId="f91867ea3a0f0556" providerId="LiveId" clId="{93635706-D470-4615-A25B-EBFFE943CC91}" dt="2019-03-25T01:55:01.385" v="16183" actId="692"/>
          <ac:cxnSpMkLst>
            <pc:docMk/>
            <pc:sldMk cId="2046333290" sldId="257"/>
            <ac:cxnSpMk id="543" creationId="{91A9CA11-6E62-4662-972B-DEFED6058F1F}"/>
          </ac:cxnSpMkLst>
        </pc:cxnChg>
        <pc:cxnChg chg="add mod">
          <ac:chgData name="Opal Graham" userId="f91867ea3a0f0556" providerId="LiveId" clId="{93635706-D470-4615-A25B-EBFFE943CC91}" dt="2019-03-25T01:55:21.180" v="16187" actId="692"/>
          <ac:cxnSpMkLst>
            <pc:docMk/>
            <pc:sldMk cId="2046333290" sldId="257"/>
            <ac:cxnSpMk id="544" creationId="{498370CC-9D62-4C6C-8D2A-D95D995F2302}"/>
          </ac:cxnSpMkLst>
        </pc:cxnChg>
        <pc:cxnChg chg="add mod">
          <ac:chgData name="Opal Graham" userId="f91867ea3a0f0556" providerId="LiveId" clId="{93635706-D470-4615-A25B-EBFFE943CC91}" dt="2019-03-25T01:55:39.119" v="16191" actId="692"/>
          <ac:cxnSpMkLst>
            <pc:docMk/>
            <pc:sldMk cId="2046333290" sldId="257"/>
            <ac:cxnSpMk id="545" creationId="{C116E40D-3393-4C8C-ABE0-29E047DC9AE9}"/>
          </ac:cxnSpMkLst>
        </pc:cxnChg>
        <pc:cxnChg chg="add mod">
          <ac:chgData name="Opal Graham" userId="f91867ea3a0f0556" providerId="LiveId" clId="{93635706-D470-4615-A25B-EBFFE943CC91}" dt="2019-03-25T01:55:35.043" v="16190" actId="692"/>
          <ac:cxnSpMkLst>
            <pc:docMk/>
            <pc:sldMk cId="2046333290" sldId="257"/>
            <ac:cxnSpMk id="546" creationId="{1EEFA614-B817-4791-B25A-F17A6B1C4CA5}"/>
          </ac:cxnSpMkLst>
        </pc:cxnChg>
        <pc:cxnChg chg="add mod">
          <ac:chgData name="Opal Graham" userId="f91867ea3a0f0556" providerId="LiveId" clId="{93635706-D470-4615-A25B-EBFFE943CC91}" dt="2019-03-25T01:55:16.725" v="16186" actId="692"/>
          <ac:cxnSpMkLst>
            <pc:docMk/>
            <pc:sldMk cId="2046333290" sldId="257"/>
            <ac:cxnSpMk id="547" creationId="{9B07850A-B841-4FD8-B208-771A621E6F49}"/>
          </ac:cxnSpMkLst>
        </pc:cxnChg>
        <pc:cxnChg chg="add mod">
          <ac:chgData name="Opal Graham" userId="f91867ea3a0f0556" providerId="LiveId" clId="{93635706-D470-4615-A25B-EBFFE943CC91}" dt="2019-03-25T01:55:12.040" v="16185" actId="692"/>
          <ac:cxnSpMkLst>
            <pc:docMk/>
            <pc:sldMk cId="2046333290" sldId="257"/>
            <ac:cxnSpMk id="548" creationId="{D7C5288F-9C02-4C40-8D10-0F3264066494}"/>
          </ac:cxnSpMkLst>
        </pc:cxnChg>
        <pc:cxnChg chg="add mod">
          <ac:chgData name="Opal Graham" userId="f91867ea3a0f0556" providerId="LiveId" clId="{93635706-D470-4615-A25B-EBFFE943CC91}" dt="2019-03-25T01:55:06.858" v="16184" actId="692"/>
          <ac:cxnSpMkLst>
            <pc:docMk/>
            <pc:sldMk cId="2046333290" sldId="257"/>
            <ac:cxnSpMk id="549" creationId="{0CC76CF7-B3FC-4460-8F19-3F82305CE2B0}"/>
          </ac:cxnSpMkLst>
        </pc:cxnChg>
        <pc:cxnChg chg="add mod">
          <ac:chgData name="Opal Graham" userId="f91867ea3a0f0556" providerId="LiveId" clId="{93635706-D470-4615-A25B-EBFFE943CC91}" dt="2019-03-25T01:55:25.521" v="16188" actId="692"/>
          <ac:cxnSpMkLst>
            <pc:docMk/>
            <pc:sldMk cId="2046333290" sldId="257"/>
            <ac:cxnSpMk id="550" creationId="{E2A3ABB4-80C7-4EF2-B67C-1B420D2299E6}"/>
          </ac:cxnSpMkLst>
        </pc:cxnChg>
        <pc:cxnChg chg="add mod">
          <ac:chgData name="Opal Graham" userId="f91867ea3a0f0556" providerId="LiveId" clId="{93635706-D470-4615-A25B-EBFFE943CC91}" dt="2019-03-25T01:55:43.997" v="16192" actId="692"/>
          <ac:cxnSpMkLst>
            <pc:docMk/>
            <pc:sldMk cId="2046333290" sldId="257"/>
            <ac:cxnSpMk id="551" creationId="{C6290371-A395-4622-9DC0-08669FA5BB5B}"/>
          </ac:cxnSpMkLst>
        </pc:cxnChg>
        <pc:cxnChg chg="add mod">
          <ac:chgData name="Opal Graham" userId="f91867ea3a0f0556" providerId="LiveId" clId="{93635706-D470-4615-A25B-EBFFE943CC91}" dt="2019-03-25T01:55:31.198" v="16189" actId="692"/>
          <ac:cxnSpMkLst>
            <pc:docMk/>
            <pc:sldMk cId="2046333290" sldId="257"/>
            <ac:cxnSpMk id="552" creationId="{961BC79F-823F-451A-BC90-AAEDADF08FA6}"/>
          </ac:cxnSpMkLst>
        </pc:cxnChg>
        <pc:cxnChg chg="add mod">
          <ac:chgData name="Opal Graham" userId="f91867ea3a0f0556" providerId="LiveId" clId="{93635706-D470-4615-A25B-EBFFE943CC91}" dt="2019-03-25T01:55:50.192" v="16193" actId="692"/>
          <ac:cxnSpMkLst>
            <pc:docMk/>
            <pc:sldMk cId="2046333290" sldId="257"/>
            <ac:cxnSpMk id="553" creationId="{D4E30C2C-22AF-4B95-A8F5-7E79BD9483A7}"/>
          </ac:cxnSpMkLst>
        </pc:cxnChg>
        <pc:cxnChg chg="add mod">
          <ac:chgData name="Opal Graham" userId="f91867ea3a0f0556" providerId="LiveId" clId="{93635706-D470-4615-A25B-EBFFE943CC91}" dt="2019-03-25T01:55:54.337" v="16194" actId="692"/>
          <ac:cxnSpMkLst>
            <pc:docMk/>
            <pc:sldMk cId="2046333290" sldId="257"/>
            <ac:cxnSpMk id="554" creationId="{270F9AA2-D0B1-4D71-9758-DBF591F2D01C}"/>
          </ac:cxnSpMkLst>
        </pc:cxnChg>
        <pc:cxnChg chg="add mod">
          <ac:chgData name="Opal Graham" userId="f91867ea3a0f0556" providerId="LiveId" clId="{93635706-D470-4615-A25B-EBFFE943CC91}" dt="2019-03-25T01:56:09.506" v="16197" actId="692"/>
          <ac:cxnSpMkLst>
            <pc:docMk/>
            <pc:sldMk cId="2046333290" sldId="257"/>
            <ac:cxnSpMk id="555" creationId="{82627BF1-2D35-4648-A389-9F75DF1A8E4B}"/>
          </ac:cxnSpMkLst>
        </pc:cxnChg>
        <pc:cxnChg chg="add mod">
          <ac:chgData name="Opal Graham" userId="f91867ea3a0f0556" providerId="LiveId" clId="{93635706-D470-4615-A25B-EBFFE943CC91}" dt="2019-03-25T01:56:03.769" v="16196" actId="692"/>
          <ac:cxnSpMkLst>
            <pc:docMk/>
            <pc:sldMk cId="2046333290" sldId="257"/>
            <ac:cxnSpMk id="556" creationId="{D5B7BFF6-5457-4E7B-B402-C78033F42E5F}"/>
          </ac:cxnSpMkLst>
        </pc:cxnChg>
        <pc:cxnChg chg="add mod">
          <ac:chgData name="Opal Graham" userId="f91867ea3a0f0556" providerId="LiveId" clId="{93635706-D470-4615-A25B-EBFFE943CC91}" dt="2019-03-25T01:55:58.639" v="16195" actId="692"/>
          <ac:cxnSpMkLst>
            <pc:docMk/>
            <pc:sldMk cId="2046333290" sldId="257"/>
            <ac:cxnSpMk id="557" creationId="{D566F11F-03AB-41A2-840A-E6520E154302}"/>
          </ac:cxnSpMkLst>
        </pc:cxnChg>
        <pc:cxnChg chg="add mod">
          <ac:chgData name="Opal Graham" userId="f91867ea3a0f0556" providerId="LiveId" clId="{93635706-D470-4615-A25B-EBFFE943CC91}" dt="2019-03-25T01:56:23.729" v="16200" actId="692"/>
          <ac:cxnSpMkLst>
            <pc:docMk/>
            <pc:sldMk cId="2046333290" sldId="257"/>
            <ac:cxnSpMk id="558" creationId="{FA88E79C-93A8-4278-9B89-7268253A50E0}"/>
          </ac:cxnSpMkLst>
        </pc:cxnChg>
        <pc:cxnChg chg="add mod">
          <ac:chgData name="Opal Graham" userId="f91867ea3a0f0556" providerId="LiveId" clId="{93635706-D470-4615-A25B-EBFFE943CC91}" dt="2019-03-25T01:56:29.146" v="16201" actId="692"/>
          <ac:cxnSpMkLst>
            <pc:docMk/>
            <pc:sldMk cId="2046333290" sldId="257"/>
            <ac:cxnSpMk id="559" creationId="{83FD263F-8B7B-4052-8F70-32131C6728CA}"/>
          </ac:cxnSpMkLst>
        </pc:cxnChg>
        <pc:cxnChg chg="add mod">
          <ac:chgData name="Opal Graham" userId="f91867ea3a0f0556" providerId="LiveId" clId="{93635706-D470-4615-A25B-EBFFE943CC91}" dt="2019-03-25T01:56:14.260" v="16198" actId="692"/>
          <ac:cxnSpMkLst>
            <pc:docMk/>
            <pc:sldMk cId="2046333290" sldId="257"/>
            <ac:cxnSpMk id="560" creationId="{24602E82-94A8-49A9-9AEB-E40F14DF7183}"/>
          </ac:cxnSpMkLst>
        </pc:cxnChg>
        <pc:cxnChg chg="add mod">
          <ac:chgData name="Opal Graham" userId="f91867ea3a0f0556" providerId="LiveId" clId="{93635706-D470-4615-A25B-EBFFE943CC91}" dt="2019-03-25T01:56:34.017" v="16202" actId="692"/>
          <ac:cxnSpMkLst>
            <pc:docMk/>
            <pc:sldMk cId="2046333290" sldId="257"/>
            <ac:cxnSpMk id="561" creationId="{EEC792D2-E02B-44AD-9E86-310E3964E65E}"/>
          </ac:cxnSpMkLst>
        </pc:cxnChg>
        <pc:cxnChg chg="add mod">
          <ac:chgData name="Opal Graham" userId="f91867ea3a0f0556" providerId="LiveId" clId="{93635706-D470-4615-A25B-EBFFE943CC91}" dt="2019-03-25T01:56:18.730" v="16199" actId="692"/>
          <ac:cxnSpMkLst>
            <pc:docMk/>
            <pc:sldMk cId="2046333290" sldId="257"/>
            <ac:cxnSpMk id="562" creationId="{B712DBEA-F9BF-49E7-8EEE-7A5E1B531129}"/>
          </ac:cxnSpMkLst>
        </pc:cxnChg>
        <pc:cxnChg chg="add mod">
          <ac:chgData name="Opal Graham" userId="f91867ea3a0f0556" providerId="LiveId" clId="{93635706-D470-4615-A25B-EBFFE943CC91}" dt="2019-03-24T18:03:12.369" v="12539" actId="1076"/>
          <ac:cxnSpMkLst>
            <pc:docMk/>
            <pc:sldMk cId="2046333290" sldId="257"/>
            <ac:cxnSpMk id="572" creationId="{CD711B53-1652-4945-A275-FFCBB193AD8A}"/>
          </ac:cxnSpMkLst>
        </pc:cxnChg>
        <pc:cxnChg chg="add mod">
          <ac:chgData name="Opal Graham" userId="f91867ea3a0f0556" providerId="LiveId" clId="{93635706-D470-4615-A25B-EBFFE943CC91}" dt="2019-03-24T18:03:12.369" v="12539" actId="1076"/>
          <ac:cxnSpMkLst>
            <pc:docMk/>
            <pc:sldMk cId="2046333290" sldId="257"/>
            <ac:cxnSpMk id="573" creationId="{D7DCF122-C19C-4203-94CC-2E2609C018AC}"/>
          </ac:cxnSpMkLst>
        </pc:cxnChg>
        <pc:cxnChg chg="add mod">
          <ac:chgData name="Opal Graham" userId="f91867ea3a0f0556" providerId="LiveId" clId="{93635706-D470-4615-A25B-EBFFE943CC91}" dt="2019-03-24T20:55:31.863" v="15642" actId="692"/>
          <ac:cxnSpMkLst>
            <pc:docMk/>
            <pc:sldMk cId="2046333290" sldId="257"/>
            <ac:cxnSpMk id="576" creationId="{BB22B175-59EB-4C19-9561-43B7BAB0BB71}"/>
          </ac:cxnSpMkLst>
        </pc:cxnChg>
        <pc:cxnChg chg="add mod">
          <ac:chgData name="Opal Graham" userId="f91867ea3a0f0556" providerId="LiveId" clId="{93635706-D470-4615-A25B-EBFFE943CC91}" dt="2019-03-24T18:03:12.369" v="12539" actId="1076"/>
          <ac:cxnSpMkLst>
            <pc:docMk/>
            <pc:sldMk cId="2046333290" sldId="257"/>
            <ac:cxnSpMk id="583" creationId="{5C62B4ED-B88A-4503-81B4-8D33DEFC4931}"/>
          </ac:cxnSpMkLst>
        </pc:cxnChg>
        <pc:cxnChg chg="add mod">
          <ac:chgData name="Opal Graham" userId="f91867ea3a0f0556" providerId="LiveId" clId="{93635706-D470-4615-A25B-EBFFE943CC91}" dt="2019-03-24T20:54:30.801" v="15638" actId="692"/>
          <ac:cxnSpMkLst>
            <pc:docMk/>
            <pc:sldMk cId="2046333290" sldId="257"/>
            <ac:cxnSpMk id="584" creationId="{8E2580BD-BC15-4C53-812E-EA50A1333C1E}"/>
          </ac:cxnSpMkLst>
        </pc:cxnChg>
        <pc:cxnChg chg="add mod">
          <ac:chgData name="Opal Graham" userId="f91867ea3a0f0556" providerId="LiveId" clId="{93635706-D470-4615-A25B-EBFFE943CC91}" dt="2019-03-24T18:03:12.369" v="12539" actId="1076"/>
          <ac:cxnSpMkLst>
            <pc:docMk/>
            <pc:sldMk cId="2046333290" sldId="257"/>
            <ac:cxnSpMk id="585" creationId="{545C58FB-867B-4251-A57A-C7C68FB84331}"/>
          </ac:cxnSpMkLst>
        </pc:cxnChg>
        <pc:cxnChg chg="add mod">
          <ac:chgData name="Opal Graham" userId="f91867ea3a0f0556" providerId="LiveId" clId="{93635706-D470-4615-A25B-EBFFE943CC91}" dt="2019-03-24T18:03:12.369" v="12539" actId="1076"/>
          <ac:cxnSpMkLst>
            <pc:docMk/>
            <pc:sldMk cId="2046333290" sldId="257"/>
            <ac:cxnSpMk id="586" creationId="{CCB3F3C8-144D-4742-8F47-3EC9AD2A1DF1}"/>
          </ac:cxnSpMkLst>
        </pc:cxnChg>
        <pc:cxnChg chg="add mod">
          <ac:chgData name="Opal Graham" userId="f91867ea3a0f0556" providerId="LiveId" clId="{93635706-D470-4615-A25B-EBFFE943CC91}" dt="2019-03-24T18:03:12.369" v="12539" actId="1076"/>
          <ac:cxnSpMkLst>
            <pc:docMk/>
            <pc:sldMk cId="2046333290" sldId="257"/>
            <ac:cxnSpMk id="593" creationId="{243C8212-EC44-4F98-B7E8-F38443F13B46}"/>
          </ac:cxnSpMkLst>
        </pc:cxnChg>
        <pc:cxnChg chg="add mod">
          <ac:chgData name="Opal Graham" userId="f91867ea3a0f0556" providerId="LiveId" clId="{93635706-D470-4615-A25B-EBFFE943CC91}" dt="2019-03-24T18:03:12.369" v="12539" actId="1076"/>
          <ac:cxnSpMkLst>
            <pc:docMk/>
            <pc:sldMk cId="2046333290" sldId="257"/>
            <ac:cxnSpMk id="594" creationId="{11398D17-2D4D-4AAC-990E-EB97FE844D32}"/>
          </ac:cxnSpMkLst>
        </pc:cxnChg>
        <pc:cxnChg chg="add mod">
          <ac:chgData name="Opal Graham" userId="f91867ea3a0f0556" providerId="LiveId" clId="{93635706-D470-4615-A25B-EBFFE943CC91}" dt="2019-03-24T18:03:12.369" v="12539" actId="1076"/>
          <ac:cxnSpMkLst>
            <pc:docMk/>
            <pc:sldMk cId="2046333290" sldId="257"/>
            <ac:cxnSpMk id="595" creationId="{CF7C89BE-292D-43D6-AD9A-C32BD8A9AB00}"/>
          </ac:cxnSpMkLst>
        </pc:cxnChg>
        <pc:cxnChg chg="add mod">
          <ac:chgData name="Opal Graham" userId="f91867ea3a0f0556" providerId="LiveId" clId="{93635706-D470-4615-A25B-EBFFE943CC91}" dt="2019-03-24T20:56:48.775" v="15652" actId="692"/>
          <ac:cxnSpMkLst>
            <pc:docMk/>
            <pc:sldMk cId="2046333290" sldId="257"/>
            <ac:cxnSpMk id="598" creationId="{EF86D951-ADC7-452D-81CA-F2579EF2D02B}"/>
          </ac:cxnSpMkLst>
        </pc:cxnChg>
        <pc:cxnChg chg="add mod">
          <ac:chgData name="Opal Graham" userId="f91867ea3a0f0556" providerId="LiveId" clId="{93635706-D470-4615-A25B-EBFFE943CC91}" dt="2019-03-24T18:27:28.500" v="12998" actId="1076"/>
          <ac:cxnSpMkLst>
            <pc:docMk/>
            <pc:sldMk cId="2046333290" sldId="257"/>
            <ac:cxnSpMk id="599" creationId="{61E63E81-10FF-449E-ACA8-3ACEB2F7BE01}"/>
          </ac:cxnSpMkLst>
        </pc:cxnChg>
        <pc:cxnChg chg="add mod">
          <ac:chgData name="Opal Graham" userId="f91867ea3a0f0556" providerId="LiveId" clId="{93635706-D470-4615-A25B-EBFFE943CC91}" dt="2019-03-24T18:27:28.500" v="12998" actId="1076"/>
          <ac:cxnSpMkLst>
            <pc:docMk/>
            <pc:sldMk cId="2046333290" sldId="257"/>
            <ac:cxnSpMk id="600" creationId="{EA9FEF73-34A1-42C3-BDF6-D21C244DEE1B}"/>
          </ac:cxnSpMkLst>
        </pc:cxnChg>
        <pc:cxnChg chg="add mod">
          <ac:chgData name="Opal Graham" userId="f91867ea3a0f0556" providerId="LiveId" clId="{93635706-D470-4615-A25B-EBFFE943CC91}" dt="2019-03-24T18:27:28.500" v="12998" actId="1076"/>
          <ac:cxnSpMkLst>
            <pc:docMk/>
            <pc:sldMk cId="2046333290" sldId="257"/>
            <ac:cxnSpMk id="606" creationId="{EE42BA8F-4AE8-4733-A5BF-80AA9D5C8B86}"/>
          </ac:cxnSpMkLst>
        </pc:cxnChg>
        <pc:cxnChg chg="add mod">
          <ac:chgData name="Opal Graham" userId="f91867ea3a0f0556" providerId="LiveId" clId="{93635706-D470-4615-A25B-EBFFE943CC91}" dt="2019-03-24T18:27:28.500" v="12998" actId="1076"/>
          <ac:cxnSpMkLst>
            <pc:docMk/>
            <pc:sldMk cId="2046333290" sldId="257"/>
            <ac:cxnSpMk id="607" creationId="{5FE3FC62-EDBF-4769-926C-E9F065804CD1}"/>
          </ac:cxnSpMkLst>
        </pc:cxnChg>
        <pc:cxnChg chg="add mod">
          <ac:chgData name="Opal Graham" userId="f91867ea3a0f0556" providerId="LiveId" clId="{93635706-D470-4615-A25B-EBFFE943CC91}" dt="2019-03-24T18:27:28.500" v="12998" actId="1076"/>
          <ac:cxnSpMkLst>
            <pc:docMk/>
            <pc:sldMk cId="2046333290" sldId="257"/>
            <ac:cxnSpMk id="611" creationId="{CB064C10-4943-4C78-9F63-77968AB8E408}"/>
          </ac:cxnSpMkLst>
        </pc:cxnChg>
        <pc:cxnChg chg="add mod">
          <ac:chgData name="Opal Graham" userId="f91867ea3a0f0556" providerId="LiveId" clId="{93635706-D470-4615-A25B-EBFFE943CC91}" dt="2019-03-24T18:27:28.500" v="12998" actId="1076"/>
          <ac:cxnSpMkLst>
            <pc:docMk/>
            <pc:sldMk cId="2046333290" sldId="257"/>
            <ac:cxnSpMk id="612" creationId="{151FFF01-5266-48FD-93F6-B358935A0CD1}"/>
          </ac:cxnSpMkLst>
        </pc:cxnChg>
        <pc:cxnChg chg="add mod">
          <ac:chgData name="Opal Graham" userId="f91867ea3a0f0556" providerId="LiveId" clId="{93635706-D470-4615-A25B-EBFFE943CC91}" dt="2019-03-24T18:27:28.500" v="12998" actId="1076"/>
          <ac:cxnSpMkLst>
            <pc:docMk/>
            <pc:sldMk cId="2046333290" sldId="257"/>
            <ac:cxnSpMk id="619" creationId="{3E8555FA-0912-483C-A47F-59F99B9D92C8}"/>
          </ac:cxnSpMkLst>
        </pc:cxnChg>
        <pc:cxnChg chg="add mod">
          <ac:chgData name="Opal Graham" userId="f91867ea3a0f0556" providerId="LiveId" clId="{93635706-D470-4615-A25B-EBFFE943CC91}" dt="2019-03-24T18:27:28.500" v="12998" actId="1076"/>
          <ac:cxnSpMkLst>
            <pc:docMk/>
            <pc:sldMk cId="2046333290" sldId="257"/>
            <ac:cxnSpMk id="620" creationId="{01A0AC4F-2492-469E-9908-962DD9545372}"/>
          </ac:cxnSpMkLst>
        </pc:cxnChg>
        <pc:cxnChg chg="add mod">
          <ac:chgData name="Opal Graham" userId="f91867ea3a0f0556" providerId="LiveId" clId="{93635706-D470-4615-A25B-EBFFE943CC91}" dt="2019-03-24T18:27:28.500" v="12998" actId="1076"/>
          <ac:cxnSpMkLst>
            <pc:docMk/>
            <pc:sldMk cId="2046333290" sldId="257"/>
            <ac:cxnSpMk id="621" creationId="{328661A1-897A-48C1-98AA-28D839EBC594}"/>
          </ac:cxnSpMkLst>
        </pc:cxnChg>
        <pc:cxnChg chg="add mod">
          <ac:chgData name="Opal Graham" userId="f91867ea3a0f0556" providerId="LiveId" clId="{93635706-D470-4615-A25B-EBFFE943CC91}" dt="2019-03-24T18:27:28.500" v="12998" actId="1076"/>
          <ac:cxnSpMkLst>
            <pc:docMk/>
            <pc:sldMk cId="2046333290" sldId="257"/>
            <ac:cxnSpMk id="622" creationId="{34F7C140-45A6-44E6-94E3-14AB01982E16}"/>
          </ac:cxnSpMkLst>
        </pc:cxnChg>
        <pc:cxnChg chg="add mod">
          <ac:chgData name="Opal Graham" userId="f91867ea3a0f0556" providerId="LiveId" clId="{93635706-D470-4615-A25B-EBFFE943CC91}" dt="2019-03-24T20:56:14.548" v="15647" actId="692"/>
          <ac:cxnSpMkLst>
            <pc:docMk/>
            <pc:sldMk cId="2046333290" sldId="257"/>
            <ac:cxnSpMk id="623" creationId="{1BFB2BBD-7C39-4924-84CA-CABFAB1D9CE0}"/>
          </ac:cxnSpMkLst>
        </pc:cxnChg>
        <pc:cxnChg chg="add mod">
          <ac:chgData name="Opal Graham" userId="f91867ea3a0f0556" providerId="LiveId" clId="{93635706-D470-4615-A25B-EBFFE943CC91}" dt="2019-03-24T18:27:28.500" v="12998" actId="1076"/>
          <ac:cxnSpMkLst>
            <pc:docMk/>
            <pc:sldMk cId="2046333290" sldId="257"/>
            <ac:cxnSpMk id="624" creationId="{835FA0C9-987A-4359-9BD4-F6023303C8D4}"/>
          </ac:cxnSpMkLst>
        </pc:cxnChg>
        <pc:cxnChg chg="add del mod">
          <ac:chgData name="Opal Graham" userId="f91867ea3a0f0556" providerId="LiveId" clId="{93635706-D470-4615-A25B-EBFFE943CC91}" dt="2019-03-24T03:05:15.668" v="5005" actId="478"/>
          <ac:cxnSpMkLst>
            <pc:docMk/>
            <pc:sldMk cId="2046333290" sldId="257"/>
            <ac:cxnSpMk id="626" creationId="{5D418F11-16FF-40C4-88B3-6CE0F647DDB2}"/>
          </ac:cxnSpMkLst>
        </pc:cxnChg>
        <pc:cxnChg chg="add del mod">
          <ac:chgData name="Opal Graham" userId="f91867ea3a0f0556" providerId="LiveId" clId="{93635706-D470-4615-A25B-EBFFE943CC91}" dt="2019-03-24T03:05:15.668" v="5005" actId="478"/>
          <ac:cxnSpMkLst>
            <pc:docMk/>
            <pc:sldMk cId="2046333290" sldId="257"/>
            <ac:cxnSpMk id="627" creationId="{CD58FFA4-3E73-4C4F-A6BF-15878DFC0BE6}"/>
          </ac:cxnSpMkLst>
        </pc:cxnChg>
        <pc:cxnChg chg="add del mod">
          <ac:chgData name="Opal Graham" userId="f91867ea3a0f0556" providerId="LiveId" clId="{93635706-D470-4615-A25B-EBFFE943CC91}" dt="2019-03-24T03:05:15.668" v="5005" actId="478"/>
          <ac:cxnSpMkLst>
            <pc:docMk/>
            <pc:sldMk cId="2046333290" sldId="257"/>
            <ac:cxnSpMk id="633" creationId="{E75CD639-0BB4-4D17-9ECE-105D1BAD9962}"/>
          </ac:cxnSpMkLst>
        </pc:cxnChg>
        <pc:cxnChg chg="add del mod">
          <ac:chgData name="Opal Graham" userId="f91867ea3a0f0556" providerId="LiveId" clId="{93635706-D470-4615-A25B-EBFFE943CC91}" dt="2019-03-24T03:05:15.668" v="5005" actId="478"/>
          <ac:cxnSpMkLst>
            <pc:docMk/>
            <pc:sldMk cId="2046333290" sldId="257"/>
            <ac:cxnSpMk id="634" creationId="{B35A48FA-F4BB-4EBA-9827-F88991E805A5}"/>
          </ac:cxnSpMkLst>
        </pc:cxnChg>
        <pc:cxnChg chg="add del mod">
          <ac:chgData name="Opal Graham" userId="f91867ea3a0f0556" providerId="LiveId" clId="{93635706-D470-4615-A25B-EBFFE943CC91}" dt="2019-03-24T03:05:15.668" v="5005" actId="478"/>
          <ac:cxnSpMkLst>
            <pc:docMk/>
            <pc:sldMk cId="2046333290" sldId="257"/>
            <ac:cxnSpMk id="638" creationId="{B4762CAB-3568-4FE0-8BC4-B5451083DBC0}"/>
          </ac:cxnSpMkLst>
        </pc:cxnChg>
        <pc:cxnChg chg="add del mod">
          <ac:chgData name="Opal Graham" userId="f91867ea3a0f0556" providerId="LiveId" clId="{93635706-D470-4615-A25B-EBFFE943CC91}" dt="2019-03-24T03:05:15.668" v="5005" actId="478"/>
          <ac:cxnSpMkLst>
            <pc:docMk/>
            <pc:sldMk cId="2046333290" sldId="257"/>
            <ac:cxnSpMk id="639" creationId="{4F0B38CF-26EC-457F-A9B6-7367BA16066E}"/>
          </ac:cxnSpMkLst>
        </pc:cxnChg>
        <pc:cxnChg chg="add del mod">
          <ac:chgData name="Opal Graham" userId="f91867ea3a0f0556" providerId="LiveId" clId="{93635706-D470-4615-A25B-EBFFE943CC91}" dt="2019-03-24T03:05:15.668" v="5005" actId="478"/>
          <ac:cxnSpMkLst>
            <pc:docMk/>
            <pc:sldMk cId="2046333290" sldId="257"/>
            <ac:cxnSpMk id="645" creationId="{403750B9-D1CD-4B0A-A6D3-6605C522678D}"/>
          </ac:cxnSpMkLst>
        </pc:cxnChg>
        <pc:cxnChg chg="add del mod">
          <ac:chgData name="Opal Graham" userId="f91867ea3a0f0556" providerId="LiveId" clId="{93635706-D470-4615-A25B-EBFFE943CC91}" dt="2019-03-24T03:05:15.668" v="5005" actId="478"/>
          <ac:cxnSpMkLst>
            <pc:docMk/>
            <pc:sldMk cId="2046333290" sldId="257"/>
            <ac:cxnSpMk id="648" creationId="{19E72EED-2B36-4DF1-BCC5-49CFF34B4892}"/>
          </ac:cxnSpMkLst>
        </pc:cxnChg>
        <pc:cxnChg chg="add del mod">
          <ac:chgData name="Opal Graham" userId="f91867ea3a0f0556" providerId="LiveId" clId="{93635706-D470-4615-A25B-EBFFE943CC91}" dt="2019-03-24T03:05:15.668" v="5005" actId="478"/>
          <ac:cxnSpMkLst>
            <pc:docMk/>
            <pc:sldMk cId="2046333290" sldId="257"/>
            <ac:cxnSpMk id="649" creationId="{56B9F218-08AC-400A-AE35-90858632A769}"/>
          </ac:cxnSpMkLst>
        </pc:cxnChg>
        <pc:cxnChg chg="add del mod">
          <ac:chgData name="Opal Graham" userId="f91867ea3a0f0556" providerId="LiveId" clId="{93635706-D470-4615-A25B-EBFFE943CC91}" dt="2019-03-24T03:05:15.668" v="5005" actId="478"/>
          <ac:cxnSpMkLst>
            <pc:docMk/>
            <pc:sldMk cId="2046333290" sldId="257"/>
            <ac:cxnSpMk id="650" creationId="{4B031295-4188-412A-84B1-9BDC22CC90B1}"/>
          </ac:cxnSpMkLst>
        </pc:cxnChg>
        <pc:cxnChg chg="add del mod">
          <ac:chgData name="Opal Graham" userId="f91867ea3a0f0556" providerId="LiveId" clId="{93635706-D470-4615-A25B-EBFFE943CC91}" dt="2019-03-24T03:31:25.359" v="5237" actId="478"/>
          <ac:cxnSpMkLst>
            <pc:docMk/>
            <pc:sldMk cId="2046333290" sldId="257"/>
            <ac:cxnSpMk id="661" creationId="{BF18DCDE-2B38-4329-A88B-239717541CA0}"/>
          </ac:cxnSpMkLst>
        </pc:cxnChg>
        <pc:cxnChg chg="add del mod">
          <ac:chgData name="Opal Graham" userId="f91867ea3a0f0556" providerId="LiveId" clId="{93635706-D470-4615-A25B-EBFFE943CC91}" dt="2019-03-24T03:31:25.359" v="5237" actId="478"/>
          <ac:cxnSpMkLst>
            <pc:docMk/>
            <pc:sldMk cId="2046333290" sldId="257"/>
            <ac:cxnSpMk id="662" creationId="{931C00C9-2D49-4853-97D0-F90B6DB7E621}"/>
          </ac:cxnSpMkLst>
        </pc:cxnChg>
        <pc:cxnChg chg="add del mod">
          <ac:chgData name="Opal Graham" userId="f91867ea3a0f0556" providerId="LiveId" clId="{93635706-D470-4615-A25B-EBFFE943CC91}" dt="2019-03-24T03:31:25.359" v="5237" actId="478"/>
          <ac:cxnSpMkLst>
            <pc:docMk/>
            <pc:sldMk cId="2046333290" sldId="257"/>
            <ac:cxnSpMk id="666" creationId="{A7F33833-D982-4073-90FA-DC427042652F}"/>
          </ac:cxnSpMkLst>
        </pc:cxnChg>
        <pc:cxnChg chg="add del mod">
          <ac:chgData name="Opal Graham" userId="f91867ea3a0f0556" providerId="LiveId" clId="{93635706-D470-4615-A25B-EBFFE943CC91}" dt="2019-03-24T03:31:25.359" v="5237" actId="478"/>
          <ac:cxnSpMkLst>
            <pc:docMk/>
            <pc:sldMk cId="2046333290" sldId="257"/>
            <ac:cxnSpMk id="667" creationId="{B674EC6C-92AD-49C7-A7B3-9F14A478E246}"/>
          </ac:cxnSpMkLst>
        </pc:cxnChg>
        <pc:cxnChg chg="add del mod">
          <ac:chgData name="Opal Graham" userId="f91867ea3a0f0556" providerId="LiveId" clId="{93635706-D470-4615-A25B-EBFFE943CC91}" dt="2019-03-24T03:31:25.359" v="5237" actId="478"/>
          <ac:cxnSpMkLst>
            <pc:docMk/>
            <pc:sldMk cId="2046333290" sldId="257"/>
            <ac:cxnSpMk id="674" creationId="{B4C01DDD-885D-4FF9-8AF0-E9EBECB98EFD}"/>
          </ac:cxnSpMkLst>
        </pc:cxnChg>
        <pc:cxnChg chg="add del mod">
          <ac:chgData name="Opal Graham" userId="f91867ea3a0f0556" providerId="LiveId" clId="{93635706-D470-4615-A25B-EBFFE943CC91}" dt="2019-03-24T03:31:25.359" v="5237" actId="478"/>
          <ac:cxnSpMkLst>
            <pc:docMk/>
            <pc:sldMk cId="2046333290" sldId="257"/>
            <ac:cxnSpMk id="675" creationId="{F2FEFFF5-521A-43A6-A610-32A460CF9F13}"/>
          </ac:cxnSpMkLst>
        </pc:cxnChg>
        <pc:cxnChg chg="add mod">
          <ac:chgData name="Opal Graham" userId="f91867ea3a0f0556" providerId="LiveId" clId="{93635706-D470-4615-A25B-EBFFE943CC91}" dt="2019-03-25T01:57:25.342" v="16203" actId="692"/>
          <ac:cxnSpMkLst>
            <pc:docMk/>
            <pc:sldMk cId="2046333290" sldId="257"/>
            <ac:cxnSpMk id="678" creationId="{BD0769E1-B246-4117-9975-7723914E9665}"/>
          </ac:cxnSpMkLst>
        </pc:cxnChg>
        <pc:cxnChg chg="add mod">
          <ac:chgData name="Opal Graham" userId="f91867ea3a0f0556" providerId="LiveId" clId="{93635706-D470-4615-A25B-EBFFE943CC91}" dt="2019-03-25T02:43:00.577" v="16745" actId="1076"/>
          <ac:cxnSpMkLst>
            <pc:docMk/>
            <pc:sldMk cId="2046333290" sldId="257"/>
            <ac:cxnSpMk id="679" creationId="{CD18FEA5-46C0-42B0-94A5-904A45213EE2}"/>
          </ac:cxnSpMkLst>
        </pc:cxnChg>
        <pc:cxnChg chg="add mod">
          <ac:chgData name="Opal Graham" userId="f91867ea3a0f0556" providerId="LiveId" clId="{93635706-D470-4615-A25B-EBFFE943CC91}" dt="2019-03-24T21:03:21.458" v="15699" actId="692"/>
          <ac:cxnSpMkLst>
            <pc:docMk/>
            <pc:sldMk cId="2046333290" sldId="257"/>
            <ac:cxnSpMk id="681" creationId="{24718C8A-A285-4504-8096-0433A7C92D2A}"/>
          </ac:cxnSpMkLst>
        </pc:cxnChg>
        <pc:cxnChg chg="add mod">
          <ac:chgData name="Opal Graham" userId="f91867ea3a0f0556" providerId="LiveId" clId="{93635706-D470-4615-A25B-EBFFE943CC91}" dt="2019-03-24T21:03:48.111" v="15702" actId="692"/>
          <ac:cxnSpMkLst>
            <pc:docMk/>
            <pc:sldMk cId="2046333290" sldId="257"/>
            <ac:cxnSpMk id="682" creationId="{539C4AED-77EE-41F6-8AAA-0E5750D09B79}"/>
          </ac:cxnSpMkLst>
        </pc:cxnChg>
        <pc:cxnChg chg="add mod">
          <ac:chgData name="Opal Graham" userId="f91867ea3a0f0556" providerId="LiveId" clId="{93635706-D470-4615-A25B-EBFFE943CC91}" dt="2019-03-24T21:59:05.623" v="16048" actId="692"/>
          <ac:cxnSpMkLst>
            <pc:docMk/>
            <pc:sldMk cId="2046333290" sldId="257"/>
            <ac:cxnSpMk id="687" creationId="{00E66612-499E-4415-96EE-7A7887F2D108}"/>
          </ac:cxnSpMkLst>
        </pc:cxnChg>
        <pc:cxnChg chg="add mod">
          <ac:chgData name="Opal Graham" userId="f91867ea3a0f0556" providerId="LiveId" clId="{93635706-D470-4615-A25B-EBFFE943CC91}" dt="2019-03-24T21:58:59.425" v="16047" actId="692"/>
          <ac:cxnSpMkLst>
            <pc:docMk/>
            <pc:sldMk cId="2046333290" sldId="257"/>
            <ac:cxnSpMk id="688" creationId="{E9CE5824-A8A0-4300-89D6-1597EC611D87}"/>
          </ac:cxnSpMkLst>
        </pc:cxnChg>
        <pc:cxnChg chg="add mod">
          <ac:chgData name="Opal Graham" userId="f91867ea3a0f0556" providerId="LiveId" clId="{93635706-D470-4615-A25B-EBFFE943CC91}" dt="2019-03-24T21:58:31.316" v="16043" actId="692"/>
          <ac:cxnSpMkLst>
            <pc:docMk/>
            <pc:sldMk cId="2046333290" sldId="257"/>
            <ac:cxnSpMk id="689" creationId="{AC9BED10-58A6-4DF1-91DA-3A1FA4D6379C}"/>
          </ac:cxnSpMkLst>
        </pc:cxnChg>
        <pc:cxnChg chg="add mod">
          <ac:chgData name="Opal Graham" userId="f91867ea3a0f0556" providerId="LiveId" clId="{93635706-D470-4615-A25B-EBFFE943CC91}" dt="2019-03-24T21:36:48.912" v="15919" actId="692"/>
          <ac:cxnSpMkLst>
            <pc:docMk/>
            <pc:sldMk cId="2046333290" sldId="257"/>
            <ac:cxnSpMk id="690" creationId="{BF35C613-0E41-41E4-B3F2-7CB7882D813B}"/>
          </ac:cxnSpMkLst>
        </pc:cxnChg>
        <pc:cxnChg chg="add mod">
          <ac:chgData name="Opal Graham" userId="f91867ea3a0f0556" providerId="LiveId" clId="{93635706-D470-4615-A25B-EBFFE943CC91}" dt="2019-03-24T21:36:48.054" v="15918" actId="692"/>
          <ac:cxnSpMkLst>
            <pc:docMk/>
            <pc:sldMk cId="2046333290" sldId="257"/>
            <ac:cxnSpMk id="691" creationId="{CDB067DF-B28A-4D8E-92DB-8C022B242320}"/>
          </ac:cxnSpMkLst>
        </pc:cxnChg>
        <pc:cxnChg chg="add mod">
          <ac:chgData name="Opal Graham" userId="f91867ea3a0f0556" providerId="LiveId" clId="{93635706-D470-4615-A25B-EBFFE943CC91}" dt="2019-03-24T21:58:17.396" v="16042" actId="692"/>
          <ac:cxnSpMkLst>
            <pc:docMk/>
            <pc:sldMk cId="2046333290" sldId="257"/>
            <ac:cxnSpMk id="692" creationId="{5AD501C1-BAF0-4CA7-8789-58C92BDA3389}"/>
          </ac:cxnSpMkLst>
        </pc:cxnChg>
        <pc:cxnChg chg="add mod">
          <ac:chgData name="Opal Graham" userId="f91867ea3a0f0556" providerId="LiveId" clId="{93635706-D470-4615-A25B-EBFFE943CC91}" dt="2019-03-24T21:57:34.739" v="16035" actId="692"/>
          <ac:cxnSpMkLst>
            <pc:docMk/>
            <pc:sldMk cId="2046333290" sldId="257"/>
            <ac:cxnSpMk id="693" creationId="{646344E2-7787-425D-A9F1-D593C986A644}"/>
          </ac:cxnSpMkLst>
        </pc:cxnChg>
        <pc:cxnChg chg="add mod">
          <ac:chgData name="Opal Graham" userId="f91867ea3a0f0556" providerId="LiveId" clId="{93635706-D470-4615-A25B-EBFFE943CC91}" dt="2019-03-24T21:58:11.833" v="16041" actId="692"/>
          <ac:cxnSpMkLst>
            <pc:docMk/>
            <pc:sldMk cId="2046333290" sldId="257"/>
            <ac:cxnSpMk id="694" creationId="{DCF32A26-A990-48EC-ACF0-86E9F0B31685}"/>
          </ac:cxnSpMkLst>
        </pc:cxnChg>
        <pc:cxnChg chg="add mod">
          <ac:chgData name="Opal Graham" userId="f91867ea3a0f0556" providerId="LiveId" clId="{93635706-D470-4615-A25B-EBFFE943CC91}" dt="2019-03-25T02:23:29.721" v="16350" actId="692"/>
          <ac:cxnSpMkLst>
            <pc:docMk/>
            <pc:sldMk cId="2046333290" sldId="257"/>
            <ac:cxnSpMk id="695" creationId="{4A4A537C-3544-422C-9B39-9A25E31EC646}"/>
          </ac:cxnSpMkLst>
        </pc:cxnChg>
        <pc:cxnChg chg="add mod">
          <ac:chgData name="Opal Graham" userId="f91867ea3a0f0556" providerId="LiveId" clId="{93635706-D470-4615-A25B-EBFFE943CC91}" dt="2019-03-25T02:23:24.441" v="16349" actId="692"/>
          <ac:cxnSpMkLst>
            <pc:docMk/>
            <pc:sldMk cId="2046333290" sldId="257"/>
            <ac:cxnSpMk id="696" creationId="{0F97C482-214E-40C4-8738-D11E314E1B1A}"/>
          </ac:cxnSpMkLst>
        </pc:cxnChg>
        <pc:cxnChg chg="add mod">
          <ac:chgData name="Opal Graham" userId="f91867ea3a0f0556" providerId="LiveId" clId="{93635706-D470-4615-A25B-EBFFE943CC91}" dt="2019-03-25T02:23:34.225" v="16351" actId="692"/>
          <ac:cxnSpMkLst>
            <pc:docMk/>
            <pc:sldMk cId="2046333290" sldId="257"/>
            <ac:cxnSpMk id="697" creationId="{29272F29-4661-416C-AC87-8A37DDF2D2DE}"/>
          </ac:cxnSpMkLst>
        </pc:cxnChg>
        <pc:cxnChg chg="add mod">
          <ac:chgData name="Opal Graham" userId="f91867ea3a0f0556" providerId="LiveId" clId="{93635706-D470-4615-A25B-EBFFE943CC91}" dt="2019-03-25T02:23:02.537" v="16346" actId="692"/>
          <ac:cxnSpMkLst>
            <pc:docMk/>
            <pc:sldMk cId="2046333290" sldId="257"/>
            <ac:cxnSpMk id="698" creationId="{D2699CA1-B205-4F91-883E-DFA9AEBB9DE6}"/>
          </ac:cxnSpMkLst>
        </pc:cxnChg>
        <pc:cxnChg chg="add mod">
          <ac:chgData name="Opal Graham" userId="f91867ea3a0f0556" providerId="LiveId" clId="{93635706-D470-4615-A25B-EBFFE943CC91}" dt="2019-03-25T02:23:14.033" v="16347" actId="692"/>
          <ac:cxnSpMkLst>
            <pc:docMk/>
            <pc:sldMk cId="2046333290" sldId="257"/>
            <ac:cxnSpMk id="699" creationId="{8637A2A6-467D-4A95-A8A0-42985BA98588}"/>
          </ac:cxnSpMkLst>
        </pc:cxnChg>
        <pc:cxnChg chg="add mod">
          <ac:chgData name="Opal Graham" userId="f91867ea3a0f0556" providerId="LiveId" clId="{93635706-D470-4615-A25B-EBFFE943CC91}" dt="2019-03-25T02:23:19.348" v="16348" actId="692"/>
          <ac:cxnSpMkLst>
            <pc:docMk/>
            <pc:sldMk cId="2046333290" sldId="257"/>
            <ac:cxnSpMk id="700" creationId="{94DFB1F4-1A62-40E5-8C07-C7FC89C1A1B0}"/>
          </ac:cxnSpMkLst>
        </pc:cxnChg>
        <pc:cxnChg chg="add mod">
          <ac:chgData name="Opal Graham" userId="f91867ea3a0f0556" providerId="LiveId" clId="{93635706-D470-4615-A25B-EBFFE943CC91}" dt="2019-03-25T02:23:57.266" v="16355" actId="692"/>
          <ac:cxnSpMkLst>
            <pc:docMk/>
            <pc:sldMk cId="2046333290" sldId="257"/>
            <ac:cxnSpMk id="701" creationId="{0E73B48D-A44A-4595-8020-23EEBF0A43C8}"/>
          </ac:cxnSpMkLst>
        </pc:cxnChg>
        <pc:cxnChg chg="add mod">
          <ac:chgData name="Opal Graham" userId="f91867ea3a0f0556" providerId="LiveId" clId="{93635706-D470-4615-A25B-EBFFE943CC91}" dt="2019-03-25T02:24:06.111" v="16356" actId="692"/>
          <ac:cxnSpMkLst>
            <pc:docMk/>
            <pc:sldMk cId="2046333290" sldId="257"/>
            <ac:cxnSpMk id="702" creationId="{11A42A91-559C-4705-B2AB-423F7ECD988C}"/>
          </ac:cxnSpMkLst>
        </pc:cxnChg>
        <pc:cxnChg chg="add mod">
          <ac:chgData name="Opal Graham" userId="f91867ea3a0f0556" providerId="LiveId" clId="{93635706-D470-4615-A25B-EBFFE943CC91}" dt="2019-03-25T02:24:20.141" v="16357" actId="692"/>
          <ac:cxnSpMkLst>
            <pc:docMk/>
            <pc:sldMk cId="2046333290" sldId="257"/>
            <ac:cxnSpMk id="703" creationId="{99C0EE1A-F525-4244-86F9-0E25C1506804}"/>
          </ac:cxnSpMkLst>
        </pc:cxnChg>
        <pc:cxnChg chg="add mod">
          <ac:chgData name="Opal Graham" userId="f91867ea3a0f0556" providerId="LiveId" clId="{93635706-D470-4615-A25B-EBFFE943CC91}" dt="2019-03-25T02:23:39.474" v="16352" actId="692"/>
          <ac:cxnSpMkLst>
            <pc:docMk/>
            <pc:sldMk cId="2046333290" sldId="257"/>
            <ac:cxnSpMk id="704" creationId="{A6451C53-E117-4CAD-BC66-72D064A9145E}"/>
          </ac:cxnSpMkLst>
        </pc:cxnChg>
        <pc:cxnChg chg="add mod">
          <ac:chgData name="Opal Graham" userId="f91867ea3a0f0556" providerId="LiveId" clId="{93635706-D470-4615-A25B-EBFFE943CC91}" dt="2019-03-25T02:23:45.858" v="16353" actId="692"/>
          <ac:cxnSpMkLst>
            <pc:docMk/>
            <pc:sldMk cId="2046333290" sldId="257"/>
            <ac:cxnSpMk id="705" creationId="{1FD50E7B-2B8C-48A7-AA7F-1567FA4DB7F3}"/>
          </ac:cxnSpMkLst>
        </pc:cxnChg>
        <pc:cxnChg chg="add mod">
          <ac:chgData name="Opal Graham" userId="f91867ea3a0f0556" providerId="LiveId" clId="{93635706-D470-4615-A25B-EBFFE943CC91}" dt="2019-03-25T02:23:52.292" v="16354" actId="692"/>
          <ac:cxnSpMkLst>
            <pc:docMk/>
            <pc:sldMk cId="2046333290" sldId="257"/>
            <ac:cxnSpMk id="706" creationId="{A7AA582F-F64D-4B0F-A507-B9F2B6994300}"/>
          </ac:cxnSpMkLst>
        </pc:cxnChg>
        <pc:cxnChg chg="add mod">
          <ac:chgData name="Opal Graham" userId="f91867ea3a0f0556" providerId="LiveId" clId="{93635706-D470-4615-A25B-EBFFE943CC91}" dt="2019-03-25T02:43:24.633" v="16746" actId="1076"/>
          <ac:cxnSpMkLst>
            <pc:docMk/>
            <pc:sldMk cId="2046333290" sldId="257"/>
            <ac:cxnSpMk id="712" creationId="{696083D1-7EAF-42E4-BBDB-F0D7CD324C39}"/>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D11ACE-918F-4B55-A22E-C4BA4BDEEC3D}" type="datetimeFigureOut">
              <a:rPr lang="en-US" smtClean="0"/>
              <a:t>3/25/2019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47129-2775-4CF1-A890-62BE7DFE11FF}" type="slidenum">
              <a:rPr lang="en-US" smtClean="0"/>
              <a:t>‹#›</a:t>
            </a:fld>
            <a:endParaRPr lang="en-US"/>
          </a:p>
        </p:txBody>
      </p:sp>
    </p:spTree>
    <p:extLst>
      <p:ext uri="{BB962C8B-B14F-4D97-AF65-F5344CB8AC3E}">
        <p14:creationId xmlns:p14="http://schemas.microsoft.com/office/powerpoint/2010/main" val="2247832283"/>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B0E7A1-A6BD-4B5C-9530-635DC6E384E9}"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048C5-2C58-4DE5-8589-5012E73A529C}" type="slidenum">
              <a:rPr lang="en-US" smtClean="0"/>
              <a:t>‹#›</a:t>
            </a:fld>
            <a:endParaRPr lang="en-US"/>
          </a:p>
        </p:txBody>
      </p:sp>
    </p:spTree>
    <p:extLst>
      <p:ext uri="{BB962C8B-B14F-4D97-AF65-F5344CB8AC3E}">
        <p14:creationId xmlns:p14="http://schemas.microsoft.com/office/powerpoint/2010/main" val="479209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B0E7A1-A6BD-4B5C-9530-635DC6E384E9}"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048C5-2C58-4DE5-8589-5012E73A529C}" type="slidenum">
              <a:rPr lang="en-US" smtClean="0"/>
              <a:t>‹#›</a:t>
            </a:fld>
            <a:endParaRPr lang="en-US"/>
          </a:p>
        </p:txBody>
      </p:sp>
    </p:spTree>
    <p:extLst>
      <p:ext uri="{BB962C8B-B14F-4D97-AF65-F5344CB8AC3E}">
        <p14:creationId xmlns:p14="http://schemas.microsoft.com/office/powerpoint/2010/main" val="3334309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B0E7A1-A6BD-4B5C-9530-635DC6E384E9}"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048C5-2C58-4DE5-8589-5012E73A529C}" type="slidenum">
              <a:rPr lang="en-US" smtClean="0"/>
              <a:t>‹#›</a:t>
            </a:fld>
            <a:endParaRPr lang="en-US"/>
          </a:p>
        </p:txBody>
      </p:sp>
    </p:spTree>
    <p:extLst>
      <p:ext uri="{BB962C8B-B14F-4D97-AF65-F5344CB8AC3E}">
        <p14:creationId xmlns:p14="http://schemas.microsoft.com/office/powerpoint/2010/main" val="4181353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B0E7A1-A6BD-4B5C-9530-635DC6E384E9}"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048C5-2C58-4DE5-8589-5012E73A529C}" type="slidenum">
              <a:rPr lang="en-US" smtClean="0"/>
              <a:t>‹#›</a:t>
            </a:fld>
            <a:endParaRPr lang="en-US"/>
          </a:p>
        </p:txBody>
      </p:sp>
    </p:spTree>
    <p:extLst>
      <p:ext uri="{BB962C8B-B14F-4D97-AF65-F5344CB8AC3E}">
        <p14:creationId xmlns:p14="http://schemas.microsoft.com/office/powerpoint/2010/main" val="553569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B0E7A1-A6BD-4B5C-9530-635DC6E384E9}"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048C5-2C58-4DE5-8589-5012E73A529C}" type="slidenum">
              <a:rPr lang="en-US" smtClean="0"/>
              <a:t>‹#›</a:t>
            </a:fld>
            <a:endParaRPr lang="en-US"/>
          </a:p>
        </p:txBody>
      </p:sp>
    </p:spTree>
    <p:extLst>
      <p:ext uri="{BB962C8B-B14F-4D97-AF65-F5344CB8AC3E}">
        <p14:creationId xmlns:p14="http://schemas.microsoft.com/office/powerpoint/2010/main" val="2302817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B0E7A1-A6BD-4B5C-9530-635DC6E384E9}" type="datetimeFigureOut">
              <a:rPr lang="en-US" smtClean="0"/>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048C5-2C58-4DE5-8589-5012E73A529C}" type="slidenum">
              <a:rPr lang="en-US" smtClean="0"/>
              <a:t>‹#›</a:t>
            </a:fld>
            <a:endParaRPr lang="en-US"/>
          </a:p>
        </p:txBody>
      </p:sp>
    </p:spTree>
    <p:extLst>
      <p:ext uri="{BB962C8B-B14F-4D97-AF65-F5344CB8AC3E}">
        <p14:creationId xmlns:p14="http://schemas.microsoft.com/office/powerpoint/2010/main" val="534290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B0E7A1-A6BD-4B5C-9530-635DC6E384E9}" type="datetimeFigureOut">
              <a:rPr lang="en-US" smtClean="0"/>
              <a:t>3/25/2019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2048C5-2C58-4DE5-8589-5012E73A529C}" type="slidenum">
              <a:rPr lang="en-US" smtClean="0"/>
              <a:t>‹#›</a:t>
            </a:fld>
            <a:endParaRPr lang="en-US"/>
          </a:p>
        </p:txBody>
      </p:sp>
    </p:spTree>
    <p:extLst>
      <p:ext uri="{BB962C8B-B14F-4D97-AF65-F5344CB8AC3E}">
        <p14:creationId xmlns:p14="http://schemas.microsoft.com/office/powerpoint/2010/main" val="209021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B0E7A1-A6BD-4B5C-9530-635DC6E384E9}" type="datetimeFigureOut">
              <a:rPr lang="en-US" smtClean="0"/>
              <a:t>3/25/2019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2048C5-2C58-4DE5-8589-5012E73A529C}" type="slidenum">
              <a:rPr lang="en-US" smtClean="0"/>
              <a:t>‹#›</a:t>
            </a:fld>
            <a:endParaRPr lang="en-US"/>
          </a:p>
        </p:txBody>
      </p:sp>
    </p:spTree>
    <p:extLst>
      <p:ext uri="{BB962C8B-B14F-4D97-AF65-F5344CB8AC3E}">
        <p14:creationId xmlns:p14="http://schemas.microsoft.com/office/powerpoint/2010/main" val="869919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B0E7A1-A6BD-4B5C-9530-635DC6E384E9}" type="datetimeFigureOut">
              <a:rPr lang="en-US" smtClean="0"/>
              <a:t>3/25/2019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2048C5-2C58-4DE5-8589-5012E73A529C}" type="slidenum">
              <a:rPr lang="en-US" smtClean="0"/>
              <a:t>‹#›</a:t>
            </a:fld>
            <a:endParaRPr lang="en-US"/>
          </a:p>
        </p:txBody>
      </p:sp>
    </p:spTree>
    <p:extLst>
      <p:ext uri="{BB962C8B-B14F-4D97-AF65-F5344CB8AC3E}">
        <p14:creationId xmlns:p14="http://schemas.microsoft.com/office/powerpoint/2010/main" val="54171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6B0E7A1-A6BD-4B5C-9530-635DC6E384E9}" type="datetimeFigureOut">
              <a:rPr lang="en-US" smtClean="0"/>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048C5-2C58-4DE5-8589-5012E73A529C}" type="slidenum">
              <a:rPr lang="en-US" smtClean="0"/>
              <a:t>‹#›</a:t>
            </a:fld>
            <a:endParaRPr lang="en-US"/>
          </a:p>
        </p:txBody>
      </p:sp>
    </p:spTree>
    <p:extLst>
      <p:ext uri="{BB962C8B-B14F-4D97-AF65-F5344CB8AC3E}">
        <p14:creationId xmlns:p14="http://schemas.microsoft.com/office/powerpoint/2010/main" val="286507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6B0E7A1-A6BD-4B5C-9530-635DC6E384E9}" type="datetimeFigureOut">
              <a:rPr lang="en-US" smtClean="0"/>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048C5-2C58-4DE5-8589-5012E73A529C}" type="slidenum">
              <a:rPr lang="en-US" smtClean="0"/>
              <a:t>‹#›</a:t>
            </a:fld>
            <a:endParaRPr lang="en-US"/>
          </a:p>
        </p:txBody>
      </p:sp>
    </p:spTree>
    <p:extLst>
      <p:ext uri="{BB962C8B-B14F-4D97-AF65-F5344CB8AC3E}">
        <p14:creationId xmlns:p14="http://schemas.microsoft.com/office/powerpoint/2010/main" val="268891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6B0E7A1-A6BD-4B5C-9530-635DC6E384E9}" type="datetimeFigureOut">
              <a:rPr lang="en-US" smtClean="0"/>
              <a:t>3/25/2019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222048C5-2C58-4DE5-8589-5012E73A529C}" type="slidenum">
              <a:rPr lang="en-US" smtClean="0"/>
              <a:t>‹#›</a:t>
            </a:fld>
            <a:endParaRPr lang="en-US"/>
          </a:p>
        </p:txBody>
      </p:sp>
    </p:spTree>
    <p:extLst>
      <p:ext uri="{BB962C8B-B14F-4D97-AF65-F5344CB8AC3E}">
        <p14:creationId xmlns:p14="http://schemas.microsoft.com/office/powerpoint/2010/main" val="34917965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49.png"/><Relationship Id="rId26" Type="http://schemas.openxmlformats.org/officeDocument/2006/relationships/image" Target="../media/image53.png"/><Relationship Id="rId39" Type="http://schemas.openxmlformats.org/officeDocument/2006/relationships/image" Target="../media/image66.png"/><Relationship Id="rId21" Type="http://schemas.openxmlformats.org/officeDocument/2006/relationships/image" Target="../media/image52.png"/><Relationship Id="rId34" Type="http://schemas.openxmlformats.org/officeDocument/2006/relationships/image" Target="../media/image61.png"/><Relationship Id="rId42" Type="http://schemas.openxmlformats.org/officeDocument/2006/relationships/image" Target="../media/image69.png"/><Relationship Id="rId47" Type="http://schemas.openxmlformats.org/officeDocument/2006/relationships/image" Target="../media/image74.png"/><Relationship Id="rId50" Type="http://schemas.openxmlformats.org/officeDocument/2006/relationships/image" Target="../media/image77.png"/><Relationship Id="rId55" Type="http://schemas.openxmlformats.org/officeDocument/2006/relationships/image" Target="../media/image82.png"/><Relationship Id="rId7" Type="http://schemas.openxmlformats.org/officeDocument/2006/relationships/image" Target="../media/image42.png"/><Relationship Id="rId12" Type="http://schemas.openxmlformats.org/officeDocument/2006/relationships/image" Target="../media/image43.png"/><Relationship Id="rId17" Type="http://schemas.openxmlformats.org/officeDocument/2006/relationships/image" Target="../media/image48.png"/><Relationship Id="rId25" Type="http://schemas.openxmlformats.org/officeDocument/2006/relationships/image" Target="../media/image520.png"/><Relationship Id="rId33" Type="http://schemas.openxmlformats.org/officeDocument/2006/relationships/image" Target="../media/image60.png"/><Relationship Id="rId38" Type="http://schemas.openxmlformats.org/officeDocument/2006/relationships/image" Target="../media/image65.png"/><Relationship Id="rId46" Type="http://schemas.openxmlformats.org/officeDocument/2006/relationships/image" Target="../media/image73.png"/><Relationship Id="rId59" Type="http://schemas.openxmlformats.org/officeDocument/2006/relationships/image" Target="../media/image86.png"/><Relationship Id="rId16" Type="http://schemas.openxmlformats.org/officeDocument/2006/relationships/image" Target="../media/image47.png"/><Relationship Id="rId20" Type="http://schemas.openxmlformats.org/officeDocument/2006/relationships/image" Target="../media/image51.png"/><Relationship Id="rId29" Type="http://schemas.openxmlformats.org/officeDocument/2006/relationships/image" Target="../media/image56.png"/><Relationship Id="rId41" Type="http://schemas.openxmlformats.org/officeDocument/2006/relationships/image" Target="../media/image68.png"/><Relationship Id="rId54" Type="http://schemas.openxmlformats.org/officeDocument/2006/relationships/image" Target="../media/image81.png"/><Relationship Id="rId1" Type="http://schemas.openxmlformats.org/officeDocument/2006/relationships/slideLayout" Target="../slideLayouts/slideLayout1.xml"/><Relationship Id="rId11" Type="http://schemas.openxmlformats.org/officeDocument/2006/relationships/image" Target="../media/image4.png"/><Relationship Id="rId24" Type="http://schemas.openxmlformats.org/officeDocument/2006/relationships/image" Target="../media/image6.png"/><Relationship Id="rId32" Type="http://schemas.openxmlformats.org/officeDocument/2006/relationships/image" Target="../media/image59.png"/><Relationship Id="rId37" Type="http://schemas.openxmlformats.org/officeDocument/2006/relationships/image" Target="../media/image64.png"/><Relationship Id="rId40" Type="http://schemas.openxmlformats.org/officeDocument/2006/relationships/image" Target="../media/image67.png"/><Relationship Id="rId45" Type="http://schemas.openxmlformats.org/officeDocument/2006/relationships/image" Target="../media/image72.png"/><Relationship Id="rId53" Type="http://schemas.openxmlformats.org/officeDocument/2006/relationships/image" Target="../media/image80.png"/><Relationship Id="rId58" Type="http://schemas.openxmlformats.org/officeDocument/2006/relationships/image" Target="../media/image85.png"/><Relationship Id="rId15" Type="http://schemas.openxmlformats.org/officeDocument/2006/relationships/image" Target="../media/image46.png"/><Relationship Id="rId23" Type="http://schemas.openxmlformats.org/officeDocument/2006/relationships/image" Target="../media/image5.png"/><Relationship Id="rId28" Type="http://schemas.openxmlformats.org/officeDocument/2006/relationships/image" Target="../media/image55.png"/><Relationship Id="rId36" Type="http://schemas.openxmlformats.org/officeDocument/2006/relationships/image" Target="../media/image63.png"/><Relationship Id="rId49" Type="http://schemas.openxmlformats.org/officeDocument/2006/relationships/image" Target="../media/image76.png"/><Relationship Id="rId57" Type="http://schemas.openxmlformats.org/officeDocument/2006/relationships/image" Target="../media/image84.png"/><Relationship Id="rId61" Type="http://schemas.openxmlformats.org/officeDocument/2006/relationships/image" Target="../media/image88.png"/><Relationship Id="rId10" Type="http://schemas.openxmlformats.org/officeDocument/2006/relationships/image" Target="../media/image3.png"/><Relationship Id="rId19" Type="http://schemas.openxmlformats.org/officeDocument/2006/relationships/image" Target="../media/image50.png"/><Relationship Id="rId31" Type="http://schemas.openxmlformats.org/officeDocument/2006/relationships/image" Target="../media/image58.png"/><Relationship Id="rId44" Type="http://schemas.openxmlformats.org/officeDocument/2006/relationships/image" Target="../media/image71.png"/><Relationship Id="rId52" Type="http://schemas.openxmlformats.org/officeDocument/2006/relationships/image" Target="../media/image79.png"/><Relationship Id="rId60" Type="http://schemas.openxmlformats.org/officeDocument/2006/relationships/image" Target="../media/image87.png"/><Relationship Id="rId9" Type="http://schemas.openxmlformats.org/officeDocument/2006/relationships/image" Target="../media/image1.jpg"/><Relationship Id="rId14" Type="http://schemas.openxmlformats.org/officeDocument/2006/relationships/image" Target="../media/image45.png"/><Relationship Id="rId22" Type="http://schemas.openxmlformats.org/officeDocument/2006/relationships/image" Target="../media/image2.png"/><Relationship Id="rId27" Type="http://schemas.openxmlformats.org/officeDocument/2006/relationships/image" Target="../media/image54.png"/><Relationship Id="rId30" Type="http://schemas.openxmlformats.org/officeDocument/2006/relationships/image" Target="../media/image57.png"/><Relationship Id="rId35" Type="http://schemas.openxmlformats.org/officeDocument/2006/relationships/image" Target="../media/image62.png"/><Relationship Id="rId43" Type="http://schemas.openxmlformats.org/officeDocument/2006/relationships/image" Target="../media/image70.png"/><Relationship Id="rId48" Type="http://schemas.openxmlformats.org/officeDocument/2006/relationships/image" Target="../media/image75.png"/><Relationship Id="rId56" Type="http://schemas.openxmlformats.org/officeDocument/2006/relationships/image" Target="../media/image7.png"/><Relationship Id="rId8" Type="http://schemas.openxmlformats.org/officeDocument/2006/relationships/image" Target="../media/image1.png"/><Relationship Id="rId51" Type="http://schemas.openxmlformats.org/officeDocument/2006/relationships/image" Target="../media/image510.png"/><Relationship Id="rId3"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5" name="Straight Connector 344">
            <a:extLst>
              <a:ext uri="{FF2B5EF4-FFF2-40B4-BE49-F238E27FC236}">
                <a16:creationId xmlns:a16="http://schemas.microsoft.com/office/drawing/2014/main" id="{5E60A9FD-695B-4060-BEEE-1C513F19BF62}"/>
              </a:ext>
            </a:extLst>
          </p:cNvPr>
          <p:cNvCxnSpPr>
            <a:cxnSpLocks/>
            <a:endCxn id="339" idx="4"/>
          </p:cNvCxnSpPr>
          <p:nvPr/>
        </p:nvCxnSpPr>
        <p:spPr>
          <a:xfrm flipH="1">
            <a:off x="22709358" y="15795360"/>
            <a:ext cx="338654" cy="629718"/>
          </a:xfrm>
          <a:prstGeom prst="line">
            <a:avLst/>
          </a:prstGeom>
          <a:ln w="254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56" name="TextBox 355">
                <a:extLst>
                  <a:ext uri="{FF2B5EF4-FFF2-40B4-BE49-F238E27FC236}">
                    <a16:creationId xmlns:a16="http://schemas.microsoft.com/office/drawing/2014/main" id="{15806D3C-94AE-43F6-B116-5868EA02D48B}"/>
                  </a:ext>
                </a:extLst>
              </p:cNvPr>
              <p:cNvSpPr txBox="1"/>
              <p:nvPr/>
            </p:nvSpPr>
            <p:spPr>
              <a:xfrm>
                <a:off x="18686608" y="16163920"/>
                <a:ext cx="42460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oMath>
                  </m:oMathPara>
                </a14:m>
                <a:endParaRPr lang="en-US" sz="2400" dirty="0"/>
              </a:p>
            </p:txBody>
          </p:sp>
        </mc:Choice>
        <mc:Fallback xmlns="">
          <p:sp>
            <p:nvSpPr>
              <p:cNvPr id="356" name="TextBox 355">
                <a:extLst>
                  <a:ext uri="{FF2B5EF4-FFF2-40B4-BE49-F238E27FC236}">
                    <a16:creationId xmlns:a16="http://schemas.microsoft.com/office/drawing/2014/main" id="{15806D3C-94AE-43F6-B116-5868EA02D48B}"/>
                  </a:ext>
                </a:extLst>
              </p:cNvPr>
              <p:cNvSpPr txBox="1">
                <a:spLocks noRot="1" noChangeAspect="1" noMove="1" noResize="1" noEditPoints="1" noAdjustHandles="1" noChangeArrowheads="1" noChangeShapeType="1" noTextEdit="1"/>
              </p:cNvSpPr>
              <p:nvPr/>
            </p:nvSpPr>
            <p:spPr>
              <a:xfrm>
                <a:off x="18686608" y="16163920"/>
                <a:ext cx="424603" cy="461665"/>
              </a:xfrm>
              <a:prstGeom prst="rect">
                <a:avLst/>
              </a:prstGeom>
              <a:blipFill>
                <a:blip r:embed="rId7"/>
                <a:stretch>
                  <a:fillRect/>
                </a:stretch>
              </a:blipFill>
            </p:spPr>
            <p:txBody>
              <a:bodyPr/>
              <a:lstStyle/>
              <a:p>
                <a:r>
                  <a:rPr lang="en-US">
                    <a:noFill/>
                  </a:rPr>
                  <a:t> </a:t>
                </a:r>
              </a:p>
            </p:txBody>
          </p:sp>
        </mc:Fallback>
      </mc:AlternateContent>
      <p:sp>
        <p:nvSpPr>
          <p:cNvPr id="444" name="Oval 443">
            <a:extLst>
              <a:ext uri="{FF2B5EF4-FFF2-40B4-BE49-F238E27FC236}">
                <a16:creationId xmlns:a16="http://schemas.microsoft.com/office/drawing/2014/main" id="{9BB04319-CB81-481F-A7AB-5363C8AE00BF}"/>
              </a:ext>
            </a:extLst>
          </p:cNvPr>
          <p:cNvSpPr/>
          <p:nvPr/>
        </p:nvSpPr>
        <p:spPr>
          <a:xfrm>
            <a:off x="32009369" y="11295932"/>
            <a:ext cx="3030297" cy="3030297"/>
          </a:xfrm>
          <a:prstGeom prst="ellipse">
            <a:avLst/>
          </a:prstGeom>
          <a:solidFill>
            <a:schemeClr val="accent1">
              <a:alpha val="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A2D3FC7B-DCEE-4DE5-BBB8-6008CB1525A3}"/>
              </a:ext>
            </a:extLst>
          </p:cNvPr>
          <p:cNvSpPr txBox="1"/>
          <p:nvPr/>
        </p:nvSpPr>
        <p:spPr>
          <a:xfrm>
            <a:off x="18210175" y="26892701"/>
            <a:ext cx="12840294" cy="4832092"/>
          </a:xfrm>
          <a:prstGeom prst="rect">
            <a:avLst/>
          </a:prstGeom>
          <a:noFill/>
        </p:spPr>
        <p:txBody>
          <a:bodyPr wrap="square" rtlCol="0">
            <a:spAutoFit/>
          </a:bodyPr>
          <a:lstStyle/>
          <a:p>
            <a:r>
              <a:rPr lang="en-US" sz="2800" b="1" dirty="0">
                <a:latin typeface="Garamond" panose="02020404030301010803" pitchFamily="18" charset="0"/>
              </a:rPr>
              <a:t>Points and Spheres. </a:t>
            </a:r>
            <a:r>
              <a:rPr lang="en-US" sz="2800" dirty="0">
                <a:latin typeface="Garamond" panose="02020404030301010803" pitchFamily="18" charset="0"/>
              </a:rPr>
              <a:t>One possible approach is to</a:t>
            </a:r>
          </a:p>
          <a:p>
            <a:r>
              <a:rPr lang="en-US" sz="2800" dirty="0">
                <a:latin typeface="Garamond" panose="02020404030301010803" pitchFamily="18" charset="0"/>
              </a:rPr>
              <a:t>transform collections of points and spheres into </a:t>
            </a:r>
          </a:p>
          <a:p>
            <a:r>
              <a:rPr lang="en-US" sz="2800" dirty="0">
                <a:latin typeface="Garamond" panose="02020404030301010803" pitchFamily="18" charset="0"/>
              </a:rPr>
              <a:t>collections of spheres only:</a:t>
            </a:r>
          </a:p>
          <a:p>
            <a:pPr marL="457200" indent="-457200">
              <a:buFont typeface="Arial" panose="020B0604020202020204" pitchFamily="34" charset="0"/>
              <a:buChar char="•"/>
            </a:pPr>
            <a:r>
              <a:rPr lang="en-US" sz="2800" dirty="0">
                <a:latin typeface="Garamond" panose="02020404030301010803" pitchFamily="18" charset="0"/>
              </a:rPr>
              <a:t>For each pair of points in the collection, use a sphere in the collection to find a unique circle orthogonal to the sphere that passes through both the points.</a:t>
            </a:r>
          </a:p>
          <a:p>
            <a:pPr marL="457200" indent="-457200">
              <a:buFont typeface="Arial" panose="020B0604020202020204" pitchFamily="34" charset="0"/>
              <a:buChar char="•"/>
            </a:pPr>
            <a:r>
              <a:rPr lang="en-US" sz="2800" dirty="0">
                <a:latin typeface="Garamond" panose="02020404030301010803" pitchFamily="18" charset="0"/>
              </a:rPr>
              <a:t>Use this circle to find a unique sphere orthogonal to the circle, intersecting the circle at the two points.</a:t>
            </a:r>
          </a:p>
          <a:p>
            <a:pPr marL="457200" indent="-457200">
              <a:buFont typeface="Arial" panose="020B0604020202020204" pitchFamily="34" charset="0"/>
              <a:buChar char="•"/>
            </a:pPr>
            <a:r>
              <a:rPr lang="en-US" sz="2800" dirty="0">
                <a:latin typeface="Garamond" panose="02020404030301010803" pitchFamily="18" charset="0"/>
              </a:rPr>
              <a:t>If the newly formed collections of spheres satisfies the independent rigidity requirements above, then there is a Möbius transformation taking one </a:t>
            </a:r>
            <a:r>
              <a:rPr lang="en-US" sz="2800" i="1" dirty="0">
                <a:latin typeface="Garamond" panose="02020404030301010803" pitchFamily="18" charset="0"/>
              </a:rPr>
              <a:t>original</a:t>
            </a:r>
            <a:r>
              <a:rPr lang="en-US" sz="2800" dirty="0">
                <a:latin typeface="Garamond" panose="02020404030301010803" pitchFamily="18" charset="0"/>
              </a:rPr>
              <a:t> collection to the other. </a:t>
            </a:r>
          </a:p>
          <a:p>
            <a:pPr marL="457200" indent="-457200">
              <a:buFont typeface="Arial" panose="020B0604020202020204" pitchFamily="34" charset="0"/>
              <a:buChar char="•"/>
            </a:pPr>
            <a:r>
              <a:rPr lang="en-US" sz="2800" dirty="0">
                <a:latin typeface="Garamond" panose="02020404030301010803" pitchFamily="18" charset="0"/>
              </a:rPr>
              <a:t>Note: Points in collection cannot lie on spheres in original collection.</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8C4F097-3EB7-4DF0-805C-1CD4AC5A52FC}"/>
                  </a:ext>
                </a:extLst>
              </p:cNvPr>
              <p:cNvSpPr txBox="1"/>
              <p:nvPr/>
            </p:nvSpPr>
            <p:spPr>
              <a:xfrm>
                <a:off x="12597745" y="12881000"/>
                <a:ext cx="18516434" cy="15998803"/>
              </a:xfrm>
              <a:prstGeom prst="rect">
                <a:avLst/>
              </a:prstGeom>
              <a:noFill/>
            </p:spPr>
            <p:txBody>
              <a:bodyPr wrap="square" rtlCol="0">
                <a:spAutoFit/>
              </a:bodyPr>
              <a:lstStyle/>
              <a:p>
                <a:pPr algn="ctr"/>
                <a:endParaRPr lang="en-US" sz="3600" b="1" dirty="0">
                  <a:latin typeface="Garamond" panose="02020404030301010803" pitchFamily="18" charset="0"/>
                </a:endParaRPr>
              </a:p>
              <a:p>
                <a:pPr algn="ctr"/>
                <a:r>
                  <a:rPr lang="en-US" sz="3600" b="1">
                    <a:latin typeface="+mj-lt"/>
                  </a:rPr>
                  <a:t>Independence </a:t>
                </a:r>
                <a:r>
                  <a:rPr lang="en-US" sz="3600" b="1" dirty="0">
                    <a:latin typeface="+mj-lt"/>
                  </a:rPr>
                  <a:t>of Circles</a:t>
                </a:r>
              </a:p>
              <a:p>
                <a:pPr marL="457200" indent="-457200">
                  <a:buFont typeface="Arial" panose="020B0604020202020204" pitchFamily="34" charset="0"/>
                  <a:buChar char="•"/>
                </a:pPr>
                <a:r>
                  <a:rPr lang="en-US" sz="2800" dirty="0">
                    <a:latin typeface="Garamond" panose="02020404030301010803" pitchFamily="18" charset="0"/>
                  </a:rPr>
                  <a:t>A collection of </a:t>
                </a:r>
                <a14:m>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𝑁</m:t>
                        </m:r>
                        <m:r>
                          <a:rPr lang="en-US" sz="2800" b="0" i="1" smtClean="0">
                            <a:latin typeface="Cambria Math" panose="02040503050406030204" pitchFamily="18" charset="0"/>
                          </a:rPr>
                          <m:t>−2</m:t>
                        </m:r>
                      </m:e>
                    </m:d>
                  </m:oMath>
                </a14:m>
                <a:r>
                  <a:rPr lang="en-US" sz="2800" dirty="0">
                    <a:latin typeface="Garamond" panose="02020404030301010803" pitchFamily="18" charset="0"/>
                  </a:rPr>
                  <a:t>-spheres in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𝕊</m:t>
                        </m:r>
                      </m:e>
                      <m:sup>
                        <m:r>
                          <a:rPr lang="en-US" sz="2800" b="0" i="1" smtClean="0">
                            <a:latin typeface="Cambria Math" panose="02040503050406030204" pitchFamily="18" charset="0"/>
                          </a:rPr>
                          <m:t>𝑁</m:t>
                        </m:r>
                        <m:r>
                          <a:rPr lang="en-US" sz="2800" b="0" i="1" smtClean="0">
                            <a:latin typeface="Cambria Math" panose="02040503050406030204" pitchFamily="18" charset="0"/>
                          </a:rPr>
                          <m:t>−1</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ℝ</m:t>
                        </m:r>
                      </m:e>
                      <m:sup>
                        <m:r>
                          <a:rPr lang="en-US" sz="2800" b="0" i="1" smtClean="0">
                            <a:latin typeface="Cambria Math" panose="02040503050406030204" pitchFamily="18" charset="0"/>
                          </a:rPr>
                          <m:t>𝑁</m:t>
                        </m:r>
                        <m:r>
                          <a:rPr lang="en-US" sz="2800" b="0" i="1" smtClean="0">
                            <a:latin typeface="Cambria Math" panose="02040503050406030204" pitchFamily="18" charset="0"/>
                          </a:rPr>
                          <m:t>+1</m:t>
                        </m:r>
                      </m:sup>
                    </m:sSup>
                  </m:oMath>
                </a14:m>
                <a:r>
                  <a:rPr lang="en-US" sz="2800" dirty="0">
                    <a:latin typeface="Garamond" panose="02020404030301010803" pitchFamily="18" charset="0"/>
                  </a:rPr>
                  <a:t> is </a:t>
                </a:r>
                <a:r>
                  <a:rPr lang="en-US" sz="2800" b="1" dirty="0">
                    <a:latin typeface="Garamond" panose="02020404030301010803" pitchFamily="18" charset="0"/>
                  </a:rPr>
                  <a:t>independent</a:t>
                </a:r>
                <a:r>
                  <a:rPr lang="en-US" sz="2800" dirty="0">
                    <a:latin typeface="Garamond" panose="02020404030301010803" pitchFamily="18" charset="0"/>
                  </a:rPr>
                  <a:t> if their corresponding Lorentz vectors are linearly independent.</a:t>
                </a:r>
              </a:p>
              <a:p>
                <a:pPr marL="457200" indent="-457200">
                  <a:buFont typeface="Arial" panose="020B0604020202020204" pitchFamily="34" charset="0"/>
                  <a:buChar char="•"/>
                </a:pPr>
                <a:r>
                  <a:rPr lang="en-US" sz="2800" b="1" dirty="0">
                    <a:latin typeface="Garamond" panose="02020404030301010803" pitchFamily="18" charset="0"/>
                  </a:rPr>
                  <a:t>Lemma.</a:t>
                </a:r>
                <a:r>
                  <a:rPr lang="en-US" sz="2800" dirty="0">
                    <a:latin typeface="Garamond" panose="02020404030301010803" pitchFamily="18" charset="0"/>
                  </a:rPr>
                  <a:t> Let </a:t>
                </a:r>
                <a14:m>
                  <m:oMath xmlns:m="http://schemas.openxmlformats.org/officeDocument/2006/math">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𝑛</m:t>
                        </m:r>
                        <m:r>
                          <a:rPr lang="en-US" sz="2800" i="1">
                            <a:latin typeface="Cambria Math" panose="02040503050406030204" pitchFamily="18" charset="0"/>
                          </a:rPr>
                          <m:t>+1</m:t>
                        </m:r>
                      </m:sub>
                    </m:sSub>
                    <m:r>
                      <a:rPr lang="en-US" sz="2800" i="1">
                        <a:latin typeface="Cambria Math" panose="02040503050406030204" pitchFamily="18" charset="0"/>
                      </a:rPr>
                      <m:t>}</m:t>
                    </m:r>
                  </m:oMath>
                </a14:m>
                <a:r>
                  <a:rPr lang="en-US" sz="2800" dirty="0">
                    <a:latin typeface="Garamond" panose="02020404030301010803" pitchFamily="18" charset="0"/>
                  </a:rPr>
                  <a:t> be a collection of fixed independent spheres in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𝕊</m:t>
                        </m:r>
                      </m:e>
                      <m:sup>
                        <m:r>
                          <a:rPr lang="en-US" sz="2800" i="1">
                            <a:latin typeface="Cambria Math" panose="02040503050406030204" pitchFamily="18" charset="0"/>
                          </a:rPr>
                          <m:t>𝑛</m:t>
                        </m:r>
                        <m:r>
                          <a:rPr lang="en-US" sz="2800" i="1">
                            <a:latin typeface="Cambria Math" panose="02040503050406030204" pitchFamily="18" charset="0"/>
                          </a:rPr>
                          <m:t>−1</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ℝ</m:t>
                        </m:r>
                      </m:e>
                      <m:sup>
                        <m:r>
                          <a:rPr lang="en-US" sz="2800" i="1">
                            <a:latin typeface="Cambria Math" panose="02040503050406030204" pitchFamily="18" charset="0"/>
                          </a:rPr>
                          <m:t>𝑛</m:t>
                        </m:r>
                        <m:r>
                          <a:rPr lang="en-US" sz="2800" i="1">
                            <a:latin typeface="Cambria Math" panose="02040503050406030204" pitchFamily="18" charset="0"/>
                          </a:rPr>
                          <m:t>+1</m:t>
                        </m:r>
                      </m:sup>
                    </m:sSup>
                  </m:oMath>
                </a14:m>
                <a:r>
                  <a:rPr lang="en-US" sz="2800" dirty="0">
                    <a:latin typeface="Garamond" panose="02020404030301010803" pitchFamily="18" charset="0"/>
                  </a:rPr>
                  <a:t>. For spheres </a:t>
                </a:r>
                <a14:m>
                  <m:oMath xmlns:m="http://schemas.openxmlformats.org/officeDocument/2006/math">
                    <m:r>
                      <a:rPr lang="en-US" sz="2800" i="1">
                        <a:latin typeface="Cambria Math" panose="02040503050406030204" pitchFamily="18" charset="0"/>
                      </a:rPr>
                      <m:t>𝐶</m:t>
                    </m:r>
                  </m:oMath>
                </a14:m>
                <a:r>
                  <a:rPr lang="en-US" sz="2800" dirty="0">
                    <a:latin typeface="Garamond" panose="02020404030301010803" pitchFamily="18" charset="0"/>
                  </a:rPr>
                  <a:t> and </a:t>
                </a:r>
                <a14:m>
                  <m:oMath xmlns:m="http://schemas.openxmlformats.org/officeDocument/2006/math">
                    <m:r>
                      <a:rPr lang="en-US" sz="2800" i="1">
                        <a:latin typeface="Cambria Math" panose="02040503050406030204" pitchFamily="18" charset="0"/>
                      </a:rPr>
                      <m:t>𝐶</m:t>
                    </m:r>
                    <m:r>
                      <a:rPr lang="en-US" sz="2800" i="1">
                        <a:latin typeface="Cambria Math" panose="02040503050406030204" pitchFamily="18" charset="0"/>
                      </a:rPr>
                      <m:t>′</m:t>
                    </m:r>
                  </m:oMath>
                </a14:m>
                <a:r>
                  <a:rPr lang="en-US" sz="2800" dirty="0">
                    <a:latin typeface="Garamond" panose="02020404030301010803" pitchFamily="18" charset="0"/>
                  </a:rPr>
                  <a:t>, </a:t>
                </a:r>
              </a:p>
              <a:p>
                <a:pPr/>
                <a14:m>
                  <m:oMathPara xmlns:m="http://schemas.openxmlformats.org/officeDocument/2006/math">
                    <m:oMathParaPr>
                      <m:jc m:val="centerGroup"/>
                    </m:oMathParaPr>
                    <m:oMath xmlns:m="http://schemas.openxmlformats.org/officeDocument/2006/math">
                      <m:d>
                        <m:dPr>
                          <m:begChr m:val="["/>
                          <m:endChr m:val="]"/>
                          <m:ctrlPr>
                            <a:rPr lang="en-US" sz="2800" i="1" dirty="0">
                              <a:latin typeface="Cambria Math" panose="02040503050406030204" pitchFamily="18" charset="0"/>
                            </a:rPr>
                          </m:ctrlPr>
                        </m:dPr>
                        <m:e>
                          <m:d>
                            <m:dPr>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𝐶</m:t>
                                  </m:r>
                                </m:e>
                                <m:sub>
                                  <m:r>
                                    <a:rPr lang="en-US" sz="2800" i="1" dirty="0">
                                      <a:latin typeface="Cambria Math" panose="02040503050406030204" pitchFamily="18" charset="0"/>
                                    </a:rPr>
                                    <m:t>𝑖</m:t>
                                  </m:r>
                                </m:sub>
                              </m:sSub>
                              <m:r>
                                <a:rPr lang="en-US" sz="2800" i="1" dirty="0">
                                  <a:latin typeface="Cambria Math" panose="02040503050406030204" pitchFamily="18" charset="0"/>
                                </a:rPr>
                                <m:t>,</m:t>
                              </m:r>
                              <m:r>
                                <a:rPr lang="en-US" sz="2800" i="1" dirty="0">
                                  <a:latin typeface="Cambria Math" panose="02040503050406030204" pitchFamily="18" charset="0"/>
                                </a:rPr>
                                <m:t>𝐶</m:t>
                              </m:r>
                            </m:e>
                          </m:d>
                          <m:r>
                            <a:rPr lang="en-US" sz="2800" i="1" dirty="0">
                              <a:latin typeface="Cambria Math" panose="02040503050406030204" pitchFamily="18" charset="0"/>
                            </a:rPr>
                            <m:t>=</m:t>
                          </m:r>
                          <m:d>
                            <m:dPr>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𝐶</m:t>
                                  </m:r>
                                </m:e>
                                <m:sub>
                                  <m:r>
                                    <a:rPr lang="en-US" sz="2800" i="1" dirty="0">
                                      <a:latin typeface="Cambria Math" panose="02040503050406030204" pitchFamily="18" charset="0"/>
                                    </a:rPr>
                                    <m:t>𝑖</m:t>
                                  </m:r>
                                </m:sub>
                              </m:sSub>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𝐶</m:t>
                                  </m:r>
                                </m:e>
                                <m:sup>
                                  <m:r>
                                    <a:rPr lang="en-US" sz="2800" i="1" dirty="0">
                                      <a:latin typeface="Cambria Math" panose="02040503050406030204" pitchFamily="18" charset="0"/>
                                    </a:rPr>
                                    <m:t>′</m:t>
                                  </m:r>
                                </m:sup>
                              </m:sSup>
                            </m:e>
                          </m:d>
                          <m:r>
                            <a:rPr lang="en-US" sz="2800" b="0" i="1" dirty="0" smtClean="0">
                              <a:latin typeface="Cambria Math" panose="02040503050406030204" pitchFamily="18" charset="0"/>
                            </a:rPr>
                            <m:t> </m:t>
                          </m:r>
                          <m:r>
                            <a:rPr lang="en-US" sz="2800" i="1">
                              <a:latin typeface="Cambria Math" panose="02040503050406030204" pitchFamily="18" charset="0"/>
                            </a:rPr>
                            <m:t>∀</m:t>
                          </m:r>
                          <m:r>
                            <a:rPr lang="en-US" sz="2800" i="1">
                              <a:latin typeface="Cambria Math" panose="02040503050406030204" pitchFamily="18" charset="0"/>
                            </a:rPr>
                            <m:t>𝑖</m:t>
                          </m:r>
                        </m:e>
                      </m:d>
                      <m:r>
                        <a:rPr lang="en-US" sz="2800" dirty="0">
                          <a:latin typeface="Cambria Math" panose="02040503050406030204" pitchFamily="18" charset="0"/>
                          <a:ea typeface="Cambria Math" panose="02040503050406030204" pitchFamily="18" charset="0"/>
                        </a:rPr>
                        <m:t>⇔</m:t>
                      </m:r>
                      <m:r>
                        <a:rPr lang="en-US" sz="2800" i="1">
                          <a:latin typeface="Cambria Math" panose="02040503050406030204" pitchFamily="18" charset="0"/>
                        </a:rPr>
                        <m:t>𝐶</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𝐶</m:t>
                          </m:r>
                        </m:e>
                        <m:sup>
                          <m:r>
                            <a:rPr lang="en-US" sz="2800" i="1">
                              <a:latin typeface="Cambria Math" panose="02040503050406030204" pitchFamily="18" charset="0"/>
                            </a:rPr>
                            <m:t>′</m:t>
                          </m:r>
                        </m:sup>
                      </m:sSup>
                      <m:r>
                        <a:rPr lang="en-US" sz="2800" b="0" i="1" smtClean="0">
                          <a:latin typeface="Cambria Math" panose="02040503050406030204" pitchFamily="18" charset="0"/>
                        </a:rPr>
                        <m:t>.</m:t>
                      </m:r>
                    </m:oMath>
                  </m:oMathPara>
                </a14:m>
                <a:endParaRPr lang="en-US" sz="2800" dirty="0">
                  <a:latin typeface="Garamond" panose="02020404030301010803" pitchFamily="18" charset="0"/>
                </a:endParaRPr>
              </a:p>
              <a:p>
                <a:pPr marL="457200" indent="-457200">
                  <a:buFont typeface="Arial" panose="020B0604020202020204" pitchFamily="34" charset="0"/>
                  <a:buChar char="•"/>
                </a:pPr>
                <a:r>
                  <a:rPr lang="en-US" sz="2800" b="1" dirty="0">
                    <a:latin typeface="Garamond" panose="02020404030301010803" pitchFamily="18" charset="0"/>
                  </a:rPr>
                  <a:t>Analogous to:</a:t>
                </a:r>
              </a:p>
              <a:p>
                <a:r>
                  <a:rPr lang="en-US" sz="2800" b="1" dirty="0">
                    <a:latin typeface="Garamond" panose="02020404030301010803" pitchFamily="18" charset="0"/>
                  </a:rPr>
                  <a:t> </a:t>
                </a:r>
              </a:p>
              <a:p>
                <a:endParaRPr lang="en-US" sz="2800" b="1" dirty="0">
                  <a:latin typeface="Garamond" panose="02020404030301010803" pitchFamily="18" charset="0"/>
                </a:endParaRPr>
              </a:p>
              <a:p>
                <a:endParaRPr lang="en-US" sz="2800" b="1" dirty="0">
                  <a:latin typeface="Garamond" panose="02020404030301010803" pitchFamily="18" charset="0"/>
                </a:endParaRPr>
              </a:p>
              <a:p>
                <a:r>
                  <a:rPr lang="en-US" sz="2800" b="1" dirty="0">
                    <a:latin typeface="Garamond" panose="02020404030301010803" pitchFamily="18" charset="0"/>
                  </a:rPr>
                  <a:t>										 Infinite choices    Two choices              One choice      </a:t>
                </a:r>
              </a:p>
              <a:p>
                <a:pPr algn="ctr"/>
                <a:endParaRPr lang="en-US" sz="3600" b="1" dirty="0">
                  <a:latin typeface="+mj-lt"/>
                </a:endParaRPr>
              </a:p>
              <a:p>
                <a:pPr algn="ctr"/>
                <a:r>
                  <a:rPr lang="en-US" sz="3600" b="1" dirty="0">
                    <a:latin typeface="+mj-lt"/>
                  </a:rPr>
                  <a:t>Rigidity of Configurations of Lorentz Vectors</a:t>
                </a:r>
              </a:p>
              <a:p>
                <a:r>
                  <a:rPr lang="en-US" sz="3600" b="1" dirty="0">
                    <a:latin typeface="Garamond" panose="02020404030301010803" pitchFamily="18" charset="0"/>
                  </a:rPr>
                  <a:t>														</a:t>
                </a:r>
                <a:r>
                  <a:rPr lang="en-US" sz="2800" b="1" dirty="0">
                    <a:latin typeface="Garamond" panose="02020404030301010803" pitchFamily="18" charset="0"/>
                  </a:rPr>
                  <a:t>Theorem. </a:t>
                </a:r>
                <a:r>
                  <a:rPr lang="en-US" sz="2800" dirty="0">
                    <a:latin typeface="Garamond" panose="02020404030301010803" pitchFamily="18" charset="0"/>
                  </a:rPr>
                  <a:t>Let </a:t>
                </a:r>
                <a14:m>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𝛼</m:t>
                        </m:r>
                      </m:sub>
                    </m:sSub>
                    <m:r>
                      <a:rPr lang="en-US" sz="2800" b="0" i="1" smtClean="0">
                        <a:latin typeface="Cambria Math" panose="02040503050406030204" pitchFamily="18" charset="0"/>
                      </a:rPr>
                      <m:t>:</m:t>
                    </m:r>
                    <m:r>
                      <a:rPr lang="en-US" sz="2800" b="0" i="1" smtClean="0">
                        <a:latin typeface="Cambria Math" panose="02040503050406030204" pitchFamily="18" charset="0"/>
                      </a:rPr>
                      <m:t>𝛼</m:t>
                    </m:r>
                    <m:r>
                      <a:rPr lang="en-US" sz="2800" b="0" i="1" smtClean="0">
                        <a:latin typeface="Cambria Math" panose="02040503050406030204" pitchFamily="18" charset="0"/>
                      </a:rPr>
                      <m:t>∈</m:t>
                    </m:r>
                    <m:r>
                      <a:rPr lang="en-US" sz="2800" b="0" i="1" smtClean="0">
                        <a:latin typeface="Cambria Math" panose="02040503050406030204" pitchFamily="18" charset="0"/>
                      </a:rPr>
                      <m:t>𝒜</m:t>
                    </m:r>
                    <m:r>
                      <a:rPr lang="en-US" sz="2800" b="0" i="1" smtClean="0">
                        <a:latin typeface="Cambria Math" panose="02040503050406030204" pitchFamily="18" charset="0"/>
                      </a:rPr>
                      <m:t>}</m:t>
                    </m:r>
                  </m:oMath>
                </a14:m>
                <a:r>
                  <a:rPr lang="en-US" sz="3600" b="1" dirty="0">
                    <a:latin typeface="Garamond" panose="02020404030301010803" pitchFamily="18" charset="0"/>
                  </a:rPr>
                  <a:t> </a:t>
                </a:r>
                <a:r>
                  <a:rPr lang="en-US" sz="2800" dirty="0">
                    <a:latin typeface="Garamond" panose="02020404030301010803" pitchFamily="18" charset="0"/>
                  </a:rPr>
                  <a:t>and  </a:t>
                </a:r>
                <a14:m>
                  <m:oMath xmlns:m="http://schemas.openxmlformats.org/officeDocument/2006/math">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𝑣</m:t>
                        </m:r>
                      </m:e>
                      <m:sub>
                        <m:r>
                          <a:rPr lang="en-US" sz="2800" b="0" i="1" smtClean="0">
                            <a:latin typeface="Cambria Math" panose="02040503050406030204" pitchFamily="18" charset="0"/>
                          </a:rPr>
                          <m:t>𝛼</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m:t>
                    </m:r>
                    <m:r>
                      <a:rPr lang="en-US" sz="2800" b="0" i="1" smtClean="0">
                        <a:latin typeface="Cambria Math" panose="02040503050406030204" pitchFamily="18" charset="0"/>
                      </a:rPr>
                      <m:t>𝛼</m:t>
                    </m:r>
                    <m:r>
                      <a:rPr lang="en-US" sz="2800" b="0" i="1" smtClean="0">
                        <a:latin typeface="Cambria Math" panose="02040503050406030204" pitchFamily="18" charset="0"/>
                      </a:rPr>
                      <m:t>∈</m:t>
                    </m:r>
                    <m:r>
                      <a:rPr lang="en-US" sz="2800" b="0" i="1" smtClean="0">
                        <a:latin typeface="Cambria Math" panose="02040503050406030204" pitchFamily="18" charset="0"/>
                      </a:rPr>
                      <m:t>𝒜</m:t>
                    </m:r>
                    <m:r>
                      <a:rPr lang="en-US" sz="2800" b="0" i="1" smtClean="0">
                        <a:latin typeface="Cambria Math" panose="02040503050406030204" pitchFamily="18" charset="0"/>
                      </a:rPr>
                      <m:t>}</m:t>
                    </m:r>
                  </m:oMath>
                </a14:m>
                <a:r>
                  <a:rPr lang="en-US" sz="3600" b="1" dirty="0">
                    <a:latin typeface="Garamond" panose="02020404030301010803" pitchFamily="18" charset="0"/>
                  </a:rPr>
                  <a:t> </a:t>
                </a:r>
                <a:r>
                  <a:rPr lang="en-US" sz="2800" dirty="0">
                    <a:latin typeface="Garamond" panose="02020404030301010803" pitchFamily="18" charset="0"/>
                  </a:rPr>
                  <a:t>be two collections of vectors in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ℝ</m:t>
                        </m:r>
                      </m:e>
                      <m:sup>
                        <m:r>
                          <a:rPr lang="en-US" sz="2800" b="0" i="1" smtClean="0">
                            <a:latin typeface="Cambria Math" panose="02040503050406030204" pitchFamily="18" charset="0"/>
                          </a:rPr>
                          <m:t>𝑛</m:t>
                        </m:r>
                        <m:r>
                          <a:rPr lang="en-US" sz="2800" b="0" i="1" smtClean="0">
                            <a:latin typeface="Cambria Math" panose="02040503050406030204" pitchFamily="18" charset="0"/>
                          </a:rPr>
                          <m:t>+1</m:t>
                        </m:r>
                      </m:sup>
                    </m:sSup>
                  </m:oMath>
                </a14:m>
                <a:r>
                  <a:rPr lang="en-US" sz="2800" dirty="0">
                    <a:latin typeface="Garamond" panose="02020404030301010803" pitchFamily="18" charset="0"/>
                  </a:rPr>
                  <a:t>, 														indexed by the same set, with at least n</a:t>
                </a:r>
                <a14:m>
                  <m:oMath xmlns:m="http://schemas.openxmlformats.org/officeDocument/2006/math">
                    <m:r>
                      <a:rPr lang="en-US" sz="2800" b="0" i="1" smtClean="0">
                        <a:latin typeface="Cambria Math" panose="02040503050406030204" pitchFamily="18" charset="0"/>
                      </a:rPr>
                      <m:t>+1</m:t>
                    </m:r>
                  </m:oMath>
                </a14:m>
                <a:r>
                  <a:rPr lang="en-US" sz="2800" b="1" dirty="0">
                    <a:latin typeface="Garamond" panose="02020404030301010803" pitchFamily="18" charset="0"/>
                  </a:rPr>
                  <a:t> </a:t>
                </a:r>
                <a:r>
                  <a:rPr lang="en-US" sz="2800" dirty="0">
                    <a:latin typeface="Garamond" panose="02020404030301010803" pitchFamily="18" charset="0"/>
                  </a:rPr>
                  <a:t>elements </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m:t>
                        </m:r>
                        <m:r>
                          <a:rPr lang="en-US" sz="2800" i="1">
                            <a:latin typeface="Cambria Math" panose="02040503050406030204" pitchFamily="18" charset="0"/>
                          </a:rPr>
                          <m:t>𝑣</m:t>
                        </m:r>
                      </m:e>
                      <m:sub>
                        <m:r>
                          <a:rPr lang="en-US" sz="2800" i="1">
                            <a:latin typeface="Cambria Math" panose="02040503050406030204" pitchFamily="18" charset="0"/>
                          </a:rPr>
                          <m:t>𝑖</m:t>
                        </m:r>
                      </m:sub>
                    </m:sSub>
                    <m:r>
                      <a:rPr lang="en-US" sz="2800" i="1">
                        <a:latin typeface="Cambria Math" panose="02040503050406030204" pitchFamily="18" charset="0"/>
                      </a:rPr>
                      <m:t>}</m:t>
                    </m:r>
                  </m:oMath>
                </a14:m>
                <a:r>
                  <a:rPr lang="en-US" sz="3600" dirty="0">
                    <a:latin typeface="Garamond" panose="02020404030301010803" pitchFamily="18" charset="0"/>
                  </a:rPr>
                  <a:t> </a:t>
                </a:r>
                <a:r>
                  <a:rPr lang="en-US" sz="2800" dirty="0">
                    <a:latin typeface="Garamond" panose="02020404030301010803" pitchFamily="18" charset="0"/>
                  </a:rPr>
                  <a:t>and </a:t>
                </a:r>
                <a14:m>
                  <m:oMath xmlns:m="http://schemas.openxmlformats.org/officeDocument/2006/math">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𝑣</m:t>
                        </m:r>
                      </m:e>
                      <m:sub>
                        <m:r>
                          <a:rPr lang="en-US" sz="2800" i="1">
                            <a:latin typeface="Cambria Math" panose="02040503050406030204" pitchFamily="18" charset="0"/>
                          </a:rPr>
                          <m:t>𝑖</m:t>
                        </m:r>
                      </m:sub>
                      <m:sup>
                        <m:r>
                          <a:rPr lang="en-US" sz="2800" i="1">
                            <a:latin typeface="Cambria Math" panose="02040503050406030204" pitchFamily="18" charset="0"/>
                          </a:rPr>
                          <m:t>′</m:t>
                        </m:r>
                      </m:sup>
                    </m:sSubSup>
                    <m:r>
                      <a:rPr lang="en-US" sz="2800" i="1">
                        <a:latin typeface="Cambria Math" panose="02040503050406030204" pitchFamily="18" charset="0"/>
                      </a:rPr>
                      <m:t>}</m:t>
                    </m:r>
                  </m:oMath>
                </a14:m>
                <a:r>
                  <a:rPr lang="en-US" sz="3600" dirty="0">
                    <a:latin typeface="Garamond" panose="02020404030301010803" pitchFamily="18" charset="0"/>
                  </a:rPr>
                  <a:t>, </a:t>
                </a:r>
                <a:r>
                  <a:rPr lang="en-US" sz="2800" dirty="0">
                    <a:latin typeface="Garamond" panose="02020404030301010803" pitchFamily="18" charset="0"/>
                  </a:rPr>
                  <a:t>respectively, that 															form linearly independent sets. Then </a:t>
                </a:r>
                <a14:m>
                  <m:oMath xmlns:m="http://schemas.openxmlformats.org/officeDocument/2006/math">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𝛼</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𝑖</m:t>
                            </m:r>
                          </m:sub>
                        </m:sSub>
                      </m:e>
                    </m:d>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sSubSup>
                          <m:sSubSupPr>
                            <m:ctrlPr>
                              <a:rPr lang="en-US" sz="2800" i="1">
                                <a:latin typeface="Cambria Math" panose="02040503050406030204" pitchFamily="18" charset="0"/>
                              </a:rPr>
                            </m:ctrlPr>
                          </m:sSubSupPr>
                          <m:e>
                            <m:r>
                              <a:rPr lang="en-US" sz="2800" i="1">
                                <a:latin typeface="Cambria Math" panose="02040503050406030204" pitchFamily="18" charset="0"/>
                              </a:rPr>
                              <m:t>𝑣</m:t>
                            </m:r>
                          </m:e>
                          <m:sub>
                            <m:r>
                              <a:rPr lang="en-US" sz="2800" i="1">
                                <a:latin typeface="Cambria Math" panose="02040503050406030204" pitchFamily="18" charset="0"/>
                              </a:rPr>
                              <m:t>𝛼</m:t>
                            </m:r>
                          </m:sub>
                          <m:sup>
                            <m:r>
                              <a:rPr lang="en-US" sz="2800" i="1">
                                <a:latin typeface="Cambria Math" panose="02040503050406030204" pitchFamily="18" charset="0"/>
                              </a:rPr>
                              <m:t>′</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𝑣</m:t>
                            </m:r>
                          </m:e>
                          <m:sub>
                            <m:r>
                              <a:rPr lang="en-US" sz="2800" i="1">
                                <a:latin typeface="Cambria Math" panose="02040503050406030204" pitchFamily="18" charset="0"/>
                              </a:rPr>
                              <m:t>𝑖</m:t>
                            </m:r>
                          </m:sub>
                          <m:sup>
                            <m:r>
                              <a:rPr lang="en-US" sz="2800" i="1">
                                <a:latin typeface="Cambria Math" panose="02040503050406030204" pitchFamily="18" charset="0"/>
                              </a:rPr>
                              <m:t>′</m:t>
                            </m:r>
                          </m:sup>
                        </m:sSubSup>
                      </m:e>
                    </m:d>
                  </m:oMath>
                </a14:m>
                <a:r>
                  <a:rPr lang="en-US" sz="2800" dirty="0">
                    <a:latin typeface="Garamond" panose="02020404030301010803" pitchFamily="18" charset="0"/>
                  </a:rPr>
                  <a:t> for </a:t>
                </a:r>
                <a14:m>
                  <m:oMath xmlns:m="http://schemas.openxmlformats.org/officeDocument/2006/math">
                    <m:r>
                      <a:rPr lang="en-US" sz="2800" b="0" i="1" smtClean="0">
                        <a:latin typeface="Cambria Math" panose="02040503050406030204" pitchFamily="18" charset="0"/>
                      </a:rPr>
                      <m:t>𝑖</m:t>
                    </m:r>
                    <m:r>
                      <a:rPr lang="en-US" sz="2800" b="0" i="1" smtClean="0">
                        <a:latin typeface="Cambria Math" panose="02040503050406030204" pitchFamily="18" charset="0"/>
                      </a:rPr>
                      <m:t>=1,…,</m:t>
                    </m:r>
                    <m:r>
                      <a:rPr lang="en-US" sz="2800" b="0" i="1" smtClean="0">
                        <a:latin typeface="Cambria Math" panose="02040503050406030204" pitchFamily="18" charset="0"/>
                      </a:rPr>
                      <m:t>𝑛</m:t>
                    </m:r>
                    <m:r>
                      <a:rPr lang="en-US" sz="2800" b="0" i="1" smtClean="0">
                        <a:latin typeface="Cambria Math" panose="02040503050406030204" pitchFamily="18" charset="0"/>
                      </a:rPr>
                      <m:t>+1</m:t>
                    </m:r>
                  </m:oMath>
                </a14:m>
                <a:r>
                  <a:rPr lang="en-US" sz="2800" dirty="0">
                    <a:latin typeface="Garamond" panose="02020404030301010803" pitchFamily="18" charset="0"/>
                  </a:rPr>
                  <a:t> if and 															only if there is a Lorentz transformation </a:t>
                </a:r>
                <a14:m>
                  <m:oMath xmlns:m="http://schemas.openxmlformats.org/officeDocument/2006/math">
                    <m:r>
                      <a:rPr lang="en-US" sz="2800" i="1">
                        <a:latin typeface="Cambria Math" panose="02040503050406030204" pitchFamily="18" charset="0"/>
                      </a:rPr>
                      <m:t>𝑓</m:t>
                    </m:r>
                  </m:oMath>
                </a14:m>
                <a:r>
                  <a:rPr lang="en-US" sz="2800" dirty="0">
                    <a:latin typeface="Garamond" panose="02020404030301010803" pitchFamily="18" charset="0"/>
                  </a:rPr>
                  <a:t> such that </a:t>
                </a:r>
                <a14:m>
                  <m:oMath xmlns:m="http://schemas.openxmlformats.org/officeDocument/2006/math">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𝛼</m:t>
                            </m:r>
                          </m:sub>
                        </m:sSub>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𝛼</m:t>
                        </m:r>
                      </m:sub>
                    </m:sSub>
                    <m:r>
                      <a:rPr lang="en-US" sz="2800" b="0" i="1" smtClean="0">
                        <a:latin typeface="Cambria Math" panose="02040503050406030204" pitchFamily="18" charset="0"/>
                      </a:rPr>
                      <m:t>′</m:t>
                    </m:r>
                  </m:oMath>
                </a14:m>
                <a:r>
                  <a:rPr lang="en-US" sz="2800" dirty="0">
                    <a:latin typeface="Garamond" panose="02020404030301010803" pitchFamily="18" charset="0"/>
                  </a:rPr>
                  <a:t> for each </a:t>
                </a:r>
                <a14:m>
                  <m:oMath xmlns:m="http://schemas.openxmlformats.org/officeDocument/2006/math">
                    <m:r>
                      <a:rPr lang="en-US" sz="2800" b="0" i="1" smtClean="0">
                        <a:latin typeface="Cambria Math" panose="02040503050406030204" pitchFamily="18" charset="0"/>
                      </a:rPr>
                      <m:t>𝛼</m:t>
                    </m:r>
                  </m:oMath>
                </a14:m>
                <a:r>
                  <a:rPr lang="en-US" sz="2800" dirty="0">
                    <a:latin typeface="Garamond" panose="02020404030301010803" pitchFamily="18" charset="0"/>
                  </a:rPr>
                  <a:t> in </a:t>
                </a:r>
                <a14:m>
                  <m:oMath xmlns:m="http://schemas.openxmlformats.org/officeDocument/2006/math">
                    <m:r>
                      <a:rPr lang="en-US" sz="2800" b="0" i="1" smtClean="0">
                        <a:latin typeface="Cambria Math" panose="02040503050406030204" pitchFamily="18" charset="0"/>
                      </a:rPr>
                      <m:t>𝒜</m:t>
                    </m:r>
                  </m:oMath>
                </a14:m>
                <a:r>
                  <a:rPr lang="en-US" sz="2800" dirty="0">
                    <a:latin typeface="Garamond" panose="02020404030301010803" pitchFamily="18" charset="0"/>
                  </a:rPr>
                  <a:t>.</a:t>
                </a:r>
              </a:p>
              <a:p>
                <a:r>
                  <a:rPr lang="en-US" sz="2800" dirty="0">
                    <a:latin typeface="Garamond" panose="02020404030301010803" pitchFamily="18" charset="0"/>
                  </a:rPr>
                  <a:t>														</a:t>
                </a:r>
                <a:r>
                  <a:rPr lang="en-US" sz="2800" b="1" dirty="0">
                    <a:latin typeface="Garamond" panose="02020404030301010803" pitchFamily="18" charset="0"/>
                  </a:rPr>
                  <a:t>Remark. </a:t>
                </a:r>
                <a:r>
                  <a:rPr lang="en-US" sz="2800" dirty="0">
                    <a:latin typeface="Garamond" panose="02020404030301010803" pitchFamily="18" charset="0"/>
                  </a:rPr>
                  <a:t>Independence greatly reduces the amount of necessary conformal invariant 															information to gain rigidity in each geometric interpretation.</a:t>
                </a:r>
              </a:p>
              <a:p>
                <a:pPr algn="ctr"/>
                <a:r>
                  <a:rPr lang="en-US" sz="3600" b="1" dirty="0">
                    <a:latin typeface="+mj-lt"/>
                  </a:rPr>
                  <a:t>Geometric Interpretations</a:t>
                </a:r>
              </a:p>
              <a:p>
                <a:r>
                  <a:rPr lang="en-US" sz="3600" b="1" dirty="0">
                    <a:latin typeface="Garamond" panose="02020404030301010803" pitchFamily="18" charset="0"/>
                  </a:rPr>
                  <a:t>														</a:t>
                </a:r>
                <a:r>
                  <a:rPr lang="en-US" sz="2800" b="1" dirty="0">
                    <a:latin typeface="Garamond" panose="02020404030301010803" pitchFamily="18" charset="0"/>
                  </a:rPr>
                  <a:t>Spheres. </a:t>
                </a:r>
                <a:r>
                  <a:rPr lang="en-US" sz="2800" dirty="0">
                    <a:latin typeface="Garamond" panose="02020404030301010803" pitchFamily="18" charset="0"/>
                  </a:rPr>
                  <a:t>Two collections of </a:t>
                </a:r>
                <a14:m>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r>
                          <a:rPr lang="en-US" sz="2800" b="0" i="1" smtClean="0">
                            <a:latin typeface="Cambria Math" panose="02040503050406030204" pitchFamily="18" charset="0"/>
                          </a:rPr>
                          <m:t>−2</m:t>
                        </m:r>
                      </m:e>
                    </m:d>
                  </m:oMath>
                </a14:m>
                <a:r>
                  <a:rPr lang="en-US" sz="2800" dirty="0">
                    <a:latin typeface="Garamond" panose="02020404030301010803" pitchFamily="18" charset="0"/>
                  </a:rPr>
                  <a:t>-spheres in</a:t>
                </a:r>
              </a:p>
              <a:p>
                <a:r>
                  <a:rPr lang="en-US" sz="2800" b="1" dirty="0">
                    <a:latin typeface="Garamond" panose="02020404030301010803" pitchFamily="18" charset="0"/>
                  </a:rPr>
                  <a:t>														</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𝕊</m:t>
                        </m:r>
                      </m:e>
                      <m:sup>
                        <m:r>
                          <a:rPr lang="en-US" sz="2800" b="0" i="1" smtClean="0">
                            <a:latin typeface="Cambria Math" panose="02040503050406030204" pitchFamily="18" charset="0"/>
                          </a:rPr>
                          <m:t>𝑛</m:t>
                        </m:r>
                        <m:r>
                          <a:rPr lang="en-US" sz="2800" b="0" i="1" smtClean="0">
                            <a:latin typeface="Cambria Math" panose="02040503050406030204" pitchFamily="18" charset="0"/>
                          </a:rPr>
                          <m:t>−1</m:t>
                        </m:r>
                      </m:sup>
                    </m:sSup>
                    <m:r>
                      <a:rPr lang="en-US" sz="2800" b="0" i="1" smtClean="0">
                        <a:latin typeface="Cambria Math" panose="02040503050406030204" pitchFamily="18" charset="0"/>
                      </a:rPr>
                      <m:t>⊂</m:t>
                    </m:r>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ℝ</m:t>
                        </m:r>
                      </m:e>
                      <m:sup>
                        <m:r>
                          <a:rPr lang="en-US" sz="2800" b="0" i="1" smtClean="0">
                            <a:latin typeface="Cambria Math" panose="02040503050406030204" pitchFamily="18" charset="0"/>
                          </a:rPr>
                          <m:t>𝑛</m:t>
                        </m:r>
                        <m:r>
                          <a:rPr lang="en-US" sz="2800" b="0" i="1" smtClean="0">
                            <a:latin typeface="Cambria Math" panose="02040503050406030204" pitchFamily="18" charset="0"/>
                          </a:rPr>
                          <m:t>+1</m:t>
                        </m:r>
                      </m:sup>
                    </m:sSup>
                  </m:oMath>
                </a14:m>
                <a:r>
                  <a:rPr lang="en-US" sz="2800" dirty="0">
                    <a:latin typeface="Garamond" panose="02020404030301010803" pitchFamily="18" charset="0"/>
                  </a:rPr>
                  <a:t>, </a:t>
                </a:r>
                <a14:m>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𝛼</m:t>
                        </m:r>
                      </m:sub>
                    </m:sSub>
                    <m:r>
                      <a:rPr lang="en-US" sz="2800" b="0" i="1" smtClean="0">
                        <a:latin typeface="Cambria Math" panose="02040503050406030204" pitchFamily="18" charset="0"/>
                      </a:rPr>
                      <m:t>}</m:t>
                    </m:r>
                  </m:oMath>
                </a14:m>
                <a:r>
                  <a:rPr lang="en-US" sz="2800" dirty="0">
                    <a:latin typeface="Garamond" panose="02020404030301010803" pitchFamily="18" charset="0"/>
                  </a:rPr>
                  <a:t> and </a:t>
                </a:r>
                <a14:m>
                  <m:oMath xmlns:m="http://schemas.openxmlformats.org/officeDocument/2006/math">
                    <m:d>
                      <m:dPr>
                        <m:begChr m:val="{"/>
                        <m:endChr m:val="}"/>
                        <m:ctrlPr>
                          <a:rPr lang="en-US" sz="2800" b="0" i="1" smtClean="0">
                            <a:latin typeface="Cambria Math" panose="02040503050406030204" pitchFamily="18" charset="0"/>
                          </a:rPr>
                        </m:ctrlPr>
                      </m:dPr>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𝐶</m:t>
                            </m:r>
                          </m:e>
                          <m:sub>
                            <m:r>
                              <a:rPr lang="en-US" sz="2800" b="0" i="1" smtClean="0">
                                <a:latin typeface="Cambria Math" panose="02040503050406030204" pitchFamily="18" charset="0"/>
                              </a:rPr>
                              <m:t>𝛼</m:t>
                            </m:r>
                          </m:sub>
                          <m:sup>
                            <m:r>
                              <a:rPr lang="en-US" sz="2800" b="0" i="1" smtClean="0">
                                <a:latin typeface="Cambria Math" panose="02040503050406030204" pitchFamily="18" charset="0"/>
                              </a:rPr>
                              <m:t>′</m:t>
                            </m:r>
                          </m:sup>
                        </m:sSubSup>
                      </m:e>
                    </m:d>
                    <m:r>
                      <a:rPr lang="en-US" sz="2800" b="0" i="1" smtClean="0">
                        <a:latin typeface="Cambria Math" panose="02040503050406030204" pitchFamily="18" charset="0"/>
                      </a:rPr>
                      <m:t>,</m:t>
                    </m:r>
                  </m:oMath>
                </a14:m>
                <a:r>
                  <a:rPr lang="en-US" sz="2800" dirty="0">
                    <a:latin typeface="Garamond" panose="02020404030301010803" pitchFamily="18" charset="0"/>
                  </a:rPr>
                  <a:t> with independent</a:t>
                </a:r>
              </a:p>
              <a:p>
                <a:r>
                  <a:rPr lang="en-US" sz="2800" dirty="0">
                    <a:latin typeface="Garamond" panose="02020404030301010803" pitchFamily="18" charset="0"/>
                  </a:rPr>
                  <a:t>													     </a:t>
                </a:r>
                <a:r>
                  <a:rPr lang="en-US" sz="2800" dirty="0" err="1">
                    <a:latin typeface="Garamond" panose="02020404030301010803" pitchFamily="18" charset="0"/>
                  </a:rPr>
                  <a:t>subcollections</a:t>
                </a:r>
                <a:r>
                  <a:rPr lang="en-US" sz="2800" dirty="0">
                    <a:latin typeface="Garamond" panose="02020404030301010803" pitchFamily="18" charset="0"/>
                  </a:rPr>
                  <a:t>. </a:t>
                </a:r>
                <a14:m>
                  <m:oMath xmlns:m="http://schemas.openxmlformats.org/officeDocument/2006/math">
                    <m:sSubSup>
                      <m:sSubSupPr>
                        <m:ctrlPr>
                          <a:rPr lang="en-US" sz="2800" b="0" i="1" smtClean="0">
                            <a:latin typeface="Cambria Math" panose="02040503050406030204" pitchFamily="18" charset="0"/>
                          </a:rPr>
                        </m:ctrlPr>
                      </m:sSubSupPr>
                      <m:e>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𝑖</m:t>
                                </m:r>
                              </m:sub>
                            </m:sSub>
                          </m:e>
                        </m:d>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r>
                          <a:rPr lang="en-US" sz="2800" b="0" i="1" smtClean="0">
                            <a:latin typeface="Cambria Math" panose="02040503050406030204" pitchFamily="18" charset="0"/>
                          </a:rPr>
                          <m:t>+1</m:t>
                        </m:r>
                      </m:sup>
                    </m:sSubSup>
                  </m:oMath>
                </a14:m>
                <a:r>
                  <a:rPr lang="en-US" sz="2800" dirty="0">
                    <a:latin typeface="Garamond" panose="02020404030301010803" pitchFamily="18" charset="0"/>
                  </a:rPr>
                  <a:t> and </a:t>
                </a:r>
                <a14:m>
                  <m:oMath xmlns:m="http://schemas.openxmlformats.org/officeDocument/2006/math">
                    <m:sSubSup>
                      <m:sSubSupPr>
                        <m:ctrlPr>
                          <a:rPr lang="en-US" sz="2800" b="0" i="1" smtClean="0">
                            <a:latin typeface="Cambria Math" panose="02040503050406030204" pitchFamily="18" charset="0"/>
                          </a:rPr>
                        </m:ctrlPr>
                      </m:sSubSupPr>
                      <m:e>
                        <m:d>
                          <m:dPr>
                            <m:begChr m:val="{"/>
                            <m:endChr m:val="}"/>
                            <m:ctrlPr>
                              <a:rPr lang="en-US" sz="2800" b="0" i="1" smtClean="0">
                                <a:latin typeface="Cambria Math" panose="02040503050406030204" pitchFamily="18" charset="0"/>
                              </a:rPr>
                            </m:ctrlPr>
                          </m:dPr>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𝐶</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m:t>
                                </m:r>
                              </m:sup>
                            </m:sSubSup>
                          </m:e>
                        </m:d>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r>
                          <a:rPr lang="en-US" sz="2800" b="0" i="1" smtClean="0">
                            <a:latin typeface="Cambria Math" panose="02040503050406030204" pitchFamily="18" charset="0"/>
                          </a:rPr>
                          <m:t>+1</m:t>
                        </m:r>
                      </m:sup>
                    </m:sSubSup>
                  </m:oMath>
                </a14:m>
                <a:r>
                  <a:rPr lang="en-US" sz="2800" dirty="0">
                    <a:latin typeface="Garamond" panose="02020404030301010803" pitchFamily="18" charset="0"/>
                  </a:rPr>
                  <a:t> are Möbius</a:t>
                </a:r>
              </a:p>
              <a:p>
                <a:r>
                  <a:rPr lang="en-US" sz="2800" dirty="0">
                    <a:latin typeface="Garamond" panose="02020404030301010803" pitchFamily="18" charset="0"/>
                  </a:rPr>
                  <a:t>														equivalent if and only if </a:t>
                </a:r>
                <a14:m>
                  <m:oMath xmlns:m="http://schemas.openxmlformats.org/officeDocument/2006/math">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𝛼</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𝑖</m:t>
                            </m:r>
                          </m:sub>
                        </m:sSub>
                      </m:e>
                    </m:d>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𝐶</m:t>
                        </m:r>
                      </m:e>
                      <m:sub>
                        <m:r>
                          <a:rPr lang="en-US" sz="2800" b="0" i="1" smtClean="0">
                            <a:latin typeface="Cambria Math" panose="02040503050406030204" pitchFamily="18" charset="0"/>
                          </a:rPr>
                          <m:t>𝛼</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𝐶</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m:t>
                    </m:r>
                  </m:oMath>
                </a14:m>
                <a:r>
                  <a:rPr lang="en-US" sz="2800" dirty="0">
                    <a:latin typeface="Garamond" panose="02020404030301010803" pitchFamily="18" charset="0"/>
                  </a:rPr>
                  <a:t> for</a:t>
                </a:r>
              </a:p>
              <a:p>
                <a:r>
                  <a:rPr lang="en-US" sz="2800" dirty="0">
                    <a:latin typeface="Garamond" panose="02020404030301010803" pitchFamily="18" charset="0"/>
                  </a:rPr>
                  <a:t>														 </a:t>
                </a:r>
                <a14:m>
                  <m:oMath xmlns:m="http://schemas.openxmlformats.org/officeDocument/2006/math">
                    <m:r>
                      <a:rPr lang="en-US" sz="2800" b="0" i="1" smtClean="0">
                        <a:latin typeface="Cambria Math" panose="02040503050406030204" pitchFamily="18" charset="0"/>
                      </a:rPr>
                      <m:t>𝑖</m:t>
                    </m:r>
                    <m:r>
                      <a:rPr lang="en-US" sz="2800" b="0" i="1" smtClean="0">
                        <a:latin typeface="Cambria Math" panose="02040503050406030204" pitchFamily="18" charset="0"/>
                      </a:rPr>
                      <m:t>=1,…, </m:t>
                    </m:r>
                    <m:r>
                      <a:rPr lang="en-US" sz="2800" b="0" i="1" smtClean="0">
                        <a:latin typeface="Cambria Math" panose="02040503050406030204" pitchFamily="18" charset="0"/>
                      </a:rPr>
                      <m:t>𝑛</m:t>
                    </m:r>
                    <m:r>
                      <a:rPr lang="en-US" sz="2800" b="0" i="1" smtClean="0">
                        <a:latin typeface="Cambria Math" panose="02040503050406030204" pitchFamily="18" charset="0"/>
                      </a:rPr>
                      <m:t>+1</m:t>
                    </m:r>
                  </m:oMath>
                </a14:m>
                <a:r>
                  <a:rPr lang="en-US" sz="2800" dirty="0">
                    <a:latin typeface="Garamond" panose="02020404030301010803" pitchFamily="18" charset="0"/>
                  </a:rPr>
                  <a:t>.</a:t>
                </a:r>
              </a:p>
              <a:p>
                <a:r>
                  <a:rPr lang="en-US" sz="2800" dirty="0">
                    <a:latin typeface="Garamond" panose="02020404030301010803" pitchFamily="18" charset="0"/>
                  </a:rPr>
                  <a:t>														</a:t>
                </a:r>
              </a:p>
              <a:p>
                <a:r>
                  <a:rPr lang="en-US" sz="2800" b="1" dirty="0">
                    <a:latin typeface="Garamond" panose="02020404030301010803" pitchFamily="18" charset="0"/>
                  </a:rPr>
                  <a:t>Points. </a:t>
                </a:r>
                <a:r>
                  <a:rPr lang="en-US" sz="2800" dirty="0">
                    <a:latin typeface="Garamond" panose="02020404030301010803" pitchFamily="18" charset="0"/>
                  </a:rPr>
                  <a:t>Two collections </a:t>
                </a:r>
                <a14:m>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𝛼</m:t>
                        </m:r>
                      </m:sub>
                    </m:sSub>
                    <m:r>
                      <a:rPr lang="en-US" sz="2800" b="0" i="1" smtClean="0">
                        <a:latin typeface="Cambria Math" panose="02040503050406030204" pitchFamily="18" charset="0"/>
                      </a:rPr>
                      <m:t>}</m:t>
                    </m:r>
                  </m:oMath>
                </a14:m>
                <a:r>
                  <a:rPr lang="en-US" sz="2800" dirty="0">
                    <a:latin typeface="Garamond" panose="02020404030301010803" pitchFamily="18" charset="0"/>
                  </a:rPr>
                  <a:t> and </a:t>
                </a:r>
                <a14:m>
                  <m:oMath xmlns:m="http://schemas.openxmlformats.org/officeDocument/2006/math">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𝑝</m:t>
                        </m:r>
                      </m:e>
                      <m:sub>
                        <m:r>
                          <a:rPr lang="en-US" sz="2800" b="0" i="1" smtClean="0">
                            <a:latin typeface="Cambria Math" panose="02040503050406030204" pitchFamily="18" charset="0"/>
                          </a:rPr>
                          <m:t>𝛼</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m:t>
                    </m:r>
                  </m:oMath>
                </a14:m>
                <a:r>
                  <a:rPr lang="en-US" sz="2800" dirty="0">
                    <a:latin typeface="Garamond" panose="02020404030301010803" pitchFamily="18" charset="0"/>
                  </a:rPr>
                  <a:t> of points in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ℝ</m:t>
                        </m:r>
                      </m:e>
                      <m:sub>
                        <m:r>
                          <a:rPr lang="en-US" sz="2800" b="0" i="1" smtClean="0">
                            <a:latin typeface="Cambria Math" panose="02040503050406030204" pitchFamily="18" charset="0"/>
                          </a:rPr>
                          <m:t>∞</m:t>
                        </m:r>
                      </m:sub>
                      <m:sup>
                        <m:r>
                          <a:rPr lang="en-US" sz="2800" b="0" i="1" smtClean="0">
                            <a:latin typeface="Cambria Math" panose="02040503050406030204" pitchFamily="18" charset="0"/>
                          </a:rPr>
                          <m:t>𝑛</m:t>
                        </m:r>
                        <m:r>
                          <a:rPr lang="en-US" sz="2800" b="0" i="1" smtClean="0">
                            <a:latin typeface="Cambria Math" panose="02040503050406030204" pitchFamily="18" charset="0"/>
                          </a:rPr>
                          <m:t>−1</m:t>
                        </m:r>
                      </m:sup>
                    </m:sSubSup>
                  </m:oMath>
                </a14:m>
                <a:r>
                  <a:rPr lang="en-US" sz="3600" b="1" dirty="0">
                    <a:latin typeface="Garamond" panose="02020404030301010803" pitchFamily="18" charset="0"/>
                  </a:rPr>
                  <a:t> </a:t>
                </a:r>
                <a:r>
                  <a:rPr lang="en-US" sz="2800" dirty="0">
                    <a:latin typeface="Garamond" panose="02020404030301010803" pitchFamily="18" charset="0"/>
                  </a:rPr>
                  <a:t>with independent </a:t>
                </a:r>
                <a:r>
                  <a:rPr lang="en-US" sz="2800" dirty="0" err="1">
                    <a:latin typeface="Garamond" panose="02020404030301010803" pitchFamily="18" charset="0"/>
                  </a:rPr>
                  <a:t>subcollections</a:t>
                </a:r>
                <a:r>
                  <a:rPr lang="en-US" sz="2800" dirty="0">
                    <a:latin typeface="Garamond" panose="02020404030301010803" pitchFamily="18" charset="0"/>
                  </a:rPr>
                  <a:t> of </a:t>
                </a:r>
              </a:p>
              <a:p>
                <a14:m>
                  <m:oMath xmlns:m="http://schemas.openxmlformats.org/officeDocument/2006/math">
                    <m:r>
                      <m:rPr>
                        <m:sty m:val="p"/>
                      </m:rPr>
                      <a:rPr lang="en-US" sz="2800" b="0" i="0" smtClean="0">
                        <a:latin typeface="Cambria Math" panose="02040503050406030204" pitchFamily="18" charset="0"/>
                      </a:rPr>
                      <m:t>n</m:t>
                    </m:r>
                    <m:r>
                      <a:rPr lang="en-US" sz="2800" b="0" i="1" smtClean="0">
                        <a:latin typeface="Cambria Math" panose="02040503050406030204" pitchFamily="18" charset="0"/>
                      </a:rPr>
                      <m:t>+1</m:t>
                    </m:r>
                  </m:oMath>
                </a14:m>
                <a:r>
                  <a:rPr lang="en-US" sz="2800" dirty="0">
                    <a:latin typeface="Garamond" panose="02020404030301010803" pitchFamily="18" charset="0"/>
                  </a:rPr>
                  <a:t> points have a Möbius transformation taking one to another if and only if</a:t>
                </a:r>
              </a:p>
              <a:p>
                <a14:m>
                  <m:oMath xmlns:m="http://schemas.openxmlformats.org/officeDocument/2006/math">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3</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𝛼</m:t>
                            </m:r>
                          </m:sub>
                        </m:sSub>
                      </m:e>
                    </m:d>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𝑝</m:t>
                        </m:r>
                      </m:e>
                      <m:sub>
                        <m:r>
                          <a:rPr lang="en-US" sz="2800" i="1">
                            <a:latin typeface="Cambria Math" panose="02040503050406030204" pitchFamily="18" charset="0"/>
                          </a:rPr>
                          <m:t>1</m:t>
                        </m:r>
                      </m:sub>
                      <m:sup>
                        <m:r>
                          <a:rPr lang="en-US" sz="2800" i="1">
                            <a:latin typeface="Cambria Math" panose="02040503050406030204" pitchFamily="18" charset="0"/>
                          </a:rPr>
                          <m:t>′</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𝑝</m:t>
                        </m:r>
                      </m:e>
                      <m:sub>
                        <m:r>
                          <a:rPr lang="en-US" sz="2800" i="1">
                            <a:latin typeface="Cambria Math" panose="02040503050406030204" pitchFamily="18" charset="0"/>
                          </a:rPr>
                          <m:t>2</m:t>
                        </m:r>
                      </m:sub>
                      <m:sup>
                        <m:r>
                          <a:rPr lang="en-US" sz="2800" i="1">
                            <a:latin typeface="Cambria Math" panose="02040503050406030204" pitchFamily="18" charset="0"/>
                          </a:rPr>
                          <m:t>′</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𝑝</m:t>
                        </m:r>
                      </m:e>
                      <m:sub>
                        <m:r>
                          <a:rPr lang="en-US" sz="2800" i="1">
                            <a:latin typeface="Cambria Math" panose="02040503050406030204" pitchFamily="18" charset="0"/>
                          </a:rPr>
                          <m:t>3</m:t>
                        </m:r>
                      </m:sub>
                      <m:sup>
                        <m:r>
                          <a:rPr lang="en-US" sz="2800" i="1">
                            <a:latin typeface="Cambria Math" panose="02040503050406030204" pitchFamily="18" charset="0"/>
                          </a:rPr>
                          <m:t>′</m:t>
                        </m:r>
                      </m:sup>
                    </m:sSubSup>
                    <m:r>
                      <a:rPr lang="en-US" sz="2800" i="1">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𝑝</m:t>
                        </m:r>
                      </m:e>
                      <m:sub>
                        <m:r>
                          <a:rPr lang="en-US" sz="2800" i="1">
                            <a:latin typeface="Cambria Math" panose="02040503050406030204" pitchFamily="18" charset="0"/>
                          </a:rPr>
                          <m:t>𝛼</m:t>
                        </m:r>
                      </m:sub>
                      <m:sup>
                        <m:r>
                          <a:rPr lang="en-US" sz="2800" i="1">
                            <a:latin typeface="Cambria Math" panose="02040503050406030204" pitchFamily="18" charset="0"/>
                          </a:rPr>
                          <m:t>′</m:t>
                        </m:r>
                      </m:sup>
                    </m:sSubSup>
                    <m:r>
                      <a:rPr lang="en-US" sz="2800" i="1">
                        <a:latin typeface="Cambria Math" panose="02040503050406030204" pitchFamily="18" charset="0"/>
                      </a:rPr>
                      <m:t>|</m:t>
                    </m:r>
                  </m:oMath>
                </a14:m>
                <a:r>
                  <a:rPr lang="en-US" sz="2800" b="1" dirty="0">
                    <a:latin typeface="Garamond" panose="02020404030301010803" pitchFamily="18" charset="0"/>
                  </a:rPr>
                  <a:t> </a:t>
                </a:r>
                <a:r>
                  <a:rPr lang="en-US" sz="2800" dirty="0">
                    <a:latin typeface="Garamond" panose="02020404030301010803" pitchFamily="18" charset="0"/>
                  </a:rPr>
                  <a:t>for chosen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3</m:t>
                        </m:r>
                      </m:sub>
                    </m:sSub>
                  </m:oMath>
                </a14:m>
                <a:r>
                  <a:rPr lang="en-US" sz="2800" b="1" dirty="0">
                    <a:latin typeface="Garamond" panose="02020404030301010803" pitchFamily="18" charset="0"/>
                  </a:rPr>
                  <a:t> </a:t>
                </a:r>
                <a:r>
                  <a:rPr lang="en-US" sz="2800" dirty="0">
                    <a:latin typeface="Garamond" panose="02020404030301010803" pitchFamily="18" charset="0"/>
                  </a:rPr>
                  <a:t>in the independent </a:t>
                </a:r>
                <a:r>
                  <a:rPr lang="en-US" sz="2800" dirty="0" err="1">
                    <a:latin typeface="Garamond" panose="02020404030301010803" pitchFamily="18" charset="0"/>
                  </a:rPr>
                  <a:t>subcollection</a:t>
                </a:r>
                <a:r>
                  <a:rPr lang="en-US" sz="2800" dirty="0">
                    <a:latin typeface="Garamond" panose="02020404030301010803" pitchFamily="18" charset="0"/>
                  </a:rPr>
                  <a:t>.</a:t>
                </a:r>
              </a:p>
              <a:p>
                <a:r>
                  <a:rPr lang="en-US" sz="2800" b="1" dirty="0">
                    <a:latin typeface="Garamond" panose="02020404030301010803" pitchFamily="18" charset="0"/>
                  </a:rPr>
                  <a:t>	</a:t>
                </a:r>
                <a:r>
                  <a:rPr lang="en-US" sz="3600" b="1" dirty="0">
                    <a:latin typeface="Garamond" panose="02020404030301010803" pitchFamily="18" charset="0"/>
                  </a:rPr>
                  <a:t>	</a:t>
                </a:r>
              </a:p>
              <a:p>
                <a:r>
                  <a:rPr lang="en-US" sz="2800" b="1" dirty="0">
                    <a:latin typeface="Garamond" panose="02020404030301010803" pitchFamily="18" charset="0"/>
                  </a:rPr>
                  <a:t>											 </a:t>
                </a:r>
                <a:r>
                  <a:rPr lang="en-US" sz="2800" dirty="0">
                    <a:latin typeface="Garamond" panose="02020404030301010803" pitchFamily="18" charset="0"/>
                  </a:rPr>
                  <a:t>										  </a:t>
                </a:r>
              </a:p>
              <a:p>
                <a:r>
                  <a:rPr lang="en-US" sz="2800" b="1" dirty="0">
                    <a:latin typeface="Garamond" panose="02020404030301010803" pitchFamily="18" charset="0"/>
                  </a:rPr>
                  <a:t>										     </a:t>
                </a:r>
              </a:p>
              <a:p>
                <a:r>
                  <a:rPr lang="en-US" sz="2800" b="1" dirty="0">
                    <a:latin typeface="Garamond" panose="02020404030301010803" pitchFamily="18" charset="0"/>
                  </a:rPr>
                  <a:t>										</a:t>
                </a:r>
              </a:p>
              <a:p>
                <a:r>
                  <a:rPr lang="en-US" sz="2800" b="1" dirty="0">
                    <a:latin typeface="Garamond" panose="02020404030301010803" pitchFamily="18" charset="0"/>
                  </a:rPr>
                  <a:t>													</a:t>
                </a:r>
              </a:p>
            </p:txBody>
          </p:sp>
        </mc:Choice>
        <mc:Fallback xmlns="">
          <p:sp>
            <p:nvSpPr>
              <p:cNvPr id="30" name="TextBox 29">
                <a:extLst>
                  <a:ext uri="{FF2B5EF4-FFF2-40B4-BE49-F238E27FC236}">
                    <a16:creationId xmlns:a16="http://schemas.microsoft.com/office/drawing/2014/main" id="{A8C4F097-3EB7-4DF0-805C-1CD4AC5A52FC}"/>
                  </a:ext>
                </a:extLst>
              </p:cNvPr>
              <p:cNvSpPr txBox="1">
                <a:spLocks noRot="1" noChangeAspect="1" noMove="1" noResize="1" noEditPoints="1" noAdjustHandles="1" noChangeArrowheads="1" noChangeShapeType="1" noTextEdit="1"/>
              </p:cNvSpPr>
              <p:nvPr/>
            </p:nvSpPr>
            <p:spPr>
              <a:xfrm>
                <a:off x="12597745" y="12881000"/>
                <a:ext cx="18516434" cy="15998803"/>
              </a:xfrm>
              <a:prstGeom prst="rect">
                <a:avLst/>
              </a:prstGeom>
              <a:blipFill>
                <a:blip r:embed="rId8"/>
                <a:stretch>
                  <a:fillRect l="-691" r="-823"/>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5B98CF42-6362-44D6-A3CD-0FC2A71B3860}"/>
              </a:ext>
            </a:extLst>
          </p:cNvPr>
          <p:cNvSpPr txBox="1"/>
          <p:nvPr/>
        </p:nvSpPr>
        <p:spPr>
          <a:xfrm>
            <a:off x="7477" y="919477"/>
            <a:ext cx="43883723" cy="1569660"/>
          </a:xfrm>
          <a:prstGeom prst="rect">
            <a:avLst/>
          </a:prstGeom>
          <a:noFill/>
        </p:spPr>
        <p:txBody>
          <a:bodyPr wrap="square" rtlCol="0">
            <a:spAutoFit/>
          </a:bodyPr>
          <a:lstStyle/>
          <a:p>
            <a:pPr algn="ctr"/>
            <a:r>
              <a:rPr lang="en-US" sz="9600" dirty="0">
                <a:latin typeface="+mj-lt"/>
              </a:rPr>
              <a:t>Rigidity of Configurations of Points and Spheres</a:t>
            </a:r>
          </a:p>
        </p:txBody>
      </p:sp>
      <p:sp>
        <p:nvSpPr>
          <p:cNvPr id="7" name="Rectangle 6">
            <a:extLst>
              <a:ext uri="{FF2B5EF4-FFF2-40B4-BE49-F238E27FC236}">
                <a16:creationId xmlns:a16="http://schemas.microsoft.com/office/drawing/2014/main" id="{978C4A81-93F6-426F-B21D-FF1B14393EAE}"/>
              </a:ext>
            </a:extLst>
          </p:cNvPr>
          <p:cNvSpPr/>
          <p:nvPr/>
        </p:nvSpPr>
        <p:spPr>
          <a:xfrm>
            <a:off x="1045029" y="4659086"/>
            <a:ext cx="10842171" cy="266482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EE4B0BE-3FF3-44FD-AA26-5D73DEFB7DC7}"/>
              </a:ext>
            </a:extLst>
          </p:cNvPr>
          <p:cNvSpPr/>
          <p:nvPr/>
        </p:nvSpPr>
        <p:spPr>
          <a:xfrm>
            <a:off x="32004002" y="4659081"/>
            <a:ext cx="10842171" cy="266482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E813AF4-FB18-4887-8FEE-9D4F729AD196}"/>
              </a:ext>
            </a:extLst>
          </p:cNvPr>
          <p:cNvSpPr/>
          <p:nvPr/>
        </p:nvSpPr>
        <p:spPr>
          <a:xfrm>
            <a:off x="12605658" y="4659082"/>
            <a:ext cx="18527485" cy="26648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A0C4ABB7-CD27-41AD-B3A0-63D0F12C6010}"/>
              </a:ext>
            </a:extLst>
          </p:cNvPr>
          <p:cNvSpPr txBox="1"/>
          <p:nvPr/>
        </p:nvSpPr>
        <p:spPr>
          <a:xfrm>
            <a:off x="13198912" y="2500732"/>
            <a:ext cx="16665781" cy="830997"/>
          </a:xfrm>
          <a:prstGeom prst="rect">
            <a:avLst/>
          </a:prstGeom>
          <a:noFill/>
        </p:spPr>
        <p:txBody>
          <a:bodyPr wrap="none" rtlCol="0">
            <a:spAutoFit/>
          </a:bodyPr>
          <a:lstStyle/>
          <a:p>
            <a:r>
              <a:rPr lang="en-US" sz="4800" dirty="0">
                <a:latin typeface="+mj-lt"/>
              </a:rPr>
              <a:t>Opal Graham • ograham@math.fsu.edu •  Florida State University</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13CD131-C765-4B37-BE21-BA229E1D0AB5}"/>
                  </a:ext>
                </a:extLst>
              </p:cNvPr>
              <p:cNvSpPr txBox="1"/>
              <p:nvPr/>
            </p:nvSpPr>
            <p:spPr>
              <a:xfrm>
                <a:off x="1045026" y="4659078"/>
                <a:ext cx="10842171" cy="6678751"/>
              </a:xfrm>
              <a:prstGeom prst="rect">
                <a:avLst/>
              </a:prstGeom>
              <a:noFill/>
            </p:spPr>
            <p:txBody>
              <a:bodyPr wrap="square" rtlCol="0">
                <a:spAutoFit/>
              </a:bodyPr>
              <a:lstStyle/>
              <a:p>
                <a:pPr algn="r"/>
                <a:r>
                  <a:rPr lang="en-US" sz="3600" b="1" dirty="0">
                    <a:latin typeface="+mj-lt"/>
                  </a:rPr>
                  <a:t>Abstract</a:t>
                </a:r>
              </a:p>
              <a:p>
                <a:r>
                  <a:rPr lang="en-US" sz="2800" dirty="0">
                    <a:latin typeface="Garamond" panose="02020404030301010803" pitchFamily="18" charset="0"/>
                  </a:rPr>
                  <a:t>The rigidity of collections of ideal points and collections of circles in two dimensions is proven by </a:t>
                </a:r>
                <a:r>
                  <a:rPr lang="en-US" sz="2800" dirty="0" err="1">
                    <a:latin typeface="Garamond" panose="02020404030301010803" pitchFamily="18" charset="0"/>
                  </a:rPr>
                  <a:t>Beardon</a:t>
                </a:r>
                <a:r>
                  <a:rPr lang="en-US" sz="2800" dirty="0">
                    <a:latin typeface="Garamond" panose="02020404030301010803" pitchFamily="18" charset="0"/>
                  </a:rPr>
                  <a:t> and </a:t>
                </a:r>
                <a:r>
                  <a:rPr lang="en-US" sz="2800" dirty="0" err="1">
                    <a:latin typeface="Garamond" panose="02020404030301010803" pitchFamily="18" charset="0"/>
                  </a:rPr>
                  <a:t>Minda</a:t>
                </a:r>
                <a:r>
                  <a:rPr lang="en-US" sz="2800" dirty="0">
                    <a:latin typeface="Garamond" panose="02020404030301010803" pitchFamily="18" charset="0"/>
                  </a:rPr>
                  <a:t> using a maximal amount of conformal invariant information. Crane and Short do the same for collections of ideal points and spheres in higher dimensions. In order to uniquely place collections of ideal points in ­</a:t>
                </a: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ℝ</m:t>
                        </m:r>
                      </m:e>
                      <m:sub>
                        <m:r>
                          <a:rPr lang="en-US" sz="2800" i="1">
                            <a:latin typeface="Cambria Math" panose="02040503050406030204" pitchFamily="18" charset="0"/>
                          </a:rPr>
                          <m:t>∞</m:t>
                        </m:r>
                      </m:sub>
                      <m:sup>
                        <m:r>
                          <a:rPr lang="en-US" sz="2800" i="1">
                            <a:latin typeface="Cambria Math" panose="02040503050406030204" pitchFamily="18" charset="0"/>
                          </a:rPr>
                          <m:t>𝑛</m:t>
                        </m:r>
                      </m:sup>
                    </m:sSubSup>
                  </m:oMath>
                </a14:m>
                <a:r>
                  <a:rPr lang="en-US" sz="2800" dirty="0">
                    <a:latin typeface="Garamond" panose="02020404030301010803" pitchFamily="18" charset="0"/>
                  </a:rPr>
                  <a:t>, the cross ratio of every 4-tuple of points must be known. Similarly, rigidity of a collection of spheres in ­</a:t>
                </a: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ℝ</m:t>
                        </m:r>
                      </m:e>
                      <m:sub>
                        <m:r>
                          <a:rPr lang="en-US" sz="2800" i="1">
                            <a:latin typeface="Cambria Math" panose="02040503050406030204" pitchFamily="18" charset="0"/>
                          </a:rPr>
                          <m:t>∞</m:t>
                        </m:r>
                      </m:sub>
                      <m:sup>
                        <m:r>
                          <a:rPr lang="en-US" sz="2800" i="1">
                            <a:latin typeface="Cambria Math" panose="02040503050406030204" pitchFamily="18" charset="0"/>
                          </a:rPr>
                          <m:t>𝑛</m:t>
                        </m:r>
                      </m:sup>
                    </m:sSubSup>
                  </m:oMath>
                </a14:m>
                <a:r>
                  <a:rPr lang="en-US" sz="2800" dirty="0">
                    <a:latin typeface="Garamond" panose="02020404030301010803" pitchFamily="18" charset="0"/>
                  </a:rPr>
                  <a:t> uses the inversive distance between every pair of spheres. When these configurations are additionally required to have an independent </a:t>
                </a:r>
                <a:r>
                  <a:rPr lang="en-US" sz="2800" dirty="0" err="1">
                    <a:latin typeface="Garamond" panose="02020404030301010803" pitchFamily="18" charset="0"/>
                  </a:rPr>
                  <a:t>subcollection</a:t>
                </a:r>
                <a:r>
                  <a:rPr lang="en-US" sz="2800" dirty="0">
                    <a:latin typeface="Garamond" panose="02020404030301010803" pitchFamily="18" charset="0"/>
                  </a:rPr>
                  <a:t>, the amount of necessary conformal invariant information is considerably decreased by way of basic linear algebra in Lorentz space. We also consider ways to generalize to rigidity of collections of points and spheres together, touch upon the role of independence in rigidity of inversive distance circle packings, and its potential utility in rigidity of projective </a:t>
                </a:r>
                <a:r>
                  <a:rPr lang="en-US" sz="2800" dirty="0" err="1">
                    <a:latin typeface="Garamond" panose="02020404030301010803" pitchFamily="18" charset="0"/>
                  </a:rPr>
                  <a:t>polyhedra</a:t>
                </a:r>
                <a:r>
                  <a:rPr lang="en-US" sz="2800" dirty="0">
                    <a:latin typeface="Garamond" panose="02020404030301010803" pitchFamily="18" charset="0"/>
                  </a:rPr>
                  <a:t>.</a:t>
                </a:r>
              </a:p>
            </p:txBody>
          </p:sp>
        </mc:Choice>
        <mc:Fallback xmlns="">
          <p:sp>
            <p:nvSpPr>
              <p:cNvPr id="18" name="TextBox 17">
                <a:extLst>
                  <a:ext uri="{FF2B5EF4-FFF2-40B4-BE49-F238E27FC236}">
                    <a16:creationId xmlns:a16="http://schemas.microsoft.com/office/drawing/2014/main" id="{213CD131-C765-4B37-BE21-BA229E1D0AB5}"/>
                  </a:ext>
                </a:extLst>
              </p:cNvPr>
              <p:cNvSpPr txBox="1">
                <a:spLocks noRot="1" noChangeAspect="1" noMove="1" noResize="1" noEditPoints="1" noAdjustHandles="1" noChangeArrowheads="1" noChangeShapeType="1" noTextEdit="1"/>
              </p:cNvSpPr>
              <p:nvPr/>
            </p:nvSpPr>
            <p:spPr>
              <a:xfrm>
                <a:off x="1045026" y="4659078"/>
                <a:ext cx="10842171" cy="6678751"/>
              </a:xfrm>
              <a:prstGeom prst="rect">
                <a:avLst/>
              </a:prstGeom>
              <a:blipFill>
                <a:blip r:embed="rId3"/>
                <a:stretch>
                  <a:fillRect l="-1124" t="-1369" r="-1686" b="-1551"/>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89F1540E-FF42-4D9C-8EA1-5C7A346069F9}"/>
              </a:ext>
            </a:extLst>
          </p:cNvPr>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8656531" y="262225"/>
            <a:ext cx="4189640" cy="4182760"/>
          </a:xfrm>
          <a:prstGeom prst="rect">
            <a:avLst/>
          </a:prstGeom>
        </p:spPr>
      </p:pic>
      <p:cxnSp>
        <p:nvCxnSpPr>
          <p:cNvPr id="15" name="Straight Connector 14">
            <a:extLst>
              <a:ext uri="{FF2B5EF4-FFF2-40B4-BE49-F238E27FC236}">
                <a16:creationId xmlns:a16="http://schemas.microsoft.com/office/drawing/2014/main" id="{A4B4D9D1-1C64-497F-9993-0EC7F0F87201}"/>
              </a:ext>
            </a:extLst>
          </p:cNvPr>
          <p:cNvCxnSpPr>
            <a:cxnSpLocks/>
          </p:cNvCxnSpPr>
          <p:nvPr/>
        </p:nvCxnSpPr>
        <p:spPr>
          <a:xfrm flipH="1">
            <a:off x="1045027" y="4659081"/>
            <a:ext cx="10842174" cy="0"/>
          </a:xfrm>
          <a:prstGeom prst="line">
            <a:avLst/>
          </a:prstGeom>
          <a:ln>
            <a:solidFill>
              <a:schemeClr val="tx1">
                <a:lumMod val="65000"/>
                <a:lumOff val="35000"/>
              </a:schemeClr>
            </a:solidFill>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EDBE070-0005-4908-A788-EC566862C076}"/>
                  </a:ext>
                </a:extLst>
              </p:cNvPr>
              <p:cNvSpPr txBox="1"/>
              <p:nvPr/>
            </p:nvSpPr>
            <p:spPr>
              <a:xfrm>
                <a:off x="1025976" y="10945762"/>
                <a:ext cx="10842171" cy="20964201"/>
              </a:xfrm>
              <a:prstGeom prst="rect">
                <a:avLst/>
              </a:prstGeom>
              <a:noFill/>
              <a:ln>
                <a:noFill/>
              </a:ln>
            </p:spPr>
            <p:txBody>
              <a:bodyPr wrap="square" rtlCol="0">
                <a:spAutoFit/>
              </a:bodyPr>
              <a:lstStyle/>
              <a:p>
                <a:pPr algn="r"/>
                <a:endParaRPr lang="en-US" sz="3600" dirty="0"/>
              </a:p>
              <a:p>
                <a:pPr algn="r"/>
                <a:r>
                  <a:rPr lang="en-US" sz="3600" b="1" dirty="0">
                    <a:latin typeface="+mj-lt"/>
                  </a:rPr>
                  <a:t>Conformal Invariants</a:t>
                </a:r>
              </a:p>
              <a:p>
                <a:r>
                  <a:rPr lang="en-US" sz="2800" b="1" dirty="0">
                    <a:latin typeface="Garamond" panose="02020404030301010803" pitchFamily="18" charset="0"/>
                  </a:rPr>
                  <a:t>Inversive distance </a:t>
                </a:r>
                <a14:m>
                  <m:oMath xmlns:m="http://schemas.openxmlformats.org/officeDocument/2006/math">
                    <m:r>
                      <a:rPr lang="en-US" sz="2800" b="1" i="1" smtClean="0">
                        <a:latin typeface="Cambria Math" panose="02040503050406030204" pitchFamily="18" charset="0"/>
                      </a:rPr>
                      <m:t>(</m:t>
                    </m:r>
                    <m:r>
                      <a:rPr lang="en-US" sz="2800" b="0" i="1" smtClean="0">
                        <a:latin typeface="Cambria Math" panose="02040503050406030204" pitchFamily="18" charset="0"/>
                      </a:rPr>
                      <m:t>𝐶</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𝐶</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oMath>
                </a14:m>
                <a:r>
                  <a:rPr lang="en-US" sz="2800" dirty="0">
                    <a:latin typeface="Garamond" panose="02020404030301010803" pitchFamily="18" charset="0"/>
                  </a:rPr>
                  <a:t> is a real number equipped to two circles </a:t>
                </a:r>
                <a:r>
                  <a:rPr lang="en-US" sz="2800">
                    <a:latin typeface="Garamond" panose="02020404030301010803" pitchFamily="18" charset="0"/>
                  </a:rPr>
                  <a:t>(or spheres</a:t>
                </a:r>
                <a:r>
                  <a:rPr lang="en-US" sz="2800" dirty="0">
                    <a:latin typeface="Garamond" panose="02020404030301010803" pitchFamily="18" charset="0"/>
                  </a:rPr>
                  <a:t>, in higher dimensions), </a:t>
                </a:r>
                <a14:m>
                  <m:oMath xmlns:m="http://schemas.openxmlformats.org/officeDocument/2006/math">
                    <m:r>
                      <a:rPr lang="en-US" sz="2800" b="0" i="1" smtClean="0">
                        <a:latin typeface="Cambria Math" panose="02040503050406030204" pitchFamily="18" charset="0"/>
                      </a:rPr>
                      <m:t>𝐶</m:t>
                    </m:r>
                  </m:oMath>
                </a14:m>
                <a:r>
                  <a:rPr lang="en-US" sz="2800" dirty="0">
                    <a:latin typeface="Garamond" panose="02020404030301010803" pitchFamily="18" charset="0"/>
                  </a:rPr>
                  <a:t> and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𝐶</m:t>
                        </m:r>
                      </m:e>
                      <m:sup>
                        <m:r>
                          <a:rPr lang="en-US" sz="2800" b="0" i="1" smtClean="0">
                            <a:latin typeface="Cambria Math" panose="02040503050406030204" pitchFamily="18" charset="0"/>
                          </a:rPr>
                          <m:t>′</m:t>
                        </m:r>
                      </m:sup>
                    </m:sSup>
                  </m:oMath>
                </a14:m>
                <a:r>
                  <a:rPr lang="en-US" sz="2800" dirty="0">
                    <a:latin typeface="Garamond" panose="02020404030301010803" pitchFamily="18" charset="0"/>
                  </a:rPr>
                  <a:t>(for more info, see [1]). It is…</a:t>
                </a:r>
              </a:p>
              <a:p>
                <a:pPr marL="457200" indent="-457200">
                  <a:buFont typeface="Arial" panose="020B0604020202020204" pitchFamily="34" charset="0"/>
                  <a:buChar char="•"/>
                </a:pPr>
                <a:r>
                  <a:rPr lang="en-US" sz="2800" dirty="0">
                    <a:latin typeface="Garamond" panose="02020404030301010803" pitchFamily="18" charset="0"/>
                  </a:rPr>
                  <a:t> An invariant under Möbius transformations. </a:t>
                </a:r>
              </a:p>
              <a:p>
                <a:pPr marL="457200" indent="-457200">
                  <a:buFont typeface="Arial" panose="020B0604020202020204" pitchFamily="34" charset="0"/>
                  <a:buChar char="•"/>
                </a:pPr>
                <a:r>
                  <a:rPr lang="en-US" sz="2800" dirty="0">
                    <a:latin typeface="Garamond" panose="02020404030301010803" pitchFamily="18" charset="0"/>
                  </a:rPr>
                  <a:t>Not a true distance: </a:t>
                </a:r>
              </a:p>
              <a:p>
                <a:pPr marL="914400" lvl="1" indent="-457200">
                  <a:buFont typeface="Wingdings" panose="05000000000000000000" pitchFamily="2" charset="2"/>
                  <a:buChar char="Ø"/>
                </a:pPr>
                <a:r>
                  <a:rPr lang="en-US" sz="2800" dirty="0">
                    <a:latin typeface="Garamond" panose="02020404030301010803" pitchFamily="18" charset="0"/>
                  </a:rPr>
                  <a:t> Does not satisfy the triangle</a:t>
                </a:r>
              </a:p>
              <a:p>
                <a:pPr lvl="1"/>
                <a:r>
                  <a:rPr lang="en-US" sz="2800" dirty="0">
                    <a:latin typeface="Garamond" panose="02020404030301010803" pitchFamily="18" charset="0"/>
                  </a:rPr>
                  <a:t>	 inequality</a:t>
                </a:r>
              </a:p>
              <a:p>
                <a:pPr marL="914400" lvl="1" indent="-457200">
                  <a:buFont typeface="Wingdings" panose="05000000000000000000" pitchFamily="2" charset="2"/>
                  <a:buChar char="Ø"/>
                </a:pPr>
                <a:r>
                  <a:rPr lang="en-US" sz="2800" dirty="0">
                    <a:latin typeface="Garamond" panose="02020404030301010803" pitchFamily="18" charset="0"/>
                  </a:rPr>
                  <a:t> Can be negative. </a:t>
                </a:r>
              </a:p>
              <a:p>
                <a:pPr marL="457200" indent="-457200">
                  <a:buFont typeface="Arial" panose="020B0604020202020204" pitchFamily="34" charset="0"/>
                  <a:buChar char="•"/>
                </a:pPr>
                <a:r>
                  <a:rPr lang="en-US" sz="2800" dirty="0">
                    <a:latin typeface="Garamond" panose="02020404030301010803" pitchFamily="18" charset="0"/>
                  </a:rPr>
                  <a:t>A tool commonly used in</a:t>
                </a:r>
              </a:p>
              <a:p>
                <a:r>
                  <a:rPr lang="en-US" sz="2800" dirty="0">
                    <a:latin typeface="Garamond" panose="02020404030301010803" pitchFamily="18" charset="0"/>
                  </a:rPr>
                  <a:t>	circle configurations.</a:t>
                </a:r>
              </a:p>
              <a:p>
                <a:endParaRPr lang="en-US" sz="2800" dirty="0">
                  <a:latin typeface="Garamond" panose="02020404030301010803" pitchFamily="18" charset="0"/>
                </a:endParaRPr>
              </a:p>
              <a:p>
                <a:r>
                  <a:rPr lang="en-US" sz="2800" dirty="0">
                    <a:latin typeface="Garamond" panose="02020404030301010803" pitchFamily="18" charset="0"/>
                  </a:rPr>
                  <a:t>The </a:t>
                </a:r>
                <a:r>
                  <a:rPr lang="en-US" sz="2800" b="1" dirty="0">
                    <a:latin typeface="Garamond" panose="02020404030301010803" pitchFamily="18" charset="0"/>
                  </a:rPr>
                  <a:t>Absolute cross ratio</a:t>
                </a:r>
                <a:r>
                  <a:rPr lang="en-US" sz="2800" dirty="0">
                    <a:latin typeface="Garamond" panose="02020404030301010803" pitchFamily="18" charset="0"/>
                  </a:rPr>
                  <a:t> </a:t>
                </a:r>
              </a:p>
              <a:p>
                <a14:m>
                  <m:oMath xmlns:m="http://schemas.openxmlformats.org/officeDocument/2006/math">
                    <m:r>
                      <a:rPr lang="en-US" sz="2800" i="1" smtClean="0">
                        <a:latin typeface="Cambria Math" panose="02040503050406030204" pitchFamily="18" charset="0"/>
                      </a:rPr>
                      <m:t>|</m:t>
                    </m:r>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rPr>
                      <m:t>,</m:t>
                    </m:r>
                    <m:r>
                      <a:rPr lang="en-US" sz="2800" b="0" i="1" smtClean="0">
                        <a:latin typeface="Cambria Math" panose="02040503050406030204" pitchFamily="18" charset="0"/>
                      </a:rPr>
                      <m:t>𝑐</m:t>
                    </m:r>
                    <m:r>
                      <a:rPr lang="en-US" sz="2800" b="0" i="1" smtClean="0">
                        <a:latin typeface="Cambria Math" panose="02040503050406030204" pitchFamily="18" charset="0"/>
                      </a:rPr>
                      <m:t>,</m:t>
                    </m:r>
                    <m:r>
                      <a:rPr lang="en-US" sz="2800" b="0" i="1" smtClean="0">
                        <a:latin typeface="Cambria Math" panose="02040503050406030204" pitchFamily="18" charset="0"/>
                      </a:rPr>
                      <m:t>𝑑</m:t>
                    </m:r>
                    <m:r>
                      <a:rPr lang="en-US" sz="2800" b="0" i="1" smtClean="0">
                        <a:latin typeface="Cambria Math" panose="02040503050406030204" pitchFamily="18" charset="0"/>
                      </a:rPr>
                      <m:t>|</m:t>
                    </m:r>
                  </m:oMath>
                </a14:m>
                <a:r>
                  <a:rPr lang="en-US" sz="2800" b="1" dirty="0">
                    <a:latin typeface="Garamond" panose="02020404030301010803" pitchFamily="18" charset="0"/>
                  </a:rPr>
                  <a:t> </a:t>
                </a:r>
                <a:r>
                  <a:rPr lang="en-US" sz="2800" dirty="0">
                    <a:latin typeface="Garamond" panose="02020404030301010803" pitchFamily="18" charset="0"/>
                  </a:rPr>
                  <a:t>is a real number</a:t>
                </a:r>
              </a:p>
              <a:p>
                <a:r>
                  <a:rPr lang="en-US" sz="2800" dirty="0">
                    <a:latin typeface="Garamond" panose="02020404030301010803" pitchFamily="18" charset="0"/>
                  </a:rPr>
                  <a:t>equipped to four points </a:t>
                </a:r>
                <a14:m>
                  <m:oMath xmlns:m="http://schemas.openxmlformats.org/officeDocument/2006/math">
                    <m:r>
                      <m:rPr>
                        <m:sty m:val="p"/>
                      </m:rPr>
                      <a:rPr lang="en-US" sz="2800" b="0" i="0" smtClean="0">
                        <a:latin typeface="Cambria Math" panose="02040503050406030204" pitchFamily="18" charset="0"/>
                      </a:rPr>
                      <m:t>a</m:t>
                    </m:r>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rPr>
                      <m:t>,</m:t>
                    </m:r>
                    <m:r>
                      <a:rPr lang="en-US" sz="2800" b="0" i="1" smtClean="0">
                        <a:latin typeface="Cambria Math" panose="02040503050406030204" pitchFamily="18" charset="0"/>
                      </a:rPr>
                      <m:t>𝑐</m:t>
                    </m:r>
                    <m:r>
                      <a:rPr lang="en-US" sz="2800" b="0" i="1" smtClean="0">
                        <a:latin typeface="Cambria Math" panose="02040503050406030204" pitchFamily="18" charset="0"/>
                      </a:rPr>
                      <m:t>,</m:t>
                    </m:r>
                    <m:r>
                      <a:rPr lang="en-US" sz="2800" b="0" i="1" smtClean="0">
                        <a:latin typeface="Cambria Math" panose="02040503050406030204" pitchFamily="18" charset="0"/>
                      </a:rPr>
                      <m:t>𝑑</m:t>
                    </m:r>
                  </m:oMath>
                </a14:m>
                <a:r>
                  <a:rPr lang="en-US" sz="2800" dirty="0">
                    <a:latin typeface="Garamond" panose="02020404030301010803" pitchFamily="18" charset="0"/>
                  </a:rPr>
                  <a:t> </a:t>
                </a:r>
              </a:p>
              <a:p>
                <a:r>
                  <a:rPr lang="en-US" sz="2800" dirty="0">
                    <a:latin typeface="Garamond" panose="02020404030301010803" pitchFamily="18" charset="0"/>
                  </a:rPr>
                  <a:t>in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ℝ</m:t>
                        </m:r>
                      </m:e>
                      <m:sub>
                        <m:r>
                          <a:rPr lang="en-US" sz="2800" b="0" i="1" smtClean="0">
                            <a:latin typeface="Cambria Math" panose="02040503050406030204" pitchFamily="18" charset="0"/>
                          </a:rPr>
                          <m:t>∞</m:t>
                        </m:r>
                      </m:sub>
                      <m:sup>
                        <m:r>
                          <a:rPr lang="en-US" sz="2800" b="0" i="1" smtClean="0">
                            <a:latin typeface="Cambria Math" panose="02040503050406030204" pitchFamily="18" charset="0"/>
                          </a:rPr>
                          <m:t>𝑁</m:t>
                        </m:r>
                      </m:sup>
                    </m:sSubSup>
                  </m:oMath>
                </a14:m>
                <a:r>
                  <a:rPr lang="en-US" sz="2800" dirty="0">
                    <a:latin typeface="Garamond" panose="02020404030301010803" pitchFamily="18" charset="0"/>
                  </a:rPr>
                  <a:t>, given by the formula</a:t>
                </a:r>
              </a:p>
              <a:p>
                <a14:m>
                  <m:oMath xmlns:m="http://schemas.openxmlformats.org/officeDocument/2006/math">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rPr>
                          <m:t>,</m:t>
                        </m:r>
                        <m:r>
                          <a:rPr lang="en-US" sz="2800" b="0" i="1" smtClean="0">
                            <a:latin typeface="Cambria Math" panose="02040503050406030204" pitchFamily="18" charset="0"/>
                          </a:rPr>
                          <m:t>𝑐</m:t>
                        </m:r>
                        <m:r>
                          <a:rPr lang="en-US" sz="2800" b="0" i="1" smtClean="0">
                            <a:latin typeface="Cambria Math" panose="02040503050406030204" pitchFamily="18" charset="0"/>
                          </a:rPr>
                          <m:t>,</m:t>
                        </m:r>
                        <m:r>
                          <a:rPr lang="en-US" sz="2800" b="0" i="1" smtClean="0">
                            <a:latin typeface="Cambria Math" panose="02040503050406030204" pitchFamily="18" charset="0"/>
                          </a:rPr>
                          <m:t>𝑑</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𝑏</m:t>
                            </m:r>
                          </m:e>
                        </m:d>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𝑐</m:t>
                            </m:r>
                            <m:r>
                              <a:rPr lang="en-US" sz="2800" b="0" i="1" smtClean="0">
                                <a:latin typeface="Cambria Math" panose="02040503050406030204" pitchFamily="18" charset="0"/>
                              </a:rPr>
                              <m:t>−</m:t>
                            </m:r>
                            <m:r>
                              <a:rPr lang="en-US" sz="2800" b="0" i="1" smtClean="0">
                                <a:latin typeface="Cambria Math" panose="02040503050406030204" pitchFamily="18" charset="0"/>
                              </a:rPr>
                              <m:t>𝑑</m:t>
                            </m:r>
                          </m:e>
                        </m:d>
                      </m:num>
                      <m:den>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𝑐</m:t>
                            </m:r>
                          </m:e>
                        </m:d>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𝑏</m:t>
                            </m:r>
                            <m:r>
                              <a:rPr lang="en-US" sz="2800" b="0" i="1" smtClean="0">
                                <a:latin typeface="Cambria Math" panose="02040503050406030204" pitchFamily="18" charset="0"/>
                              </a:rPr>
                              <m:t>−</m:t>
                            </m:r>
                            <m:r>
                              <a:rPr lang="en-US" sz="2800" b="0" i="1" smtClean="0">
                                <a:latin typeface="Cambria Math" panose="02040503050406030204" pitchFamily="18" charset="0"/>
                              </a:rPr>
                              <m:t>𝑑</m:t>
                            </m:r>
                          </m:e>
                        </m:d>
                      </m:den>
                    </m:f>
                  </m:oMath>
                </a14:m>
                <a:r>
                  <a:rPr lang="en-US" sz="2800" dirty="0">
                    <a:latin typeface="Garamond" panose="02020404030301010803" pitchFamily="18" charset="0"/>
                  </a:rPr>
                  <a:t>. </a:t>
                </a:r>
              </a:p>
              <a:p>
                <a:pPr marL="457200" indent="-457200">
                  <a:buFont typeface="Arial" panose="020B0604020202020204" pitchFamily="34" charset="0"/>
                  <a:buChar char="•"/>
                </a:pPr>
                <a:r>
                  <a:rPr lang="en-US" sz="2800" dirty="0">
                    <a:latin typeface="Garamond" panose="02020404030301010803" pitchFamily="18" charset="0"/>
                  </a:rPr>
                  <a:t>It is also invariant under</a:t>
                </a:r>
              </a:p>
              <a:p>
                <a:r>
                  <a:rPr lang="en-US" sz="2800" dirty="0">
                    <a:latin typeface="Garamond" panose="02020404030301010803" pitchFamily="18" charset="0"/>
                  </a:rPr>
                  <a:t>	Möbius transformations.</a:t>
                </a:r>
              </a:p>
              <a:p>
                <a:endParaRPr lang="en-US" sz="2800" dirty="0">
                  <a:latin typeface="Garamond" panose="02020404030301010803" pitchFamily="18" charset="0"/>
                </a:endParaRPr>
              </a:p>
              <a:p>
                <a:endParaRPr lang="en-US" sz="2800" dirty="0">
                  <a:latin typeface="Garamond" panose="02020404030301010803" pitchFamily="18" charset="0"/>
                </a:endParaRPr>
              </a:p>
              <a:p>
                <a:pPr algn="r"/>
                <a:endParaRPr lang="en-US" sz="3600" b="1" dirty="0">
                  <a:latin typeface="+mj-lt"/>
                </a:endParaRPr>
              </a:p>
              <a:p>
                <a:pPr algn="r"/>
                <a:r>
                  <a:rPr lang="en-US" sz="3600" b="1" dirty="0">
                    <a:latin typeface="+mj-lt"/>
                  </a:rPr>
                  <a:t>Motivation</a:t>
                </a:r>
              </a:p>
              <a:p>
                <a:r>
                  <a:rPr lang="en-US" sz="2800" dirty="0" err="1">
                    <a:latin typeface="Garamond" panose="02020404030301010803" pitchFamily="18" charset="0"/>
                  </a:rPr>
                  <a:t>Beardon</a:t>
                </a:r>
                <a:r>
                  <a:rPr lang="en-US" sz="2800" dirty="0">
                    <a:latin typeface="Garamond" panose="02020404030301010803" pitchFamily="18" charset="0"/>
                  </a:rPr>
                  <a:t> and </a:t>
                </a:r>
                <a:r>
                  <a:rPr lang="en-US" sz="2800" dirty="0" err="1">
                    <a:latin typeface="Garamond" panose="02020404030301010803" pitchFamily="18" charset="0"/>
                  </a:rPr>
                  <a:t>Minda</a:t>
                </a:r>
                <a:r>
                  <a:rPr lang="en-US" sz="2800" dirty="0">
                    <a:latin typeface="Garamond" panose="02020404030301010803" pitchFamily="18" charset="0"/>
                  </a:rPr>
                  <a:t> in [2] showed:</a:t>
                </a:r>
              </a:p>
              <a:p>
                <a:pPr marL="457200" indent="-457200">
                  <a:buFont typeface="Arial" panose="020B0604020202020204" pitchFamily="34" charset="0"/>
                  <a:buChar char="•"/>
                </a:pPr>
                <a:r>
                  <a:rPr lang="en-US" sz="2800" dirty="0">
                    <a:latin typeface="Garamond" panose="02020404030301010803" pitchFamily="18" charset="0"/>
                  </a:rPr>
                  <a:t> In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ℂ</m:t>
                        </m:r>
                      </m:e>
                      <m:sub>
                        <m:r>
                          <a:rPr lang="en-US" sz="2800" b="0" i="1" smtClean="0">
                            <a:latin typeface="Cambria Math" panose="02040503050406030204" pitchFamily="18" charset="0"/>
                          </a:rPr>
                          <m:t>∞</m:t>
                        </m:r>
                      </m:sub>
                    </m:sSub>
                  </m:oMath>
                </a14:m>
                <a:r>
                  <a:rPr lang="en-US" sz="2800" dirty="0">
                    <a:latin typeface="Garamond" panose="02020404030301010803" pitchFamily="18" charset="0"/>
                  </a:rPr>
                  <a:t>, two collections of finitely many</a:t>
                </a:r>
              </a:p>
              <a:p>
                <a:r>
                  <a:rPr lang="en-US" sz="2800" dirty="0">
                    <a:latin typeface="Garamond" panose="02020404030301010803" pitchFamily="18" charset="0"/>
                  </a:rPr>
                  <a:t>	disjoint disks have a Möbius</a:t>
                </a:r>
              </a:p>
              <a:p>
                <a:r>
                  <a:rPr lang="en-US" sz="2800" dirty="0">
                    <a:latin typeface="Garamond" panose="02020404030301010803" pitchFamily="18" charset="0"/>
                  </a:rPr>
                  <a:t>	transformation taking one collection to</a:t>
                </a:r>
              </a:p>
              <a:p>
                <a:r>
                  <a:rPr lang="en-US" sz="2800" dirty="0">
                    <a:latin typeface="Garamond" panose="02020404030301010803" pitchFamily="18" charset="0"/>
                  </a:rPr>
                  <a:t>	the other if and only if each </a:t>
                </a:r>
              </a:p>
              <a:p>
                <a:r>
                  <a:rPr lang="en-US" sz="2800" dirty="0">
                    <a:latin typeface="Garamond" panose="02020404030301010803" pitchFamily="18" charset="0"/>
                  </a:rPr>
                  <a:t>	corresponding pair of disks in the </a:t>
                </a:r>
              </a:p>
              <a:p>
                <a:r>
                  <a:rPr lang="en-US" sz="2800" dirty="0">
                    <a:latin typeface="Garamond" panose="02020404030301010803" pitchFamily="18" charset="0"/>
                  </a:rPr>
                  <a:t>	collections has equal inversive distance.</a:t>
                </a:r>
              </a:p>
              <a:p>
                <a:endParaRPr lang="en-US" sz="2800" dirty="0">
                  <a:latin typeface="Garamond" panose="02020404030301010803" pitchFamily="18" charset="0"/>
                </a:endParaRPr>
              </a:p>
              <a:p>
                <a:pPr marL="457200" indent="-457200">
                  <a:buFont typeface="Arial" panose="020B0604020202020204" pitchFamily="34" charset="0"/>
                  <a:buChar char="•"/>
                </a:pPr>
                <a:r>
                  <a:rPr lang="en-US" sz="2800" dirty="0">
                    <a:latin typeface="Garamond" panose="02020404030301010803" pitchFamily="18" charset="0"/>
                  </a:rPr>
                  <a:t>For two collections of finitely many points</a:t>
                </a:r>
              </a:p>
              <a:p>
                <a:r>
                  <a:rPr lang="en-US" sz="2800" dirty="0">
                    <a:latin typeface="Garamond" panose="02020404030301010803" pitchFamily="18" charset="0"/>
                  </a:rPr>
                  <a:t>	in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ℂ</m:t>
                        </m:r>
                      </m:e>
                      <m:sub>
                        <m:r>
                          <a:rPr lang="en-US" sz="2800" b="0" i="1" smtClean="0">
                            <a:latin typeface="Cambria Math" panose="02040503050406030204" pitchFamily="18" charset="0"/>
                          </a:rPr>
                          <m:t>∞</m:t>
                        </m:r>
                      </m:sub>
                    </m:sSub>
                  </m:oMath>
                </a14:m>
                <a:r>
                  <a:rPr lang="en-US" sz="2800" dirty="0">
                    <a:latin typeface="Garamond" panose="02020404030301010803" pitchFamily="18" charset="0"/>
                  </a:rPr>
                  <a:t>, there is a Möbius transformation</a:t>
                </a:r>
              </a:p>
              <a:p>
                <a:r>
                  <a:rPr lang="en-US" sz="2800" dirty="0">
                    <a:latin typeface="Garamond" panose="02020404030301010803" pitchFamily="18" charset="0"/>
                  </a:rPr>
                  <a:t>	taking one collection to the other if and</a:t>
                </a:r>
              </a:p>
              <a:p>
                <a:r>
                  <a:rPr lang="en-US" sz="2800" dirty="0">
                    <a:latin typeface="Garamond" panose="02020404030301010803" pitchFamily="18" charset="0"/>
                  </a:rPr>
                  <a:t>	only if each corresponding 4-tuple of</a:t>
                </a:r>
              </a:p>
              <a:p>
                <a:r>
                  <a:rPr lang="en-US" sz="2800" dirty="0">
                    <a:latin typeface="Garamond" panose="02020404030301010803" pitchFamily="18" charset="0"/>
                  </a:rPr>
                  <a:t>	points has equal absolute cross ratio.</a:t>
                </a:r>
              </a:p>
              <a:p>
                <a:endParaRPr lang="en-US" sz="2800" dirty="0">
                  <a:latin typeface="Garamond" panose="02020404030301010803" pitchFamily="18" charset="0"/>
                </a:endParaRPr>
              </a:p>
              <a:p>
                <a:r>
                  <a:rPr lang="en-US" sz="2800" dirty="0">
                    <a:latin typeface="Garamond" panose="02020404030301010803" pitchFamily="18" charset="0"/>
                  </a:rPr>
                  <a:t>Crane and Short build on this in [3] by</a:t>
                </a:r>
              </a:p>
              <a:p>
                <a:r>
                  <a:rPr lang="en-US" sz="2800" dirty="0">
                    <a:latin typeface="Garamond" panose="02020404030301010803" pitchFamily="18" charset="0"/>
                  </a:rPr>
                  <a:t>generalizing each of </a:t>
                </a:r>
                <a:r>
                  <a:rPr lang="en-US" sz="2800" dirty="0" err="1">
                    <a:latin typeface="Garamond" panose="02020404030301010803" pitchFamily="18" charset="0"/>
                  </a:rPr>
                  <a:t>Beardon</a:t>
                </a:r>
                <a:r>
                  <a:rPr lang="en-US" sz="2800" dirty="0">
                    <a:latin typeface="Garamond" panose="02020404030301010803" pitchFamily="18" charset="0"/>
                  </a:rPr>
                  <a:t> and </a:t>
                </a:r>
                <a:r>
                  <a:rPr lang="en-US" sz="2800" dirty="0" err="1">
                    <a:latin typeface="Garamond" panose="02020404030301010803" pitchFamily="18" charset="0"/>
                  </a:rPr>
                  <a:t>Minda’s</a:t>
                </a:r>
                <a:r>
                  <a:rPr lang="en-US" sz="2800" dirty="0">
                    <a:latin typeface="Garamond" panose="02020404030301010803" pitchFamily="18" charset="0"/>
                  </a:rPr>
                  <a:t> </a:t>
                </a:r>
              </a:p>
              <a:p>
                <a:r>
                  <a:rPr lang="en-US" sz="2800" dirty="0">
                    <a:latin typeface="Garamond" panose="02020404030301010803" pitchFamily="18" charset="0"/>
                  </a:rPr>
                  <a:t>results:</a:t>
                </a:r>
              </a:p>
              <a:p>
                <a:pPr marL="457200" indent="-457200">
                  <a:buFont typeface="Arial" panose="020B0604020202020204" pitchFamily="34" charset="0"/>
                  <a:buChar char="•"/>
                </a:pPr>
                <a:r>
                  <a:rPr lang="en-US" sz="2800" dirty="0">
                    <a:latin typeface="Garamond" panose="02020404030301010803" pitchFamily="18" charset="0"/>
                  </a:rPr>
                  <a:t> </a:t>
                </a:r>
                <a14:m>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𝑁</m:t>
                    </m:r>
                    <m:r>
                      <a:rPr lang="en-US" sz="2800" b="0" i="1" smtClean="0">
                        <a:latin typeface="Cambria Math" panose="02040503050406030204" pitchFamily="18" charset="0"/>
                      </a:rPr>
                      <m:t>−1)</m:t>
                    </m:r>
                  </m:oMath>
                </a14:m>
                <a:r>
                  <a:rPr lang="en-US" sz="2800" dirty="0">
                    <a:latin typeface="Garamond" panose="02020404030301010803" pitchFamily="18" charset="0"/>
                  </a:rPr>
                  <a:t>-spheres in </a:t>
                </a: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ℝ</m:t>
                        </m:r>
                      </m:e>
                      <m:sub>
                        <m:r>
                          <a:rPr lang="en-US" sz="2800" i="1">
                            <a:latin typeface="Cambria Math" panose="02040503050406030204" pitchFamily="18" charset="0"/>
                          </a:rPr>
                          <m:t>∞</m:t>
                        </m:r>
                      </m:sub>
                      <m:sup>
                        <m:r>
                          <a:rPr lang="en-US" sz="2800" i="1">
                            <a:latin typeface="Cambria Math" panose="02040503050406030204" pitchFamily="18" charset="0"/>
                          </a:rPr>
                          <m:t>𝑁</m:t>
                        </m:r>
                      </m:sup>
                    </m:sSubSup>
                  </m:oMath>
                </a14:m>
                <a:r>
                  <a:rPr lang="en-US" sz="2800" dirty="0">
                    <a:latin typeface="Garamond" panose="02020404030301010803" pitchFamily="18" charset="0"/>
                  </a:rPr>
                  <a:t> and points in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ℝ</m:t>
                        </m:r>
                      </m:e>
                      <m:sub>
                        <m:r>
                          <a:rPr lang="en-US" sz="2800" b="0" i="1" smtClean="0">
                            <a:latin typeface="Cambria Math" panose="02040503050406030204" pitchFamily="18" charset="0"/>
                          </a:rPr>
                          <m:t>∞</m:t>
                        </m:r>
                      </m:sub>
                      <m:sup>
                        <m:r>
                          <a:rPr lang="en-US" sz="2800" b="0" i="1" smtClean="0">
                            <a:latin typeface="Cambria Math" panose="02040503050406030204" pitchFamily="18" charset="0"/>
                          </a:rPr>
                          <m:t>𝑁</m:t>
                        </m:r>
                      </m:sup>
                    </m:sSubSup>
                  </m:oMath>
                </a14:m>
                <a:r>
                  <a:rPr lang="en-US" sz="2800" dirty="0">
                    <a:latin typeface="Garamond" panose="02020404030301010803" pitchFamily="18" charset="0"/>
                  </a:rPr>
                  <a:t>. </a:t>
                </a:r>
              </a:p>
              <a:p>
                <a:pPr marL="457200" indent="-457200">
                  <a:buFont typeface="Arial" panose="020B0604020202020204" pitchFamily="34" charset="0"/>
                  <a:buChar char="•"/>
                </a:pPr>
                <a:r>
                  <a:rPr lang="en-US" sz="2800" dirty="0">
                    <a:latin typeface="Garamond" panose="02020404030301010803" pitchFamily="18" charset="0"/>
                  </a:rPr>
                  <a:t>Spheres may intersect, </a:t>
                </a:r>
              </a:p>
              <a:p>
                <a:pPr marL="457200" indent="-457200">
                  <a:buFont typeface="Arial" panose="020B0604020202020204" pitchFamily="34" charset="0"/>
                  <a:buChar char="•"/>
                </a:pPr>
                <a:r>
                  <a:rPr lang="en-US" sz="2800" dirty="0">
                    <a:latin typeface="Garamond" panose="02020404030301010803" pitchFamily="18" charset="0"/>
                  </a:rPr>
                  <a:t>Collections may be countably infinite.</a:t>
                </a:r>
              </a:p>
              <a:p>
                <a:endParaRPr lang="en-US" sz="2800" dirty="0">
                  <a:latin typeface="Garamond" panose="02020404030301010803" pitchFamily="18" charset="0"/>
                </a:endParaRPr>
              </a:p>
              <a:p>
                <a:r>
                  <a:rPr lang="en-US" sz="2800" dirty="0">
                    <a:latin typeface="Garamond" panose="02020404030301010803" pitchFamily="18" charset="0"/>
                  </a:rPr>
                  <a:t>Both sets of results utilize a maximal amount of conformal invariant information. Rigidity can be achieved with less conformal invariant information with an appropriate additional condition. </a:t>
                </a:r>
              </a:p>
            </p:txBody>
          </p:sp>
        </mc:Choice>
        <mc:Fallback xmlns="">
          <p:sp>
            <p:nvSpPr>
              <p:cNvPr id="20" name="TextBox 19">
                <a:extLst>
                  <a:ext uri="{FF2B5EF4-FFF2-40B4-BE49-F238E27FC236}">
                    <a16:creationId xmlns:a16="http://schemas.microsoft.com/office/drawing/2014/main" id="{EEDBE070-0005-4908-A788-EC566862C076}"/>
                  </a:ext>
                </a:extLst>
              </p:cNvPr>
              <p:cNvSpPr txBox="1">
                <a:spLocks noRot="1" noChangeAspect="1" noMove="1" noResize="1" noEditPoints="1" noAdjustHandles="1" noChangeArrowheads="1" noChangeShapeType="1" noTextEdit="1"/>
              </p:cNvSpPr>
              <p:nvPr/>
            </p:nvSpPr>
            <p:spPr>
              <a:xfrm>
                <a:off x="1025976" y="10945762"/>
                <a:ext cx="10842171" cy="20964201"/>
              </a:xfrm>
              <a:prstGeom prst="rect">
                <a:avLst/>
              </a:prstGeom>
              <a:blipFill>
                <a:blip r:embed="rId10"/>
                <a:stretch>
                  <a:fillRect l="-1124" r="-1686" b="-407"/>
                </a:stretch>
              </a:blipFill>
              <a:ln>
                <a:noFill/>
              </a:ln>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ABF173B9-58F9-4865-B06B-0EC5A1F515BE}"/>
              </a:ext>
            </a:extLst>
          </p:cNvPr>
          <p:cNvCxnSpPr>
            <a:cxnSpLocks/>
          </p:cNvCxnSpPr>
          <p:nvPr/>
        </p:nvCxnSpPr>
        <p:spPr>
          <a:xfrm flipH="1">
            <a:off x="1025973" y="11537744"/>
            <a:ext cx="10842174" cy="0"/>
          </a:xfrm>
          <a:prstGeom prst="line">
            <a:avLst/>
          </a:prstGeom>
          <a:ln>
            <a:solidFill>
              <a:schemeClr val="tx1">
                <a:lumMod val="65000"/>
                <a:lumOff val="35000"/>
              </a:schemeClr>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B826C1F-B1BF-4452-B9C5-A676DDE679EE}"/>
                  </a:ext>
                </a:extLst>
              </p:cNvPr>
              <p:cNvSpPr txBox="1"/>
              <p:nvPr/>
            </p:nvSpPr>
            <p:spPr>
              <a:xfrm>
                <a:off x="12605654" y="4711261"/>
                <a:ext cx="18527485" cy="2446760"/>
              </a:xfrm>
              <a:prstGeom prst="rect">
                <a:avLst/>
              </a:prstGeom>
              <a:noFill/>
            </p:spPr>
            <p:txBody>
              <a:bodyPr wrap="square" rtlCol="0">
                <a:spAutoFit/>
              </a:bodyPr>
              <a:lstStyle/>
              <a:p>
                <a:pPr algn="ctr"/>
                <a:r>
                  <a:rPr lang="en-US" sz="3600" b="1" dirty="0">
                    <a:latin typeface="+mj-lt"/>
                  </a:rPr>
                  <a:t>Lorentz Space Correspondences</a:t>
                </a:r>
              </a:p>
              <a:p>
                <a:pPr marL="457200" indent="-457200">
                  <a:buFont typeface="Arial" panose="020B0604020202020204" pitchFamily="34" charset="0"/>
                  <a:buChar char="•"/>
                </a:pP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ℝ</m:t>
                        </m:r>
                      </m:e>
                      <m:sup>
                        <m:r>
                          <a:rPr lang="en-US" sz="2800" b="0" i="1" smtClean="0">
                            <a:latin typeface="Cambria Math" panose="02040503050406030204" pitchFamily="18" charset="0"/>
                          </a:rPr>
                          <m:t>𝑛</m:t>
                        </m:r>
                        <m:r>
                          <a:rPr lang="en-US" sz="2800" b="0" i="1" smtClean="0">
                            <a:latin typeface="Cambria Math" panose="02040503050406030204" pitchFamily="18" charset="0"/>
                          </a:rPr>
                          <m:t>+1</m:t>
                        </m:r>
                      </m:sup>
                    </m:sSup>
                  </m:oMath>
                </a14:m>
                <a:r>
                  <a:rPr lang="en-US" sz="2800" dirty="0">
                    <a:latin typeface="Garamond" panose="02020404030301010803" pitchFamily="18" charset="0"/>
                  </a:rPr>
                  <a:t>, together with the </a:t>
                </a:r>
                <a:r>
                  <a:rPr lang="en-US" sz="2800" b="1" dirty="0">
                    <a:latin typeface="Garamond" panose="02020404030301010803" pitchFamily="18" charset="0"/>
                  </a:rPr>
                  <a:t>Lorentz inner product </a:t>
                </a: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𝑢</m:t>
                        </m:r>
                        <m:r>
                          <a:rPr lang="en-US" sz="2800" i="1">
                            <a:latin typeface="Cambria Math" panose="02040503050406030204" pitchFamily="18" charset="0"/>
                          </a:rPr>
                          <m:t>,</m:t>
                        </m:r>
                        <m:r>
                          <a:rPr lang="en-US" sz="2800" i="1">
                            <a:latin typeface="Cambria Math" panose="02040503050406030204" pitchFamily="18" charset="0"/>
                          </a:rPr>
                          <m:t>𝑣</m:t>
                        </m:r>
                      </m:e>
                    </m:d>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𝑢</m:t>
                        </m:r>
                      </m:e>
                      <m:sub>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𝑢</m:t>
                        </m:r>
                      </m:e>
                      <m:sub>
                        <m:r>
                          <a:rPr lang="en-US" sz="2800" i="1">
                            <a:latin typeface="Cambria Math" panose="02040503050406030204" pitchFamily="18" charset="0"/>
                          </a:rPr>
                          <m:t>𝑛</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𝑛</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𝑢</m:t>
                        </m:r>
                      </m:e>
                      <m:sub>
                        <m:r>
                          <a:rPr lang="en-US" sz="2800" i="1">
                            <a:latin typeface="Cambria Math" panose="02040503050406030204" pitchFamily="18" charset="0"/>
                          </a:rPr>
                          <m:t>𝑛</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𝑛</m:t>
                        </m:r>
                        <m:r>
                          <a:rPr lang="en-US" sz="2800" i="1">
                            <a:latin typeface="Cambria Math" panose="02040503050406030204" pitchFamily="18" charset="0"/>
                          </a:rPr>
                          <m:t>+1</m:t>
                        </m:r>
                      </m:sub>
                    </m:sSub>
                    <m:r>
                      <a:rPr lang="en-US" sz="2800" b="0" i="0" smtClean="0">
                        <a:latin typeface="Cambria Math" panose="02040503050406030204" pitchFamily="18" charset="0"/>
                      </a:rPr>
                      <m:t> </m:t>
                    </m:r>
                  </m:oMath>
                </a14:m>
                <a:r>
                  <a:rPr lang="en-US" sz="2800" dirty="0">
                    <a:latin typeface="Garamond" panose="02020404030301010803" pitchFamily="18" charset="0"/>
                  </a:rPr>
                  <a:t>, for two vectors </a:t>
                </a:r>
                <a14:m>
                  <m:oMath xmlns:m="http://schemas.openxmlformats.org/officeDocument/2006/math">
                    <m:r>
                      <a:rPr lang="en-US" sz="2800" b="0" i="1" smtClean="0">
                        <a:latin typeface="Cambria Math" panose="02040503050406030204" pitchFamily="18" charset="0"/>
                      </a:rPr>
                      <m:t>𝑢</m:t>
                    </m:r>
                  </m:oMath>
                </a14:m>
                <a:r>
                  <a:rPr lang="en-US" sz="2800" dirty="0">
                    <a:latin typeface="Garamond" panose="02020404030301010803" pitchFamily="18" charset="0"/>
                  </a:rPr>
                  <a:t> and </a:t>
                </a:r>
                <a14:m>
                  <m:oMath xmlns:m="http://schemas.openxmlformats.org/officeDocument/2006/math">
                    <m:r>
                      <a:rPr lang="en-US" sz="2800" b="0" i="1" smtClean="0">
                        <a:latin typeface="Cambria Math" panose="02040503050406030204" pitchFamily="18" charset="0"/>
                      </a:rPr>
                      <m:t>𝑣</m:t>
                    </m:r>
                  </m:oMath>
                </a14:m>
                <a:r>
                  <a:rPr lang="en-US" sz="2800" dirty="0">
                    <a:latin typeface="Garamond" panose="02020404030301010803" pitchFamily="18" charset="0"/>
                  </a:rPr>
                  <a:t>, is called </a:t>
                </a:r>
                <a:r>
                  <a:rPr lang="en-US" sz="2800" b="1" dirty="0">
                    <a:latin typeface="Garamond" panose="02020404030301010803" pitchFamily="18" charset="0"/>
                  </a:rPr>
                  <a:t>Lorentz space. </a:t>
                </a:r>
                <a:r>
                  <a:rPr lang="en-US" sz="2800" dirty="0">
                    <a:latin typeface="Garamond" panose="02020404030301010803" pitchFamily="18" charset="0"/>
                  </a:rPr>
                  <a:t>Lorentz subspaces are </a:t>
                </a:r>
                <a:r>
                  <a:rPr lang="en-US" sz="2800" b="1" dirty="0">
                    <a:latin typeface="Garamond" panose="02020404030301010803" pitchFamily="18" charset="0"/>
                  </a:rPr>
                  <a:t>space-like</a:t>
                </a:r>
                <a:r>
                  <a:rPr lang="en-US" sz="2800" dirty="0">
                    <a:latin typeface="Garamond" panose="02020404030301010803" pitchFamily="18" charset="0"/>
                  </a:rPr>
                  <a:t> if they don’t intersect the light cone, </a:t>
                </a:r>
                <a:r>
                  <a:rPr lang="en-US" sz="2800" b="1" dirty="0">
                    <a:latin typeface="Garamond" panose="02020404030301010803" pitchFamily="18" charset="0"/>
                  </a:rPr>
                  <a:t>light-like </a:t>
                </a:r>
                <a:r>
                  <a:rPr lang="en-US" sz="2800" dirty="0">
                    <a:latin typeface="Garamond" panose="02020404030301010803" pitchFamily="18" charset="0"/>
                  </a:rPr>
                  <a:t>if they are tangent to the light cone, and </a:t>
                </a:r>
                <a:r>
                  <a:rPr lang="en-US" sz="2800" b="1" dirty="0">
                    <a:latin typeface="Garamond" panose="02020404030301010803" pitchFamily="18" charset="0"/>
                  </a:rPr>
                  <a:t>time-like</a:t>
                </a:r>
                <a:r>
                  <a:rPr lang="en-US" sz="2800" dirty="0">
                    <a:latin typeface="Garamond" panose="02020404030301010803" pitchFamily="18" charset="0"/>
                  </a:rPr>
                  <a:t> otherwise.</a:t>
                </a:r>
                <a:endParaRPr lang="en-US" sz="2800" b="1" dirty="0">
                  <a:latin typeface="Garamond" panose="02020404030301010803" pitchFamily="18" charset="0"/>
                </a:endParaRPr>
              </a:p>
              <a:p>
                <a:pPr marL="457200" indent="-457200">
                  <a:buFont typeface="Arial" panose="020B0604020202020204" pitchFamily="34" charset="0"/>
                  <a:buChar char="•"/>
                </a:pPr>
                <a:r>
                  <a:rPr lang="en-US" sz="2800" b="1" dirty="0">
                    <a:latin typeface="Garamond" panose="02020404030301010803" pitchFamily="18" charset="0"/>
                  </a:rPr>
                  <a:t>Möbius transformations in </a:t>
                </a:r>
                <a14:m>
                  <m:oMath xmlns:m="http://schemas.openxmlformats.org/officeDocument/2006/math">
                    <m:sSup>
                      <m:sSupPr>
                        <m:ctrlPr>
                          <a:rPr lang="en-US" sz="2800" b="1" i="1">
                            <a:latin typeface="Cambria Math" panose="02040503050406030204" pitchFamily="18" charset="0"/>
                          </a:rPr>
                        </m:ctrlPr>
                      </m:sSupPr>
                      <m:e>
                        <m:r>
                          <a:rPr lang="en-US" sz="2800" b="1" i="1" smtClean="0">
                            <a:latin typeface="Cambria Math" panose="02040503050406030204" pitchFamily="18" charset="0"/>
                          </a:rPr>
                          <m:t>𝕊</m:t>
                        </m:r>
                      </m:e>
                      <m:sup>
                        <m:r>
                          <a:rPr lang="en-US" sz="2800" b="1" i="1" smtClean="0">
                            <a:latin typeface="Cambria Math" panose="02040503050406030204" pitchFamily="18" charset="0"/>
                          </a:rPr>
                          <m:t>𝒏</m:t>
                        </m:r>
                        <m:r>
                          <a:rPr lang="en-US" sz="2800" b="1" i="1" smtClean="0">
                            <a:latin typeface="Cambria Math" panose="02040503050406030204" pitchFamily="18" charset="0"/>
                          </a:rPr>
                          <m:t>−</m:t>
                        </m:r>
                        <m:r>
                          <a:rPr lang="en-US" sz="2800" b="1" i="1">
                            <a:latin typeface="Cambria Math" panose="02040503050406030204" pitchFamily="18" charset="0"/>
                          </a:rPr>
                          <m:t>𝟏</m:t>
                        </m:r>
                      </m:sup>
                    </m:sSup>
                  </m:oMath>
                </a14:m>
                <a:r>
                  <a:rPr lang="en-US" sz="2800" b="1" dirty="0">
                    <a:latin typeface="Garamond" panose="02020404030301010803" pitchFamily="18" charset="0"/>
                  </a:rPr>
                  <a:t>:</a:t>
                </a:r>
                <a:r>
                  <a:rPr lang="en-US" sz="2800" dirty="0">
                    <a:latin typeface="Garamond" panose="02020404030301010803" pitchFamily="18" charset="0"/>
                  </a:rPr>
                  <a:t> </a:t>
                </a:r>
                <a14:m>
                  <m:oMath xmlns:m="http://schemas.openxmlformats.org/officeDocument/2006/math">
                    <m:sSup>
                      <m:sSupPr>
                        <m:ctrlPr>
                          <a:rPr lang="en-US" sz="2800" i="1">
                            <a:latin typeface="Cambria Math" panose="02040503050406030204" pitchFamily="18" charset="0"/>
                          </a:rPr>
                        </m:ctrlPr>
                      </m:sSupPr>
                      <m:e>
                        <m:r>
                          <m:rPr>
                            <m:sty m:val="p"/>
                          </m:rPr>
                          <a:rPr lang="en-US" sz="2800">
                            <a:latin typeface="Cambria Math" panose="02040503050406030204" pitchFamily="18" charset="0"/>
                          </a:rPr>
                          <m:t>SO</m:t>
                        </m:r>
                      </m:e>
                      <m:sup>
                        <m:r>
                          <a:rPr lang="en-US" sz="2800" i="1">
                            <a:latin typeface="Cambria Math" panose="02040503050406030204" pitchFamily="18" charset="0"/>
                          </a:rPr>
                          <m:t>+</m:t>
                        </m:r>
                      </m:sup>
                    </m:sSup>
                    <m:d>
                      <m:dPr>
                        <m:ctrlPr>
                          <a:rPr lang="en-US" sz="2800" i="1">
                            <a:latin typeface="Cambria Math" panose="02040503050406030204" pitchFamily="18" charset="0"/>
                          </a:rPr>
                        </m:ctrlPr>
                      </m:dPr>
                      <m:e>
                        <m:r>
                          <a:rPr lang="en-US" sz="2800" i="1">
                            <a:latin typeface="Cambria Math" panose="02040503050406030204" pitchFamily="18" charset="0"/>
                          </a:rPr>
                          <m:t>𝑛</m:t>
                        </m:r>
                        <m:r>
                          <a:rPr lang="en-US" sz="2800" i="1">
                            <a:latin typeface="Cambria Math" panose="02040503050406030204" pitchFamily="18" charset="0"/>
                          </a:rPr>
                          <m:t>,1</m:t>
                        </m:r>
                      </m:e>
                    </m:d>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m:rPr>
                            <m:sty m:val="p"/>
                          </m:rPr>
                          <a:rPr lang="en-US" sz="2800">
                            <a:latin typeface="Cambria Math" panose="02040503050406030204" pitchFamily="18" charset="0"/>
                            <a:ea typeface="Cambria Math" panose="02040503050406030204" pitchFamily="18" charset="0"/>
                          </a:rPr>
                          <m:t>Isom</m:t>
                        </m:r>
                      </m:e>
                      <m:sup>
                        <m:r>
                          <a:rPr lang="en-US" sz="2800" i="1">
                            <a:latin typeface="Cambria Math" panose="02040503050406030204" pitchFamily="18" charset="0"/>
                            <a:ea typeface="Cambria Math" panose="02040503050406030204" pitchFamily="18" charset="0"/>
                          </a:rPr>
                          <m:t>+</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ℍ</m:t>
                        </m:r>
                      </m:e>
                      <m:sup>
                        <m:r>
                          <a:rPr lang="en-US" sz="2800" i="1">
                            <a:latin typeface="Cambria Math" panose="02040503050406030204" pitchFamily="18" charset="0"/>
                          </a:rPr>
                          <m:t>𝑛</m:t>
                        </m:r>
                      </m:sup>
                    </m:sSup>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ea typeface="Cambria Math" panose="02040503050406030204" pitchFamily="18" charset="0"/>
                      </a:rPr>
                      <m:t>M</m:t>
                    </m:r>
                    <m:acc>
                      <m:accPr>
                        <m:chr m:val="̈"/>
                        <m:ctrlPr>
                          <a:rPr lang="en-US" sz="2800" i="1">
                            <a:latin typeface="Cambria Math" panose="02040503050406030204" pitchFamily="18" charset="0"/>
                            <a:ea typeface="Cambria Math" panose="02040503050406030204" pitchFamily="18" charset="0"/>
                          </a:rPr>
                        </m:ctrlPr>
                      </m:accPr>
                      <m:e>
                        <m:r>
                          <m:rPr>
                            <m:sty m:val="p"/>
                          </m:rPr>
                          <a:rPr lang="en-US" sz="2800" i="1">
                            <a:latin typeface="Cambria Math" panose="02040503050406030204" pitchFamily="18" charset="0"/>
                            <a:ea typeface="Cambria Math" panose="02040503050406030204" pitchFamily="18" charset="0"/>
                          </a:rPr>
                          <m:t>o</m:t>
                        </m:r>
                      </m:e>
                    </m:acc>
                    <m:r>
                      <m:rPr>
                        <m:sty m:val="p"/>
                      </m:rPr>
                      <a:rPr lang="en-US" sz="2800" i="1">
                        <a:latin typeface="Cambria Math" panose="02040503050406030204" pitchFamily="18" charset="0"/>
                      </a:rPr>
                      <m:t>b</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𝕊</m:t>
                        </m:r>
                      </m:e>
                      <m:sup>
                        <m:r>
                          <a:rPr lang="en-US" sz="2800" i="1">
                            <a:latin typeface="Cambria Math" panose="02040503050406030204" pitchFamily="18" charset="0"/>
                          </a:rPr>
                          <m:t>𝑛</m:t>
                        </m:r>
                        <m:r>
                          <a:rPr lang="en-US" sz="2800" i="1">
                            <a:latin typeface="Cambria Math" panose="02040503050406030204" pitchFamily="18" charset="0"/>
                          </a:rPr>
                          <m:t>−1</m:t>
                        </m:r>
                      </m:sup>
                    </m:sSup>
                    <m:r>
                      <a:rPr lang="en-US" sz="2800" i="1">
                        <a:latin typeface="Cambria Math" panose="02040503050406030204" pitchFamily="18" charset="0"/>
                      </a:rPr>
                      <m:t>)</m:t>
                    </m:r>
                  </m:oMath>
                </a14:m>
                <a:endParaRPr lang="en-US" sz="2800" dirty="0">
                  <a:latin typeface="Garamond" panose="02020404030301010803" pitchFamily="18" charset="0"/>
                </a:endParaRPr>
              </a:p>
            </p:txBody>
          </p:sp>
        </mc:Choice>
        <mc:Fallback xmlns="">
          <p:sp>
            <p:nvSpPr>
              <p:cNvPr id="21" name="TextBox 20">
                <a:extLst>
                  <a:ext uri="{FF2B5EF4-FFF2-40B4-BE49-F238E27FC236}">
                    <a16:creationId xmlns:a16="http://schemas.microsoft.com/office/drawing/2014/main" id="{BB826C1F-B1BF-4452-B9C5-A676DDE679EE}"/>
                  </a:ext>
                </a:extLst>
              </p:cNvPr>
              <p:cNvSpPr txBox="1">
                <a:spLocks noRot="1" noChangeAspect="1" noMove="1" noResize="1" noEditPoints="1" noAdjustHandles="1" noChangeArrowheads="1" noChangeShapeType="1" noTextEdit="1"/>
              </p:cNvSpPr>
              <p:nvPr/>
            </p:nvSpPr>
            <p:spPr>
              <a:xfrm>
                <a:off x="12605654" y="4711261"/>
                <a:ext cx="18527485" cy="2446760"/>
              </a:xfrm>
              <a:prstGeom prst="rect">
                <a:avLst/>
              </a:prstGeom>
              <a:blipFill>
                <a:blip r:embed="rId11"/>
                <a:stretch>
                  <a:fillRect l="-592" t="-3990" b="-3491"/>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58AE53A8-DF97-4B5F-A1A2-933A287F3087}"/>
              </a:ext>
            </a:extLst>
          </p:cNvPr>
          <p:cNvCxnSpPr>
            <a:cxnSpLocks/>
          </p:cNvCxnSpPr>
          <p:nvPr/>
        </p:nvCxnSpPr>
        <p:spPr>
          <a:xfrm flipH="1">
            <a:off x="12605654" y="4659078"/>
            <a:ext cx="18527485" cy="0"/>
          </a:xfrm>
          <a:prstGeom prst="line">
            <a:avLst/>
          </a:prstGeom>
          <a:ln>
            <a:solidFill>
              <a:schemeClr val="tx1">
                <a:lumMod val="65000"/>
                <a:lumOff val="35000"/>
              </a:schemeClr>
            </a:solidFill>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3393CE51-5E18-4808-99DB-2FF6D9FC47BD}"/>
              </a:ext>
            </a:extLst>
          </p:cNvPr>
          <p:cNvSpPr txBox="1"/>
          <p:nvPr/>
        </p:nvSpPr>
        <p:spPr>
          <a:xfrm>
            <a:off x="32004001" y="4635485"/>
            <a:ext cx="10842171" cy="646331"/>
          </a:xfrm>
          <a:prstGeom prst="rect">
            <a:avLst/>
          </a:prstGeom>
          <a:noFill/>
        </p:spPr>
        <p:txBody>
          <a:bodyPr wrap="square" rtlCol="0">
            <a:spAutoFit/>
          </a:bodyPr>
          <a:lstStyle/>
          <a:p>
            <a:r>
              <a:rPr lang="en-US" sz="3600" b="1" dirty="0">
                <a:latin typeface="+mj-lt"/>
              </a:rPr>
              <a:t>Future Research</a:t>
            </a:r>
          </a:p>
        </p:txBody>
      </p:sp>
      <p:cxnSp>
        <p:nvCxnSpPr>
          <p:cNvPr id="24" name="Straight Connector 23">
            <a:extLst>
              <a:ext uri="{FF2B5EF4-FFF2-40B4-BE49-F238E27FC236}">
                <a16:creationId xmlns:a16="http://schemas.microsoft.com/office/drawing/2014/main" id="{A4945B2A-1790-41E3-9B86-6B415277DB2F}"/>
              </a:ext>
            </a:extLst>
          </p:cNvPr>
          <p:cNvCxnSpPr>
            <a:cxnSpLocks/>
          </p:cNvCxnSpPr>
          <p:nvPr/>
        </p:nvCxnSpPr>
        <p:spPr>
          <a:xfrm flipH="1">
            <a:off x="32004002" y="4659078"/>
            <a:ext cx="10842174" cy="0"/>
          </a:xfrm>
          <a:prstGeom prst="line">
            <a:avLst/>
          </a:prstGeom>
          <a:ln>
            <a:solidFill>
              <a:schemeClr val="tx1">
                <a:lumMod val="65000"/>
                <a:lumOff val="35000"/>
              </a:schemeClr>
            </a:solidFill>
          </a:ln>
        </p:spPr>
        <p:style>
          <a:lnRef idx="1">
            <a:schemeClr val="accent2"/>
          </a:lnRef>
          <a:fillRef idx="0">
            <a:schemeClr val="accent2"/>
          </a:fillRef>
          <a:effectRef idx="0">
            <a:schemeClr val="accent2"/>
          </a:effectRef>
          <a:fontRef idx="minor">
            <a:schemeClr val="tx1"/>
          </a:fontRef>
        </p:style>
      </p:cxnSp>
      <p:sp>
        <p:nvSpPr>
          <p:cNvPr id="26" name="TextBox 25">
            <a:extLst>
              <a:ext uri="{FF2B5EF4-FFF2-40B4-BE49-F238E27FC236}">
                <a16:creationId xmlns:a16="http://schemas.microsoft.com/office/drawing/2014/main" id="{236B284A-1121-4C00-B202-E1F2084B3653}"/>
              </a:ext>
            </a:extLst>
          </p:cNvPr>
          <p:cNvSpPr txBox="1"/>
          <p:nvPr/>
        </p:nvSpPr>
        <p:spPr>
          <a:xfrm>
            <a:off x="32023050" y="23609863"/>
            <a:ext cx="10842171" cy="9264075"/>
          </a:xfrm>
          <a:prstGeom prst="rect">
            <a:avLst/>
          </a:prstGeom>
          <a:noFill/>
        </p:spPr>
        <p:txBody>
          <a:bodyPr wrap="square" rtlCol="0">
            <a:spAutoFit/>
          </a:bodyPr>
          <a:lstStyle/>
          <a:p>
            <a:r>
              <a:rPr lang="en-US" sz="3600" b="1" dirty="0">
                <a:latin typeface="+mj-lt"/>
              </a:rPr>
              <a:t>References</a:t>
            </a:r>
          </a:p>
          <a:p>
            <a:pPr marL="342900" indent="-342900">
              <a:buFontTx/>
              <a:buAutoNum type="arabicPeriod"/>
            </a:pPr>
            <a:r>
              <a:rPr lang="en-US" sz="2800" dirty="0">
                <a:latin typeface="Garamond" panose="02020404030301010803" pitchFamily="18" charset="0"/>
              </a:rPr>
              <a:t>Bowers, P. &amp; </a:t>
            </a:r>
            <a:r>
              <a:rPr lang="en-US" sz="2800" dirty="0" err="1">
                <a:latin typeface="Garamond" panose="02020404030301010803" pitchFamily="18" charset="0"/>
              </a:rPr>
              <a:t>Hurdal</a:t>
            </a:r>
            <a:r>
              <a:rPr lang="en-US" sz="2800" dirty="0">
                <a:latin typeface="Garamond" panose="02020404030301010803" pitchFamily="18" charset="0"/>
              </a:rPr>
              <a:t>, M. (2002). An Inversive Distance Primer. </a:t>
            </a:r>
            <a:r>
              <a:rPr lang="en-US" sz="2800" i="1" dirty="0">
                <a:latin typeface="Garamond" panose="02020404030301010803" pitchFamily="18" charset="0"/>
              </a:rPr>
              <a:t>Planar Conformal Mappings of Piecewise Flat Surfaces.  </a:t>
            </a:r>
            <a:r>
              <a:rPr lang="en-US" sz="2800" dirty="0">
                <a:latin typeface="Garamond" panose="02020404030301010803" pitchFamily="18" charset="0"/>
              </a:rPr>
              <a:t>(pp. 7-12)</a:t>
            </a:r>
            <a:endParaRPr lang="en-US" sz="2800" i="1" dirty="0">
              <a:latin typeface="Garamond" panose="02020404030301010803" pitchFamily="18" charset="0"/>
            </a:endParaRPr>
          </a:p>
          <a:p>
            <a:pPr marL="342900" indent="-342900">
              <a:buAutoNum type="arabicPeriod"/>
            </a:pPr>
            <a:r>
              <a:rPr lang="en-US" sz="2800" dirty="0" err="1">
                <a:latin typeface="Garamond" panose="02020404030301010803" pitchFamily="18" charset="0"/>
              </a:rPr>
              <a:t>Beardon</a:t>
            </a:r>
            <a:r>
              <a:rPr lang="en-US" sz="2800" dirty="0">
                <a:latin typeface="Garamond" panose="02020404030301010803" pitchFamily="18" charset="0"/>
              </a:rPr>
              <a:t>, A., &amp; </a:t>
            </a:r>
            <a:r>
              <a:rPr lang="en-US" sz="2800" dirty="0" err="1">
                <a:latin typeface="Garamond" panose="02020404030301010803" pitchFamily="18" charset="0"/>
              </a:rPr>
              <a:t>Minda</a:t>
            </a:r>
            <a:r>
              <a:rPr lang="en-US" sz="2800" dirty="0">
                <a:latin typeface="Garamond" panose="02020404030301010803" pitchFamily="18" charset="0"/>
              </a:rPr>
              <a:t>, D. (2008). Conformal automorphisms of finitely connected regions. In P. Rippon &amp; G. Stallard (Eds.), </a:t>
            </a:r>
            <a:r>
              <a:rPr lang="en-US" sz="2800" i="1" dirty="0">
                <a:latin typeface="Garamond" panose="02020404030301010803" pitchFamily="18" charset="0"/>
              </a:rPr>
              <a:t>Transcendental Dynamics and Complex </a:t>
            </a:r>
            <a:r>
              <a:rPr lang="en-US" sz="2800" dirty="0">
                <a:latin typeface="Garamond" panose="02020404030301010803" pitchFamily="18" charset="0"/>
              </a:rPr>
              <a:t>pp. 37-73.</a:t>
            </a:r>
          </a:p>
          <a:p>
            <a:pPr marL="342900" indent="-342900">
              <a:buAutoNum type="arabicPeriod"/>
            </a:pPr>
            <a:r>
              <a:rPr lang="en-US" sz="2800" dirty="0">
                <a:latin typeface="Garamond" panose="02020404030301010803" pitchFamily="18" charset="0"/>
              </a:rPr>
              <a:t>Crane, E., &amp; Short, I. (2009). Rigidity of configurations of balls and points in the N-sphere. </a:t>
            </a:r>
          </a:p>
          <a:p>
            <a:pPr marL="514350" indent="-514350">
              <a:buAutoNum type="arabicPeriod"/>
            </a:pPr>
            <a:r>
              <a:rPr lang="en-US" sz="2800" dirty="0">
                <a:latin typeface="Garamond" panose="02020404030301010803" pitchFamily="18" charset="0"/>
              </a:rPr>
              <a:t>Ratcliffe, J. (1994). </a:t>
            </a:r>
            <a:r>
              <a:rPr lang="en-US" sz="2800" i="1" dirty="0">
                <a:latin typeface="Garamond" panose="02020404030301010803" pitchFamily="18" charset="0"/>
              </a:rPr>
              <a:t>Foundations of Hyperbolic Manifolds</a:t>
            </a:r>
            <a:r>
              <a:rPr lang="en-US" sz="2800" dirty="0">
                <a:latin typeface="Garamond" panose="02020404030301010803" pitchFamily="18" charset="0"/>
              </a:rPr>
              <a:t>.</a:t>
            </a:r>
          </a:p>
          <a:p>
            <a:pPr marL="514350" indent="-514350">
              <a:buFontTx/>
              <a:buAutoNum type="arabicPeriod"/>
            </a:pPr>
            <a:r>
              <a:rPr lang="en-US" sz="2800" dirty="0">
                <a:latin typeface="Garamond" panose="02020404030301010803" pitchFamily="18" charset="0"/>
              </a:rPr>
              <a:t>Bowers, J., Bowers, P. (2018). Ma-</a:t>
            </a:r>
            <a:r>
              <a:rPr lang="en-US" sz="2800" dirty="0" err="1">
                <a:latin typeface="Garamond" panose="02020404030301010803" pitchFamily="18" charset="0"/>
              </a:rPr>
              <a:t>Schlenker</a:t>
            </a:r>
            <a:r>
              <a:rPr lang="en-US" sz="2800" dirty="0">
                <a:latin typeface="Garamond" panose="02020404030301010803" pitchFamily="18" charset="0"/>
              </a:rPr>
              <a:t> C-Octahedra in the 2-Sphere.</a:t>
            </a:r>
          </a:p>
          <a:p>
            <a:pPr marL="514350" indent="-514350">
              <a:buAutoNum type="arabicPeriod"/>
            </a:pPr>
            <a:r>
              <a:rPr lang="en-US" sz="2800" dirty="0" err="1">
                <a:latin typeface="Garamond" panose="02020404030301010803" pitchFamily="18" charset="0"/>
              </a:rPr>
              <a:t>Andre’ev</a:t>
            </a:r>
            <a:r>
              <a:rPr lang="en-US" sz="2800" dirty="0">
                <a:latin typeface="Garamond" panose="02020404030301010803" pitchFamily="18" charset="0"/>
              </a:rPr>
              <a:t>, E, (1970). On Convex </a:t>
            </a:r>
            <a:r>
              <a:rPr lang="en-US" sz="2800" dirty="0" err="1">
                <a:latin typeface="Garamond" panose="02020404030301010803" pitchFamily="18" charset="0"/>
              </a:rPr>
              <a:t>Polyhedra</a:t>
            </a:r>
            <a:r>
              <a:rPr lang="en-US" sz="2800" dirty="0">
                <a:latin typeface="Garamond" panose="02020404030301010803" pitchFamily="18" charset="0"/>
              </a:rPr>
              <a:t> in </a:t>
            </a:r>
            <a:r>
              <a:rPr lang="en-US" sz="2800" dirty="0" err="1">
                <a:latin typeface="Garamond" panose="02020404030301010803" pitchFamily="18" charset="0"/>
              </a:rPr>
              <a:t>Lobačevskiĭ</a:t>
            </a:r>
            <a:r>
              <a:rPr lang="en-US" sz="2800" dirty="0">
                <a:latin typeface="Garamond" panose="02020404030301010803" pitchFamily="18" charset="0"/>
              </a:rPr>
              <a:t> Space., Mat. </a:t>
            </a:r>
            <a:r>
              <a:rPr lang="en-US" sz="2800" dirty="0" err="1">
                <a:latin typeface="Garamond" panose="02020404030301010803" pitchFamily="18" charset="0"/>
              </a:rPr>
              <a:t>Sbornik</a:t>
            </a:r>
            <a:r>
              <a:rPr lang="en-US" sz="2800" dirty="0">
                <a:latin typeface="Garamond" panose="02020404030301010803" pitchFamily="18" charset="0"/>
              </a:rPr>
              <a:t>. 81(123), pp.445-478.</a:t>
            </a:r>
          </a:p>
          <a:p>
            <a:pPr marL="514350" indent="-514350">
              <a:buFontTx/>
              <a:buAutoNum type="arabicPeriod"/>
            </a:pPr>
            <a:r>
              <a:rPr lang="en-US" sz="2800" dirty="0" err="1">
                <a:latin typeface="Garamond" panose="02020404030301010803" pitchFamily="18" charset="0"/>
              </a:rPr>
              <a:t>Rivin</a:t>
            </a:r>
            <a:r>
              <a:rPr lang="en-US" sz="2800" dirty="0">
                <a:latin typeface="Garamond" panose="02020404030301010803" pitchFamily="18" charset="0"/>
              </a:rPr>
              <a:t>, I., &amp; Hodgson, C., (1993). A Characterization of Compact Convex </a:t>
            </a:r>
            <a:r>
              <a:rPr lang="en-US" sz="2800" dirty="0" err="1">
                <a:latin typeface="Garamond" panose="02020404030301010803" pitchFamily="18" charset="0"/>
              </a:rPr>
              <a:t>Polyhedra</a:t>
            </a:r>
            <a:r>
              <a:rPr lang="en-US" sz="2800" dirty="0">
                <a:latin typeface="Garamond" panose="02020404030301010803" pitchFamily="18" charset="0"/>
              </a:rPr>
              <a:t> in Hyperbolic 3-Space, </a:t>
            </a:r>
            <a:r>
              <a:rPr lang="en-US" sz="2800" dirty="0" err="1">
                <a:latin typeface="Garamond" panose="02020404030301010803" pitchFamily="18" charset="0"/>
              </a:rPr>
              <a:t>Inven</a:t>
            </a:r>
            <a:r>
              <a:rPr lang="en-US" sz="2800" dirty="0">
                <a:latin typeface="Garamond" panose="02020404030301010803" pitchFamily="18" charset="0"/>
              </a:rPr>
              <a:t>. Math., 111:77-111.</a:t>
            </a:r>
          </a:p>
          <a:p>
            <a:pPr marL="514350" indent="-514350">
              <a:buAutoNum type="arabicPeriod"/>
            </a:pPr>
            <a:r>
              <a:rPr lang="en-US" sz="2800" dirty="0" err="1">
                <a:latin typeface="Garamond" panose="02020404030301010803" pitchFamily="18" charset="0"/>
              </a:rPr>
              <a:t>Rivin</a:t>
            </a:r>
            <a:r>
              <a:rPr lang="en-US" sz="2800" dirty="0">
                <a:latin typeface="Garamond" panose="02020404030301010803" pitchFamily="18" charset="0"/>
              </a:rPr>
              <a:t>, I., (1996). A Characterization of Ideal </a:t>
            </a:r>
            <a:r>
              <a:rPr lang="en-US" sz="2800" dirty="0" err="1">
                <a:latin typeface="Garamond" panose="02020404030301010803" pitchFamily="18" charset="0"/>
              </a:rPr>
              <a:t>Polyhedra</a:t>
            </a:r>
            <a:r>
              <a:rPr lang="en-US" sz="2800" dirty="0">
                <a:latin typeface="Garamond" panose="02020404030301010803" pitchFamily="18" charset="0"/>
              </a:rPr>
              <a:t> in Hyperbolic 3-Space, Ann. of Math., 143:51-70.</a:t>
            </a:r>
          </a:p>
          <a:p>
            <a:pPr marL="514350" indent="-514350">
              <a:buAutoNum type="arabicPeriod"/>
            </a:pPr>
            <a:r>
              <a:rPr lang="en-US" sz="2800" dirty="0">
                <a:latin typeface="Garamond" panose="02020404030301010803" pitchFamily="18" charset="0"/>
              </a:rPr>
              <a:t>Bao, X., &amp; </a:t>
            </a:r>
            <a:r>
              <a:rPr lang="en-US" sz="2800" dirty="0" err="1">
                <a:latin typeface="Garamond" panose="02020404030301010803" pitchFamily="18" charset="0"/>
              </a:rPr>
              <a:t>Bonahon</a:t>
            </a:r>
            <a:r>
              <a:rPr lang="en-US" sz="2800" dirty="0">
                <a:latin typeface="Garamond" panose="02020404030301010803" pitchFamily="18" charset="0"/>
              </a:rPr>
              <a:t>, F., (2002). Hyperideal </a:t>
            </a:r>
            <a:r>
              <a:rPr lang="en-US" sz="2800" dirty="0" err="1">
                <a:latin typeface="Garamond" panose="02020404030301010803" pitchFamily="18" charset="0"/>
              </a:rPr>
              <a:t>polyhedra</a:t>
            </a:r>
            <a:r>
              <a:rPr lang="en-US" sz="2800" dirty="0">
                <a:latin typeface="Garamond" panose="02020404030301010803" pitchFamily="18" charset="0"/>
              </a:rPr>
              <a:t> in hyperbolic 3-space. Bull. Soc. Math. France, 130(3): 457-491.</a:t>
            </a:r>
          </a:p>
          <a:p>
            <a:pPr marL="514350" indent="-514350">
              <a:buFontTx/>
              <a:buAutoNum type="arabicPeriod"/>
            </a:pPr>
            <a:r>
              <a:rPr lang="en-US" sz="2800" dirty="0">
                <a:latin typeface="Garamond" panose="02020404030301010803" pitchFamily="18" charset="0"/>
              </a:rPr>
              <a:t>Bowers, J., Bowers, P., &amp; Pratt, K. (2017). Rigidity of Circle </a:t>
            </a:r>
            <a:r>
              <a:rPr lang="en-US" sz="2800" dirty="0" err="1">
                <a:latin typeface="Garamond" panose="02020404030301010803" pitchFamily="18" charset="0"/>
              </a:rPr>
              <a:t>Polyhedra</a:t>
            </a:r>
            <a:r>
              <a:rPr lang="en-US" sz="2800" dirty="0">
                <a:latin typeface="Garamond" panose="02020404030301010803" pitchFamily="18" charset="0"/>
              </a:rPr>
              <a:t> in the 2-Sphere and of Hyperideal </a:t>
            </a:r>
            <a:r>
              <a:rPr lang="en-US" sz="2800" dirty="0" err="1">
                <a:latin typeface="Garamond" panose="02020404030301010803" pitchFamily="18" charset="0"/>
              </a:rPr>
              <a:t>Polyhedra</a:t>
            </a:r>
            <a:r>
              <a:rPr lang="en-US" sz="2800" dirty="0">
                <a:latin typeface="Garamond" panose="02020404030301010803" pitchFamily="18" charset="0"/>
              </a:rPr>
              <a:t> in Hyperbolic 3-Space.</a:t>
            </a:r>
          </a:p>
          <a:p>
            <a:pPr marL="514350" indent="-514350">
              <a:buAutoNum type="arabicPeriod"/>
            </a:pPr>
            <a:endParaRPr lang="en-US" sz="2800" dirty="0">
              <a:latin typeface="Garamond" panose="02020404030301010803" pitchFamily="18" charset="0"/>
            </a:endParaRPr>
          </a:p>
        </p:txBody>
      </p:sp>
      <p:sp>
        <p:nvSpPr>
          <p:cNvPr id="335" name="Oval 334">
            <a:extLst>
              <a:ext uri="{FF2B5EF4-FFF2-40B4-BE49-F238E27FC236}">
                <a16:creationId xmlns:a16="http://schemas.microsoft.com/office/drawing/2014/main" id="{FA02267E-8CD7-49EA-ABD6-325AB5ED0AD8}"/>
              </a:ext>
            </a:extLst>
          </p:cNvPr>
          <p:cNvSpPr/>
          <p:nvPr/>
        </p:nvSpPr>
        <p:spPr>
          <a:xfrm>
            <a:off x="17917102" y="15944610"/>
            <a:ext cx="1302470" cy="1302470"/>
          </a:xfrm>
          <a:prstGeom prst="ellipse">
            <a:avLst/>
          </a:prstGeom>
          <a:solidFill>
            <a:schemeClr val="tx1">
              <a:lumMod val="65000"/>
              <a:lumOff val="35000"/>
              <a:alpha val="0"/>
            </a:schemeClr>
          </a:solidFill>
          <a:ln>
            <a:solidFill>
              <a:schemeClr val="tx1">
                <a:lumMod val="65000"/>
                <a:lumOff val="3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9A90A342-690D-414B-841A-B82917C4444A}"/>
              </a:ext>
            </a:extLst>
          </p:cNvPr>
          <p:cNvCxnSpPr>
            <a:cxnSpLocks/>
          </p:cNvCxnSpPr>
          <p:nvPr/>
        </p:nvCxnSpPr>
        <p:spPr>
          <a:xfrm flipH="1">
            <a:off x="32023047" y="23609863"/>
            <a:ext cx="10842174" cy="0"/>
          </a:xfrm>
          <a:prstGeom prst="line">
            <a:avLst/>
          </a:prstGeom>
          <a:ln>
            <a:solidFill>
              <a:schemeClr val="tx1">
                <a:lumMod val="65000"/>
                <a:lumOff val="35000"/>
              </a:schemeClr>
            </a:solidFill>
          </a:ln>
        </p:spPr>
        <p:style>
          <a:lnRef idx="1">
            <a:schemeClr val="accent2"/>
          </a:lnRef>
          <a:fillRef idx="0">
            <a:schemeClr val="accent2"/>
          </a:fillRef>
          <a:effectRef idx="0">
            <a:schemeClr val="accent2"/>
          </a:effectRef>
          <a:fontRef idx="minor">
            <a:schemeClr val="tx1"/>
          </a:fontRef>
        </p:style>
      </p:cxnSp>
      <p:sp>
        <p:nvSpPr>
          <p:cNvPr id="336" name="Oval 335">
            <a:extLst>
              <a:ext uri="{FF2B5EF4-FFF2-40B4-BE49-F238E27FC236}">
                <a16:creationId xmlns:a16="http://schemas.microsoft.com/office/drawing/2014/main" id="{CC5AE9E1-298C-401C-AF34-1B6AF83BDDE8}"/>
              </a:ext>
            </a:extLst>
          </p:cNvPr>
          <p:cNvSpPr/>
          <p:nvPr/>
        </p:nvSpPr>
        <p:spPr>
          <a:xfrm>
            <a:off x="18525916" y="16551067"/>
            <a:ext cx="84841" cy="848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Oval 336">
            <a:extLst>
              <a:ext uri="{FF2B5EF4-FFF2-40B4-BE49-F238E27FC236}">
                <a16:creationId xmlns:a16="http://schemas.microsoft.com/office/drawing/2014/main" id="{3286B044-BF78-4786-8A28-27FBE1AD2DAC}"/>
              </a:ext>
            </a:extLst>
          </p:cNvPr>
          <p:cNvSpPr/>
          <p:nvPr/>
        </p:nvSpPr>
        <p:spPr>
          <a:xfrm>
            <a:off x="21464830" y="16192156"/>
            <a:ext cx="84841" cy="84841"/>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8" name="Oval 337">
            <a:extLst>
              <a:ext uri="{FF2B5EF4-FFF2-40B4-BE49-F238E27FC236}">
                <a16:creationId xmlns:a16="http://schemas.microsoft.com/office/drawing/2014/main" id="{528AF470-DE9E-4430-8409-986C23A4C9CC}"/>
              </a:ext>
            </a:extLst>
          </p:cNvPr>
          <p:cNvSpPr/>
          <p:nvPr/>
        </p:nvSpPr>
        <p:spPr>
          <a:xfrm>
            <a:off x="20213847" y="16192156"/>
            <a:ext cx="84841" cy="84841"/>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9" name="Oval 338">
            <a:extLst>
              <a:ext uri="{FF2B5EF4-FFF2-40B4-BE49-F238E27FC236}">
                <a16:creationId xmlns:a16="http://schemas.microsoft.com/office/drawing/2014/main" id="{C99A1DAA-3262-4AD0-BDAF-2705C7339B4C}"/>
              </a:ext>
            </a:extLst>
          </p:cNvPr>
          <p:cNvSpPr/>
          <p:nvPr/>
        </p:nvSpPr>
        <p:spPr>
          <a:xfrm>
            <a:off x="22666937" y="16340237"/>
            <a:ext cx="84841" cy="848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Oval 339">
            <a:extLst>
              <a:ext uri="{FF2B5EF4-FFF2-40B4-BE49-F238E27FC236}">
                <a16:creationId xmlns:a16="http://schemas.microsoft.com/office/drawing/2014/main" id="{068E010C-1ED2-4246-9F78-BF272FC07A4D}"/>
              </a:ext>
            </a:extLst>
          </p:cNvPr>
          <p:cNvSpPr/>
          <p:nvPr/>
        </p:nvSpPr>
        <p:spPr>
          <a:xfrm>
            <a:off x="23956753" y="16036551"/>
            <a:ext cx="84841" cy="848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Oval 340">
            <a:extLst>
              <a:ext uri="{FF2B5EF4-FFF2-40B4-BE49-F238E27FC236}">
                <a16:creationId xmlns:a16="http://schemas.microsoft.com/office/drawing/2014/main" id="{0E841C68-9F95-4C39-AE9A-04E6E637971A}"/>
              </a:ext>
            </a:extLst>
          </p:cNvPr>
          <p:cNvSpPr/>
          <p:nvPr/>
        </p:nvSpPr>
        <p:spPr>
          <a:xfrm>
            <a:off x="23005589" y="15752939"/>
            <a:ext cx="84841" cy="848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Oval 341">
            <a:extLst>
              <a:ext uri="{FF2B5EF4-FFF2-40B4-BE49-F238E27FC236}">
                <a16:creationId xmlns:a16="http://schemas.microsoft.com/office/drawing/2014/main" id="{59E10CE7-4A4D-4F80-8634-6223CB917D1B}"/>
              </a:ext>
            </a:extLst>
          </p:cNvPr>
          <p:cNvSpPr/>
          <p:nvPr/>
        </p:nvSpPr>
        <p:spPr>
          <a:xfrm>
            <a:off x="23835800" y="17423862"/>
            <a:ext cx="84841" cy="84841"/>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3" name="Oval 342">
            <a:extLst>
              <a:ext uri="{FF2B5EF4-FFF2-40B4-BE49-F238E27FC236}">
                <a16:creationId xmlns:a16="http://schemas.microsoft.com/office/drawing/2014/main" id="{4159BD24-1E92-4EB4-93EF-122F299886D1}"/>
              </a:ext>
            </a:extLst>
          </p:cNvPr>
          <p:cNvSpPr/>
          <p:nvPr/>
        </p:nvSpPr>
        <p:spPr>
          <a:xfrm>
            <a:off x="19147009" y="16551067"/>
            <a:ext cx="84841" cy="84841"/>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44" name="Straight Connector 343">
            <a:extLst>
              <a:ext uri="{FF2B5EF4-FFF2-40B4-BE49-F238E27FC236}">
                <a16:creationId xmlns:a16="http://schemas.microsoft.com/office/drawing/2014/main" id="{A8C74960-1C80-4B89-8AAC-435A05172BB5}"/>
              </a:ext>
            </a:extLst>
          </p:cNvPr>
          <p:cNvCxnSpPr>
            <a:cxnSpLocks/>
          </p:cNvCxnSpPr>
          <p:nvPr/>
        </p:nvCxnSpPr>
        <p:spPr>
          <a:xfrm flipH="1">
            <a:off x="20881908" y="16033751"/>
            <a:ext cx="1" cy="1468969"/>
          </a:xfrm>
          <a:prstGeom prst="line">
            <a:avLst/>
          </a:prstGeom>
          <a:ln w="254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6" name="Straight Connector 345">
            <a:extLst>
              <a:ext uri="{FF2B5EF4-FFF2-40B4-BE49-F238E27FC236}">
                <a16:creationId xmlns:a16="http://schemas.microsoft.com/office/drawing/2014/main" id="{7725F002-E7EF-456B-9275-B8148607A95F}"/>
              </a:ext>
            </a:extLst>
          </p:cNvPr>
          <p:cNvCxnSpPr>
            <a:cxnSpLocks/>
            <a:endCxn id="340" idx="6"/>
          </p:cNvCxnSpPr>
          <p:nvPr/>
        </p:nvCxnSpPr>
        <p:spPr>
          <a:xfrm>
            <a:off x="23046208" y="15795359"/>
            <a:ext cx="995386" cy="283613"/>
          </a:xfrm>
          <a:prstGeom prst="line">
            <a:avLst/>
          </a:prstGeom>
          <a:ln w="254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7" name="Straight Connector 346">
            <a:extLst>
              <a:ext uri="{FF2B5EF4-FFF2-40B4-BE49-F238E27FC236}">
                <a16:creationId xmlns:a16="http://schemas.microsoft.com/office/drawing/2014/main" id="{C8767CCF-03B0-43AC-89E7-BF7402A3DD20}"/>
              </a:ext>
            </a:extLst>
          </p:cNvPr>
          <p:cNvCxnSpPr>
            <a:cxnSpLocks/>
            <a:endCxn id="339" idx="6"/>
          </p:cNvCxnSpPr>
          <p:nvPr/>
        </p:nvCxnSpPr>
        <p:spPr>
          <a:xfrm flipH="1">
            <a:off x="22751778" y="16078971"/>
            <a:ext cx="1247398" cy="303687"/>
          </a:xfrm>
          <a:prstGeom prst="line">
            <a:avLst/>
          </a:prstGeom>
          <a:ln w="254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8" name="Straight Connector 347">
            <a:extLst>
              <a:ext uri="{FF2B5EF4-FFF2-40B4-BE49-F238E27FC236}">
                <a16:creationId xmlns:a16="http://schemas.microsoft.com/office/drawing/2014/main" id="{3FDBB446-1A40-4678-90FB-07EC2D57709B}"/>
              </a:ext>
            </a:extLst>
          </p:cNvPr>
          <p:cNvCxnSpPr>
            <a:cxnSpLocks/>
            <a:stCxn id="336" idx="6"/>
            <a:endCxn id="343" idx="2"/>
          </p:cNvCxnSpPr>
          <p:nvPr/>
        </p:nvCxnSpPr>
        <p:spPr>
          <a:xfrm>
            <a:off x="18610757" y="16593488"/>
            <a:ext cx="536252" cy="0"/>
          </a:xfrm>
          <a:prstGeom prst="line">
            <a:avLst/>
          </a:prstGeom>
          <a:ln w="15875" cap="flat" cmpd="sng" algn="ctr">
            <a:solidFill>
              <a:schemeClr val="tx1">
                <a:lumMod val="65000"/>
                <a:lumOff val="3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49" name="Straight Connector 348">
            <a:extLst>
              <a:ext uri="{FF2B5EF4-FFF2-40B4-BE49-F238E27FC236}">
                <a16:creationId xmlns:a16="http://schemas.microsoft.com/office/drawing/2014/main" id="{04EC3FF4-8AAF-4BB9-A30D-2A6D1F1FC707}"/>
              </a:ext>
            </a:extLst>
          </p:cNvPr>
          <p:cNvCxnSpPr>
            <a:cxnSpLocks/>
          </p:cNvCxnSpPr>
          <p:nvPr/>
        </p:nvCxnSpPr>
        <p:spPr>
          <a:xfrm>
            <a:off x="20919854" y="16087326"/>
            <a:ext cx="543275" cy="147251"/>
          </a:xfrm>
          <a:prstGeom prst="line">
            <a:avLst/>
          </a:prstGeom>
          <a:ln w="15875" cap="flat" cmpd="sng" algn="ctr">
            <a:solidFill>
              <a:schemeClr val="tx1">
                <a:lumMod val="65000"/>
                <a:lumOff val="3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50" name="Straight Connector 349">
            <a:extLst>
              <a:ext uri="{FF2B5EF4-FFF2-40B4-BE49-F238E27FC236}">
                <a16:creationId xmlns:a16="http://schemas.microsoft.com/office/drawing/2014/main" id="{219BBEBA-5394-4B4D-A26D-A7D819BBDBB0}"/>
              </a:ext>
            </a:extLst>
          </p:cNvPr>
          <p:cNvCxnSpPr>
            <a:cxnSpLocks/>
          </p:cNvCxnSpPr>
          <p:nvPr/>
        </p:nvCxnSpPr>
        <p:spPr>
          <a:xfrm flipV="1">
            <a:off x="20289683" y="16091114"/>
            <a:ext cx="543273" cy="147252"/>
          </a:xfrm>
          <a:prstGeom prst="line">
            <a:avLst/>
          </a:prstGeom>
          <a:ln w="15875" cap="flat" cmpd="sng" algn="ctr">
            <a:solidFill>
              <a:schemeClr val="tx1">
                <a:lumMod val="65000"/>
                <a:lumOff val="3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51" name="Straight Connector 350">
            <a:extLst>
              <a:ext uri="{FF2B5EF4-FFF2-40B4-BE49-F238E27FC236}">
                <a16:creationId xmlns:a16="http://schemas.microsoft.com/office/drawing/2014/main" id="{18F87EBC-EC48-4A1B-82C9-03990DE08544}"/>
              </a:ext>
            </a:extLst>
          </p:cNvPr>
          <p:cNvCxnSpPr>
            <a:cxnSpLocks/>
          </p:cNvCxnSpPr>
          <p:nvPr/>
        </p:nvCxnSpPr>
        <p:spPr>
          <a:xfrm>
            <a:off x="20268546" y="16259400"/>
            <a:ext cx="568123" cy="1176887"/>
          </a:xfrm>
          <a:prstGeom prst="line">
            <a:avLst/>
          </a:prstGeom>
          <a:ln w="15875" cap="flat" cmpd="sng" algn="ctr">
            <a:solidFill>
              <a:schemeClr val="tx1">
                <a:lumMod val="65000"/>
                <a:lumOff val="3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52" name="Straight Connector 351">
            <a:extLst>
              <a:ext uri="{FF2B5EF4-FFF2-40B4-BE49-F238E27FC236}">
                <a16:creationId xmlns:a16="http://schemas.microsoft.com/office/drawing/2014/main" id="{7D2223C6-B93A-4DB0-88CA-87F5550A2A84}"/>
              </a:ext>
            </a:extLst>
          </p:cNvPr>
          <p:cNvCxnSpPr>
            <a:cxnSpLocks/>
          </p:cNvCxnSpPr>
          <p:nvPr/>
        </p:nvCxnSpPr>
        <p:spPr>
          <a:xfrm flipV="1">
            <a:off x="20933683" y="16259400"/>
            <a:ext cx="598120" cy="1164462"/>
          </a:xfrm>
          <a:prstGeom prst="line">
            <a:avLst/>
          </a:prstGeom>
          <a:ln w="15875" cap="flat" cmpd="sng" algn="ctr">
            <a:solidFill>
              <a:schemeClr val="tx1">
                <a:lumMod val="65000"/>
                <a:lumOff val="3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53" name="Straight Connector 352">
            <a:extLst>
              <a:ext uri="{FF2B5EF4-FFF2-40B4-BE49-F238E27FC236}">
                <a16:creationId xmlns:a16="http://schemas.microsoft.com/office/drawing/2014/main" id="{C68523F4-6630-4815-8A2F-8ED9827643F8}"/>
              </a:ext>
            </a:extLst>
          </p:cNvPr>
          <p:cNvCxnSpPr>
            <a:cxnSpLocks/>
            <a:stCxn id="341" idx="5"/>
            <a:endCxn id="342" idx="0"/>
          </p:cNvCxnSpPr>
          <p:nvPr/>
        </p:nvCxnSpPr>
        <p:spPr>
          <a:xfrm>
            <a:off x="23078005" y="15825355"/>
            <a:ext cx="800216" cy="1598507"/>
          </a:xfrm>
          <a:prstGeom prst="line">
            <a:avLst/>
          </a:prstGeom>
          <a:ln w="15875" cap="flat" cmpd="sng" algn="ctr">
            <a:solidFill>
              <a:schemeClr val="tx1">
                <a:lumMod val="65000"/>
                <a:lumOff val="3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54" name="Straight Connector 353">
            <a:extLst>
              <a:ext uri="{FF2B5EF4-FFF2-40B4-BE49-F238E27FC236}">
                <a16:creationId xmlns:a16="http://schemas.microsoft.com/office/drawing/2014/main" id="{4AECA794-848E-4B2B-9CCA-0B644871C03E}"/>
              </a:ext>
            </a:extLst>
          </p:cNvPr>
          <p:cNvCxnSpPr>
            <a:cxnSpLocks/>
            <a:endCxn id="342" idx="0"/>
          </p:cNvCxnSpPr>
          <p:nvPr/>
        </p:nvCxnSpPr>
        <p:spPr>
          <a:xfrm flipH="1">
            <a:off x="23878221" y="16121392"/>
            <a:ext cx="120954" cy="1302470"/>
          </a:xfrm>
          <a:prstGeom prst="line">
            <a:avLst/>
          </a:prstGeom>
          <a:ln w="15875" cap="flat" cmpd="sng" algn="ctr">
            <a:solidFill>
              <a:schemeClr val="tx1">
                <a:lumMod val="65000"/>
                <a:lumOff val="3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55" name="Straight Connector 354">
            <a:extLst>
              <a:ext uri="{FF2B5EF4-FFF2-40B4-BE49-F238E27FC236}">
                <a16:creationId xmlns:a16="http://schemas.microsoft.com/office/drawing/2014/main" id="{CCA3F5DA-A486-4FC9-9896-9D33C2510015}"/>
              </a:ext>
            </a:extLst>
          </p:cNvPr>
          <p:cNvCxnSpPr>
            <a:cxnSpLocks/>
            <a:stCxn id="339" idx="5"/>
            <a:endCxn id="342" idx="1"/>
          </p:cNvCxnSpPr>
          <p:nvPr/>
        </p:nvCxnSpPr>
        <p:spPr>
          <a:xfrm>
            <a:off x="22739353" y="16412653"/>
            <a:ext cx="1108872" cy="1023634"/>
          </a:xfrm>
          <a:prstGeom prst="line">
            <a:avLst/>
          </a:prstGeom>
          <a:ln w="15875" cap="flat" cmpd="sng" algn="ctr">
            <a:solidFill>
              <a:schemeClr val="tx1">
                <a:lumMod val="65000"/>
                <a:lumOff val="3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57" name="TextBox 356">
                <a:extLst>
                  <a:ext uri="{FF2B5EF4-FFF2-40B4-BE49-F238E27FC236}">
                    <a16:creationId xmlns:a16="http://schemas.microsoft.com/office/drawing/2014/main" id="{5D5669DB-1167-4E37-971B-EA10560B9308}"/>
                  </a:ext>
                </a:extLst>
              </p:cNvPr>
              <p:cNvSpPr txBox="1"/>
              <p:nvPr/>
            </p:nvSpPr>
            <p:spPr>
              <a:xfrm>
                <a:off x="20277005" y="15755451"/>
                <a:ext cx="42460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oMath>
                  </m:oMathPara>
                </a14:m>
                <a:endParaRPr lang="en-US" dirty="0"/>
              </a:p>
            </p:txBody>
          </p:sp>
        </mc:Choice>
        <mc:Fallback xmlns="">
          <p:sp>
            <p:nvSpPr>
              <p:cNvPr id="357" name="TextBox 356">
                <a:extLst>
                  <a:ext uri="{FF2B5EF4-FFF2-40B4-BE49-F238E27FC236}">
                    <a16:creationId xmlns:a16="http://schemas.microsoft.com/office/drawing/2014/main" id="{5D5669DB-1167-4E37-971B-EA10560B9308}"/>
                  </a:ext>
                </a:extLst>
              </p:cNvPr>
              <p:cNvSpPr txBox="1">
                <a:spLocks noRot="1" noChangeAspect="1" noMove="1" noResize="1" noEditPoints="1" noAdjustHandles="1" noChangeArrowheads="1" noChangeShapeType="1" noTextEdit="1"/>
              </p:cNvSpPr>
              <p:nvPr/>
            </p:nvSpPr>
            <p:spPr>
              <a:xfrm>
                <a:off x="20277005" y="15755451"/>
                <a:ext cx="424603"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8" name="TextBox 357">
                <a:extLst>
                  <a:ext uri="{FF2B5EF4-FFF2-40B4-BE49-F238E27FC236}">
                    <a16:creationId xmlns:a16="http://schemas.microsoft.com/office/drawing/2014/main" id="{EE03C42D-32B2-4FD2-8E3D-745B1673E19F}"/>
                  </a:ext>
                </a:extLst>
              </p:cNvPr>
              <p:cNvSpPr txBox="1"/>
              <p:nvPr/>
            </p:nvSpPr>
            <p:spPr>
              <a:xfrm>
                <a:off x="21033599" y="15755451"/>
                <a:ext cx="42460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oMath>
                  </m:oMathPara>
                </a14:m>
                <a:endParaRPr lang="en-US" dirty="0"/>
              </a:p>
            </p:txBody>
          </p:sp>
        </mc:Choice>
        <mc:Fallback xmlns="">
          <p:sp>
            <p:nvSpPr>
              <p:cNvPr id="358" name="TextBox 357">
                <a:extLst>
                  <a:ext uri="{FF2B5EF4-FFF2-40B4-BE49-F238E27FC236}">
                    <a16:creationId xmlns:a16="http://schemas.microsoft.com/office/drawing/2014/main" id="{EE03C42D-32B2-4FD2-8E3D-745B1673E19F}"/>
                  </a:ext>
                </a:extLst>
              </p:cNvPr>
              <p:cNvSpPr txBox="1">
                <a:spLocks noRot="1" noChangeAspect="1" noMove="1" noResize="1" noEditPoints="1" noAdjustHandles="1" noChangeArrowheads="1" noChangeShapeType="1" noTextEdit="1"/>
              </p:cNvSpPr>
              <p:nvPr/>
            </p:nvSpPr>
            <p:spPr>
              <a:xfrm>
                <a:off x="21033599" y="15755451"/>
                <a:ext cx="424603" cy="4616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9" name="TextBox 358">
                <a:extLst>
                  <a:ext uri="{FF2B5EF4-FFF2-40B4-BE49-F238E27FC236}">
                    <a16:creationId xmlns:a16="http://schemas.microsoft.com/office/drawing/2014/main" id="{006E7DE4-60AA-4E5F-BEB1-C90E5435BD13}"/>
                  </a:ext>
                </a:extLst>
              </p:cNvPr>
              <p:cNvSpPr txBox="1"/>
              <p:nvPr/>
            </p:nvSpPr>
            <p:spPr>
              <a:xfrm>
                <a:off x="20217067" y="16865423"/>
                <a:ext cx="41902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oMath>
                  </m:oMathPara>
                </a14:m>
                <a:endParaRPr lang="en-US" sz="2400" dirty="0"/>
              </a:p>
            </p:txBody>
          </p:sp>
        </mc:Choice>
        <mc:Fallback xmlns="">
          <p:sp>
            <p:nvSpPr>
              <p:cNvPr id="359" name="TextBox 358">
                <a:extLst>
                  <a:ext uri="{FF2B5EF4-FFF2-40B4-BE49-F238E27FC236}">
                    <a16:creationId xmlns:a16="http://schemas.microsoft.com/office/drawing/2014/main" id="{006E7DE4-60AA-4E5F-BEB1-C90E5435BD13}"/>
                  </a:ext>
                </a:extLst>
              </p:cNvPr>
              <p:cNvSpPr txBox="1">
                <a:spLocks noRot="1" noChangeAspect="1" noMove="1" noResize="1" noEditPoints="1" noAdjustHandles="1" noChangeArrowheads="1" noChangeShapeType="1" noTextEdit="1"/>
              </p:cNvSpPr>
              <p:nvPr/>
            </p:nvSpPr>
            <p:spPr>
              <a:xfrm>
                <a:off x="20217067" y="16865423"/>
                <a:ext cx="419024" cy="46166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0" name="TextBox 359">
                <a:extLst>
                  <a:ext uri="{FF2B5EF4-FFF2-40B4-BE49-F238E27FC236}">
                    <a16:creationId xmlns:a16="http://schemas.microsoft.com/office/drawing/2014/main" id="{0BCDE9F1-3803-4EBC-8595-819F9B76785D}"/>
                  </a:ext>
                </a:extLst>
              </p:cNvPr>
              <p:cNvSpPr txBox="1"/>
              <p:nvPr/>
            </p:nvSpPr>
            <p:spPr>
              <a:xfrm>
                <a:off x="21121713" y="16865423"/>
                <a:ext cx="41902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oMath>
                  </m:oMathPara>
                </a14:m>
                <a:endParaRPr lang="en-US" sz="2400" dirty="0"/>
              </a:p>
            </p:txBody>
          </p:sp>
        </mc:Choice>
        <mc:Fallback xmlns="">
          <p:sp>
            <p:nvSpPr>
              <p:cNvPr id="360" name="TextBox 359">
                <a:extLst>
                  <a:ext uri="{FF2B5EF4-FFF2-40B4-BE49-F238E27FC236}">
                    <a16:creationId xmlns:a16="http://schemas.microsoft.com/office/drawing/2014/main" id="{0BCDE9F1-3803-4EBC-8595-819F9B76785D}"/>
                  </a:ext>
                </a:extLst>
              </p:cNvPr>
              <p:cNvSpPr txBox="1">
                <a:spLocks noRot="1" noChangeAspect="1" noMove="1" noResize="1" noEditPoints="1" noAdjustHandles="1" noChangeArrowheads="1" noChangeShapeType="1" noTextEdit="1"/>
              </p:cNvSpPr>
              <p:nvPr/>
            </p:nvSpPr>
            <p:spPr>
              <a:xfrm>
                <a:off x="21121713" y="16865423"/>
                <a:ext cx="419024" cy="46166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1" name="TextBox 360">
                <a:extLst>
                  <a:ext uri="{FF2B5EF4-FFF2-40B4-BE49-F238E27FC236}">
                    <a16:creationId xmlns:a16="http://schemas.microsoft.com/office/drawing/2014/main" id="{C832180C-18A9-48D6-B842-4B4349455378}"/>
                  </a:ext>
                </a:extLst>
              </p:cNvPr>
              <p:cNvSpPr txBox="1"/>
              <p:nvPr/>
            </p:nvSpPr>
            <p:spPr>
              <a:xfrm>
                <a:off x="22734713" y="16547124"/>
                <a:ext cx="42460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oMath>
                  </m:oMathPara>
                </a14:m>
                <a:endParaRPr lang="en-US" dirty="0"/>
              </a:p>
            </p:txBody>
          </p:sp>
        </mc:Choice>
        <mc:Fallback xmlns="">
          <p:sp>
            <p:nvSpPr>
              <p:cNvPr id="361" name="TextBox 360">
                <a:extLst>
                  <a:ext uri="{FF2B5EF4-FFF2-40B4-BE49-F238E27FC236}">
                    <a16:creationId xmlns:a16="http://schemas.microsoft.com/office/drawing/2014/main" id="{C832180C-18A9-48D6-B842-4B4349455378}"/>
                  </a:ext>
                </a:extLst>
              </p:cNvPr>
              <p:cNvSpPr txBox="1">
                <a:spLocks noRot="1" noChangeAspect="1" noMove="1" noResize="1" noEditPoints="1" noAdjustHandles="1" noChangeArrowheads="1" noChangeShapeType="1" noTextEdit="1"/>
              </p:cNvSpPr>
              <p:nvPr/>
            </p:nvSpPr>
            <p:spPr>
              <a:xfrm>
                <a:off x="22734713" y="16547124"/>
                <a:ext cx="424603" cy="461665"/>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2" name="TextBox 361">
                <a:extLst>
                  <a:ext uri="{FF2B5EF4-FFF2-40B4-BE49-F238E27FC236}">
                    <a16:creationId xmlns:a16="http://schemas.microsoft.com/office/drawing/2014/main" id="{71064918-4C8F-4089-BCA4-EC11B7CA2A4A}"/>
                  </a:ext>
                </a:extLst>
              </p:cNvPr>
              <p:cNvSpPr txBox="1"/>
              <p:nvPr/>
            </p:nvSpPr>
            <p:spPr>
              <a:xfrm>
                <a:off x="23514496" y="16547856"/>
                <a:ext cx="41902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oMath>
                  </m:oMathPara>
                </a14:m>
                <a:endParaRPr lang="en-US" dirty="0"/>
              </a:p>
            </p:txBody>
          </p:sp>
        </mc:Choice>
        <mc:Fallback xmlns="">
          <p:sp>
            <p:nvSpPr>
              <p:cNvPr id="362" name="TextBox 361">
                <a:extLst>
                  <a:ext uri="{FF2B5EF4-FFF2-40B4-BE49-F238E27FC236}">
                    <a16:creationId xmlns:a16="http://schemas.microsoft.com/office/drawing/2014/main" id="{71064918-4C8F-4089-BCA4-EC11B7CA2A4A}"/>
                  </a:ext>
                </a:extLst>
              </p:cNvPr>
              <p:cNvSpPr txBox="1">
                <a:spLocks noRot="1" noChangeAspect="1" noMove="1" noResize="1" noEditPoints="1" noAdjustHandles="1" noChangeArrowheads="1" noChangeShapeType="1" noTextEdit="1"/>
              </p:cNvSpPr>
              <p:nvPr/>
            </p:nvSpPr>
            <p:spPr>
              <a:xfrm>
                <a:off x="23514496" y="16547856"/>
                <a:ext cx="419024"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3" name="TextBox 362">
                <a:extLst>
                  <a:ext uri="{FF2B5EF4-FFF2-40B4-BE49-F238E27FC236}">
                    <a16:creationId xmlns:a16="http://schemas.microsoft.com/office/drawing/2014/main" id="{95EBED51-4CE0-4A25-9625-924CBAD7AC2C}"/>
                  </a:ext>
                </a:extLst>
              </p:cNvPr>
              <p:cNvSpPr txBox="1"/>
              <p:nvPr/>
            </p:nvSpPr>
            <p:spPr>
              <a:xfrm>
                <a:off x="23961346" y="16547124"/>
                <a:ext cx="39639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m:t>
                      </m:r>
                    </m:oMath>
                  </m:oMathPara>
                </a14:m>
                <a:endParaRPr lang="en-US" sz="2400" dirty="0"/>
              </a:p>
            </p:txBody>
          </p:sp>
        </mc:Choice>
        <mc:Fallback xmlns="">
          <p:sp>
            <p:nvSpPr>
              <p:cNvPr id="363" name="TextBox 362">
                <a:extLst>
                  <a:ext uri="{FF2B5EF4-FFF2-40B4-BE49-F238E27FC236}">
                    <a16:creationId xmlns:a16="http://schemas.microsoft.com/office/drawing/2014/main" id="{95EBED51-4CE0-4A25-9625-924CBAD7AC2C}"/>
                  </a:ext>
                </a:extLst>
              </p:cNvPr>
              <p:cNvSpPr txBox="1">
                <a:spLocks noRot="1" noChangeAspect="1" noMove="1" noResize="1" noEditPoints="1" noAdjustHandles="1" noChangeArrowheads="1" noChangeShapeType="1" noTextEdit="1"/>
              </p:cNvSpPr>
              <p:nvPr/>
            </p:nvSpPr>
            <p:spPr>
              <a:xfrm>
                <a:off x="23961346" y="16547124"/>
                <a:ext cx="396391" cy="461665"/>
              </a:xfrm>
              <a:prstGeom prst="rect">
                <a:avLst/>
              </a:prstGeom>
              <a:blipFill>
                <a:blip r:embed="rId18"/>
                <a:stretch>
                  <a:fillRect/>
                </a:stretch>
              </a:blipFill>
            </p:spPr>
            <p:txBody>
              <a:bodyPr/>
              <a:lstStyle/>
              <a:p>
                <a:r>
                  <a:rPr lang="en-US">
                    <a:noFill/>
                  </a:rPr>
                  <a:t> </a:t>
                </a:r>
              </a:p>
            </p:txBody>
          </p:sp>
        </mc:Fallback>
      </mc:AlternateContent>
      <p:sp>
        <p:nvSpPr>
          <p:cNvPr id="364" name="Oval 363">
            <a:extLst>
              <a:ext uri="{FF2B5EF4-FFF2-40B4-BE49-F238E27FC236}">
                <a16:creationId xmlns:a16="http://schemas.microsoft.com/office/drawing/2014/main" id="{9C382DCE-F3D6-4FD5-8911-1EE3FD348C07}"/>
              </a:ext>
            </a:extLst>
          </p:cNvPr>
          <p:cNvSpPr/>
          <p:nvPr/>
        </p:nvSpPr>
        <p:spPr>
          <a:xfrm>
            <a:off x="20835013" y="16033721"/>
            <a:ext cx="84841" cy="848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41BE1F20-D46C-46FB-A082-F183EE56AB03}"/>
              </a:ext>
            </a:extLst>
          </p:cNvPr>
          <p:cNvSpPr/>
          <p:nvPr/>
        </p:nvSpPr>
        <p:spPr>
          <a:xfrm>
            <a:off x="20837050" y="17379909"/>
            <a:ext cx="84841" cy="848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4D4F6F89-4631-4EB9-AC70-A1CF921D49A8}"/>
              </a:ext>
            </a:extLst>
          </p:cNvPr>
          <p:cNvSpPr/>
          <p:nvPr/>
        </p:nvSpPr>
        <p:spPr>
          <a:xfrm>
            <a:off x="26849731" y="22157533"/>
            <a:ext cx="1247775" cy="1247775"/>
          </a:xfrm>
          <a:prstGeom prst="ellipse">
            <a:avLst/>
          </a:prstGeom>
          <a:solidFill>
            <a:srgbClr val="E1A7C6">
              <a:alpha val="87000"/>
            </a:srgbClr>
          </a:solidFill>
          <a:ln>
            <a:solidFill>
              <a:schemeClr val="accent5">
                <a:lumMod val="75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DB60F132-E33E-44CB-A043-E4363C8A9035}"/>
              </a:ext>
            </a:extLst>
          </p:cNvPr>
          <p:cNvSpPr/>
          <p:nvPr/>
        </p:nvSpPr>
        <p:spPr>
          <a:xfrm>
            <a:off x="27569712" y="23749303"/>
            <a:ext cx="587822" cy="587822"/>
          </a:xfrm>
          <a:prstGeom prst="ellipse">
            <a:avLst/>
          </a:prstGeom>
          <a:solidFill>
            <a:srgbClr val="E1A7C6">
              <a:alpha val="87000"/>
            </a:srgbClr>
          </a:solidFill>
          <a:ln>
            <a:solidFill>
              <a:schemeClr val="accent5">
                <a:lumMod val="75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49EB36CA-BA40-4E2F-9118-6E80E7BCC6A1}"/>
              </a:ext>
            </a:extLst>
          </p:cNvPr>
          <p:cNvSpPr/>
          <p:nvPr/>
        </p:nvSpPr>
        <p:spPr>
          <a:xfrm>
            <a:off x="27841082" y="22059055"/>
            <a:ext cx="1173748" cy="1173748"/>
          </a:xfrm>
          <a:prstGeom prst="ellipse">
            <a:avLst/>
          </a:prstGeom>
          <a:solidFill>
            <a:srgbClr val="E1A7C6">
              <a:alpha val="87000"/>
            </a:srgbClr>
          </a:solidFill>
          <a:ln>
            <a:solidFill>
              <a:schemeClr val="accent5">
                <a:lumMod val="75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D20F31B5-9530-4BA1-A9D7-10A4CDE57D78}"/>
              </a:ext>
            </a:extLst>
          </p:cNvPr>
          <p:cNvSpPr/>
          <p:nvPr/>
        </p:nvSpPr>
        <p:spPr>
          <a:xfrm>
            <a:off x="29350728" y="23233284"/>
            <a:ext cx="470517" cy="470517"/>
          </a:xfrm>
          <a:prstGeom prst="ellipse">
            <a:avLst/>
          </a:prstGeom>
          <a:solidFill>
            <a:srgbClr val="E1A7C6">
              <a:alpha val="87000"/>
            </a:srgbClr>
          </a:solidFill>
          <a:ln>
            <a:solidFill>
              <a:schemeClr val="accent5">
                <a:lumMod val="75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BADDAB08-77EC-4843-8675-F1CAC22FDDCA}"/>
              </a:ext>
            </a:extLst>
          </p:cNvPr>
          <p:cNvSpPr/>
          <p:nvPr/>
        </p:nvSpPr>
        <p:spPr>
          <a:xfrm>
            <a:off x="28752939" y="23586014"/>
            <a:ext cx="914400" cy="914400"/>
          </a:xfrm>
          <a:prstGeom prst="ellipse">
            <a:avLst/>
          </a:prstGeom>
          <a:solidFill>
            <a:schemeClr val="accent1">
              <a:alpha val="87000"/>
            </a:schemeClr>
          </a:solidFill>
          <a:ln>
            <a:solidFill>
              <a:schemeClr val="accent3">
                <a:lumMod val="75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FA22B26E-5828-4713-9C73-2A57726066F9}"/>
              </a:ext>
            </a:extLst>
          </p:cNvPr>
          <p:cNvSpPr/>
          <p:nvPr/>
        </p:nvSpPr>
        <p:spPr>
          <a:xfrm>
            <a:off x="25864737" y="25769920"/>
            <a:ext cx="1356803" cy="1356803"/>
          </a:xfrm>
          <a:prstGeom prst="ellipse">
            <a:avLst/>
          </a:prstGeom>
          <a:solidFill>
            <a:srgbClr val="E1A7C6">
              <a:alpha val="87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053CAA67-9A22-4F7B-A24B-1288156BBD55}"/>
              </a:ext>
            </a:extLst>
          </p:cNvPr>
          <p:cNvSpPr/>
          <p:nvPr/>
        </p:nvSpPr>
        <p:spPr>
          <a:xfrm>
            <a:off x="26802203" y="26903220"/>
            <a:ext cx="713326" cy="713326"/>
          </a:xfrm>
          <a:prstGeom prst="ellipse">
            <a:avLst/>
          </a:prstGeom>
          <a:solidFill>
            <a:schemeClr val="accent1">
              <a:alpha val="87000"/>
            </a:schemeClr>
          </a:solidFill>
          <a:ln>
            <a:solidFill>
              <a:schemeClr val="accent3">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A1F48347-F6E6-4407-A31B-A6F8CA758B0B}"/>
              </a:ext>
            </a:extLst>
          </p:cNvPr>
          <p:cNvSpPr/>
          <p:nvPr/>
        </p:nvSpPr>
        <p:spPr>
          <a:xfrm>
            <a:off x="27444802" y="25357092"/>
            <a:ext cx="1525478" cy="1525478"/>
          </a:xfrm>
          <a:prstGeom prst="ellipse">
            <a:avLst/>
          </a:prstGeom>
          <a:solidFill>
            <a:srgbClr val="E1A7C6">
              <a:alpha val="87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id="{36A8BE58-6F67-4A91-B00B-02FAD739E694}"/>
              </a:ext>
            </a:extLst>
          </p:cNvPr>
          <p:cNvSpPr/>
          <p:nvPr/>
        </p:nvSpPr>
        <p:spPr>
          <a:xfrm>
            <a:off x="29060542" y="26636137"/>
            <a:ext cx="492866" cy="492866"/>
          </a:xfrm>
          <a:prstGeom prst="ellipse">
            <a:avLst/>
          </a:prstGeom>
          <a:solidFill>
            <a:srgbClr val="E1A7C6">
              <a:alpha val="87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75" name="Oval 374">
            <a:extLst>
              <a:ext uri="{FF2B5EF4-FFF2-40B4-BE49-F238E27FC236}">
                <a16:creationId xmlns:a16="http://schemas.microsoft.com/office/drawing/2014/main" id="{811EEC3F-7BB1-4786-BEAE-0C45A19EA1FE}"/>
              </a:ext>
            </a:extLst>
          </p:cNvPr>
          <p:cNvSpPr/>
          <p:nvPr/>
        </p:nvSpPr>
        <p:spPr>
          <a:xfrm>
            <a:off x="28992370" y="26999404"/>
            <a:ext cx="392403" cy="392403"/>
          </a:xfrm>
          <a:prstGeom prst="ellipse">
            <a:avLst/>
          </a:prstGeom>
          <a:solidFill>
            <a:srgbClr val="E1A7C6">
              <a:alpha val="87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76" name="Straight Connector 375">
            <a:extLst>
              <a:ext uri="{FF2B5EF4-FFF2-40B4-BE49-F238E27FC236}">
                <a16:creationId xmlns:a16="http://schemas.microsoft.com/office/drawing/2014/main" id="{D87AF547-992D-46BD-9A44-136E185AC99C}"/>
              </a:ext>
            </a:extLst>
          </p:cNvPr>
          <p:cNvCxnSpPr>
            <a:cxnSpLocks/>
          </p:cNvCxnSpPr>
          <p:nvPr/>
        </p:nvCxnSpPr>
        <p:spPr>
          <a:xfrm>
            <a:off x="27444802" y="22722056"/>
            <a:ext cx="418821" cy="1321158"/>
          </a:xfrm>
          <a:prstGeom prst="line">
            <a:avLst/>
          </a:prstGeom>
          <a:ln>
            <a:solidFill>
              <a:schemeClr val="accent1">
                <a:lumMod val="50000"/>
              </a:schemeClr>
            </a:solidFill>
            <a:prstDash val="solid"/>
          </a:ln>
        </p:spPr>
        <p:style>
          <a:lnRef idx="3">
            <a:schemeClr val="accent3"/>
          </a:lnRef>
          <a:fillRef idx="0">
            <a:schemeClr val="accent3"/>
          </a:fillRef>
          <a:effectRef idx="2">
            <a:schemeClr val="accent3"/>
          </a:effectRef>
          <a:fontRef idx="minor">
            <a:schemeClr val="tx1"/>
          </a:fontRef>
        </p:style>
      </p:cxnSp>
      <p:cxnSp>
        <p:nvCxnSpPr>
          <p:cNvPr id="377" name="Straight Connector 376">
            <a:extLst>
              <a:ext uri="{FF2B5EF4-FFF2-40B4-BE49-F238E27FC236}">
                <a16:creationId xmlns:a16="http://schemas.microsoft.com/office/drawing/2014/main" id="{3CFE3BA5-EBCA-4ADF-A85E-F10C6C64A544}"/>
              </a:ext>
            </a:extLst>
          </p:cNvPr>
          <p:cNvCxnSpPr>
            <a:cxnSpLocks/>
          </p:cNvCxnSpPr>
          <p:nvPr/>
        </p:nvCxnSpPr>
        <p:spPr>
          <a:xfrm flipV="1">
            <a:off x="27855574" y="22566047"/>
            <a:ext cx="572382" cy="1484823"/>
          </a:xfrm>
          <a:prstGeom prst="line">
            <a:avLst/>
          </a:prstGeom>
          <a:ln>
            <a:solidFill>
              <a:schemeClr val="accent1">
                <a:lumMod val="50000"/>
              </a:schemeClr>
            </a:solidFill>
            <a:prstDash val="solid"/>
          </a:ln>
        </p:spPr>
        <p:style>
          <a:lnRef idx="3">
            <a:schemeClr val="accent3"/>
          </a:lnRef>
          <a:fillRef idx="0">
            <a:schemeClr val="accent3"/>
          </a:fillRef>
          <a:effectRef idx="2">
            <a:schemeClr val="accent3"/>
          </a:effectRef>
          <a:fontRef idx="minor">
            <a:schemeClr val="tx1"/>
          </a:fontRef>
        </p:style>
      </p:cxnSp>
      <p:cxnSp>
        <p:nvCxnSpPr>
          <p:cNvPr id="378" name="Straight Connector 377">
            <a:extLst>
              <a:ext uri="{FF2B5EF4-FFF2-40B4-BE49-F238E27FC236}">
                <a16:creationId xmlns:a16="http://schemas.microsoft.com/office/drawing/2014/main" id="{40C14E5B-0AEB-4AAE-83C1-6DA0C9CA2987}"/>
              </a:ext>
            </a:extLst>
          </p:cNvPr>
          <p:cNvCxnSpPr>
            <a:cxnSpLocks/>
          </p:cNvCxnSpPr>
          <p:nvPr/>
        </p:nvCxnSpPr>
        <p:spPr>
          <a:xfrm>
            <a:off x="27863623" y="24043214"/>
            <a:ext cx="1443352" cy="7863"/>
          </a:xfrm>
          <a:prstGeom prst="line">
            <a:avLst/>
          </a:prstGeom>
          <a:ln>
            <a:solidFill>
              <a:schemeClr val="accent1">
                <a:lumMod val="50000"/>
              </a:schemeClr>
            </a:solidFill>
            <a:prstDash val="solid"/>
          </a:ln>
        </p:spPr>
        <p:style>
          <a:lnRef idx="3">
            <a:schemeClr val="accent3"/>
          </a:lnRef>
          <a:fillRef idx="0">
            <a:schemeClr val="accent3"/>
          </a:fillRef>
          <a:effectRef idx="2">
            <a:schemeClr val="accent3"/>
          </a:effectRef>
          <a:fontRef idx="minor">
            <a:schemeClr val="tx1"/>
          </a:fontRef>
        </p:style>
      </p:cxnSp>
      <p:cxnSp>
        <p:nvCxnSpPr>
          <p:cNvPr id="379" name="Straight Connector 378">
            <a:extLst>
              <a:ext uri="{FF2B5EF4-FFF2-40B4-BE49-F238E27FC236}">
                <a16:creationId xmlns:a16="http://schemas.microsoft.com/office/drawing/2014/main" id="{39AD60C3-9660-4EA2-BEDA-1F4732A51C0D}"/>
              </a:ext>
            </a:extLst>
          </p:cNvPr>
          <p:cNvCxnSpPr>
            <a:cxnSpLocks/>
          </p:cNvCxnSpPr>
          <p:nvPr/>
        </p:nvCxnSpPr>
        <p:spPr>
          <a:xfrm flipV="1">
            <a:off x="27855574" y="23451457"/>
            <a:ext cx="1811765" cy="591758"/>
          </a:xfrm>
          <a:prstGeom prst="line">
            <a:avLst/>
          </a:prstGeom>
          <a:ln>
            <a:solidFill>
              <a:schemeClr val="accent1">
                <a:lumMod val="50000"/>
              </a:schemeClr>
            </a:solidFill>
            <a:prstDash val="solid"/>
          </a:ln>
        </p:spPr>
        <p:style>
          <a:lnRef idx="3">
            <a:schemeClr val="accent3"/>
          </a:lnRef>
          <a:fillRef idx="0">
            <a:schemeClr val="accent3"/>
          </a:fillRef>
          <a:effectRef idx="2">
            <a:schemeClr val="accent3"/>
          </a:effectRef>
          <a:fontRef idx="minor">
            <a:schemeClr val="tx1"/>
          </a:fontRef>
        </p:style>
      </p:cxnSp>
      <p:cxnSp>
        <p:nvCxnSpPr>
          <p:cNvPr id="380" name="Straight Connector 379">
            <a:extLst>
              <a:ext uri="{FF2B5EF4-FFF2-40B4-BE49-F238E27FC236}">
                <a16:creationId xmlns:a16="http://schemas.microsoft.com/office/drawing/2014/main" id="{3D010B38-88BD-4780-8514-59447C7117B4}"/>
              </a:ext>
            </a:extLst>
          </p:cNvPr>
          <p:cNvCxnSpPr>
            <a:cxnSpLocks/>
          </p:cNvCxnSpPr>
          <p:nvPr/>
        </p:nvCxnSpPr>
        <p:spPr>
          <a:xfrm flipV="1">
            <a:off x="27444802" y="22566048"/>
            <a:ext cx="983154" cy="156008"/>
          </a:xfrm>
          <a:prstGeom prst="line">
            <a:avLst/>
          </a:prstGeom>
          <a:ln>
            <a:solidFill>
              <a:schemeClr val="accent1">
                <a:lumMod val="50000"/>
              </a:schemeClr>
            </a:solidFill>
            <a:prstDash val="solid"/>
          </a:ln>
        </p:spPr>
        <p:style>
          <a:lnRef idx="3">
            <a:schemeClr val="accent3"/>
          </a:lnRef>
          <a:fillRef idx="0">
            <a:schemeClr val="accent3"/>
          </a:fillRef>
          <a:effectRef idx="2">
            <a:schemeClr val="accent3"/>
          </a:effectRef>
          <a:fontRef idx="minor">
            <a:schemeClr val="tx1"/>
          </a:fontRef>
        </p:style>
      </p:cxnSp>
      <p:cxnSp>
        <p:nvCxnSpPr>
          <p:cNvPr id="381" name="Straight Connector 380">
            <a:extLst>
              <a:ext uri="{FF2B5EF4-FFF2-40B4-BE49-F238E27FC236}">
                <a16:creationId xmlns:a16="http://schemas.microsoft.com/office/drawing/2014/main" id="{3C588299-4691-4CA1-B367-25A7DD34AC84}"/>
              </a:ext>
            </a:extLst>
          </p:cNvPr>
          <p:cNvCxnSpPr>
            <a:cxnSpLocks/>
          </p:cNvCxnSpPr>
          <p:nvPr/>
        </p:nvCxnSpPr>
        <p:spPr>
          <a:xfrm>
            <a:off x="27444802" y="22722056"/>
            <a:ext cx="2222537" cy="729401"/>
          </a:xfrm>
          <a:prstGeom prst="line">
            <a:avLst/>
          </a:prstGeom>
          <a:ln>
            <a:solidFill>
              <a:schemeClr val="accent1">
                <a:lumMod val="50000"/>
              </a:schemeClr>
            </a:solidFill>
            <a:prstDash val="solid"/>
          </a:ln>
        </p:spPr>
        <p:style>
          <a:lnRef idx="3">
            <a:schemeClr val="accent3"/>
          </a:lnRef>
          <a:fillRef idx="0">
            <a:schemeClr val="accent3"/>
          </a:fillRef>
          <a:effectRef idx="2">
            <a:schemeClr val="accent3"/>
          </a:effectRef>
          <a:fontRef idx="minor">
            <a:schemeClr val="tx1"/>
          </a:fontRef>
        </p:style>
      </p:cxnSp>
      <p:cxnSp>
        <p:nvCxnSpPr>
          <p:cNvPr id="382" name="Straight Connector 381">
            <a:extLst>
              <a:ext uri="{FF2B5EF4-FFF2-40B4-BE49-F238E27FC236}">
                <a16:creationId xmlns:a16="http://schemas.microsoft.com/office/drawing/2014/main" id="{732F57C3-4734-432D-A5E1-64C23DC8B444}"/>
              </a:ext>
            </a:extLst>
          </p:cNvPr>
          <p:cNvCxnSpPr>
            <a:cxnSpLocks/>
          </p:cNvCxnSpPr>
          <p:nvPr/>
        </p:nvCxnSpPr>
        <p:spPr>
          <a:xfrm>
            <a:off x="27444802" y="22722056"/>
            <a:ext cx="1862173" cy="1329021"/>
          </a:xfrm>
          <a:prstGeom prst="line">
            <a:avLst/>
          </a:prstGeom>
          <a:ln>
            <a:solidFill>
              <a:schemeClr val="accent1">
                <a:lumMod val="50000"/>
              </a:schemeClr>
            </a:solidFill>
            <a:prstDash val="solid"/>
          </a:ln>
        </p:spPr>
        <p:style>
          <a:lnRef idx="3">
            <a:schemeClr val="accent3"/>
          </a:lnRef>
          <a:fillRef idx="0">
            <a:schemeClr val="accent3"/>
          </a:fillRef>
          <a:effectRef idx="2">
            <a:schemeClr val="accent3"/>
          </a:effectRef>
          <a:fontRef idx="minor">
            <a:schemeClr val="tx1"/>
          </a:fontRef>
        </p:style>
      </p:cxnSp>
      <p:cxnSp>
        <p:nvCxnSpPr>
          <p:cNvPr id="383" name="Straight Connector 382">
            <a:extLst>
              <a:ext uri="{FF2B5EF4-FFF2-40B4-BE49-F238E27FC236}">
                <a16:creationId xmlns:a16="http://schemas.microsoft.com/office/drawing/2014/main" id="{11194207-F646-4583-B00C-97690198E960}"/>
              </a:ext>
            </a:extLst>
          </p:cNvPr>
          <p:cNvCxnSpPr>
            <a:cxnSpLocks/>
          </p:cNvCxnSpPr>
          <p:nvPr/>
        </p:nvCxnSpPr>
        <p:spPr>
          <a:xfrm>
            <a:off x="28427956" y="22540982"/>
            <a:ext cx="879019" cy="1502232"/>
          </a:xfrm>
          <a:prstGeom prst="line">
            <a:avLst/>
          </a:prstGeom>
          <a:ln>
            <a:solidFill>
              <a:schemeClr val="accent1">
                <a:lumMod val="50000"/>
              </a:schemeClr>
            </a:solidFill>
            <a:prstDash val="solid"/>
          </a:ln>
        </p:spPr>
        <p:style>
          <a:lnRef idx="3">
            <a:schemeClr val="accent3"/>
          </a:lnRef>
          <a:fillRef idx="0">
            <a:schemeClr val="accent3"/>
          </a:fillRef>
          <a:effectRef idx="2">
            <a:schemeClr val="accent3"/>
          </a:effectRef>
          <a:fontRef idx="minor">
            <a:schemeClr val="tx1"/>
          </a:fontRef>
        </p:style>
      </p:cxnSp>
      <p:cxnSp>
        <p:nvCxnSpPr>
          <p:cNvPr id="384" name="Straight Connector 383">
            <a:extLst>
              <a:ext uri="{FF2B5EF4-FFF2-40B4-BE49-F238E27FC236}">
                <a16:creationId xmlns:a16="http://schemas.microsoft.com/office/drawing/2014/main" id="{1108DDB6-74BB-48DF-A357-E5C71E609A26}"/>
              </a:ext>
            </a:extLst>
          </p:cNvPr>
          <p:cNvCxnSpPr>
            <a:cxnSpLocks/>
          </p:cNvCxnSpPr>
          <p:nvPr/>
        </p:nvCxnSpPr>
        <p:spPr>
          <a:xfrm flipV="1">
            <a:off x="29315024" y="23451457"/>
            <a:ext cx="352315" cy="599413"/>
          </a:xfrm>
          <a:prstGeom prst="line">
            <a:avLst/>
          </a:prstGeom>
          <a:ln>
            <a:solidFill>
              <a:schemeClr val="accent1">
                <a:lumMod val="50000"/>
              </a:schemeClr>
            </a:solidFill>
            <a:prstDash val="solid"/>
          </a:ln>
        </p:spPr>
        <p:style>
          <a:lnRef idx="3">
            <a:schemeClr val="accent3"/>
          </a:lnRef>
          <a:fillRef idx="0">
            <a:schemeClr val="accent3"/>
          </a:fillRef>
          <a:effectRef idx="2">
            <a:schemeClr val="accent3"/>
          </a:effectRef>
          <a:fontRef idx="minor">
            <a:schemeClr val="tx1"/>
          </a:fontRef>
        </p:style>
      </p:cxnSp>
      <p:cxnSp>
        <p:nvCxnSpPr>
          <p:cNvPr id="385" name="Straight Connector 384">
            <a:extLst>
              <a:ext uri="{FF2B5EF4-FFF2-40B4-BE49-F238E27FC236}">
                <a16:creationId xmlns:a16="http://schemas.microsoft.com/office/drawing/2014/main" id="{84E94C9D-E2A8-4A3A-982B-272D180B1453}"/>
              </a:ext>
            </a:extLst>
          </p:cNvPr>
          <p:cNvCxnSpPr>
            <a:cxnSpLocks/>
          </p:cNvCxnSpPr>
          <p:nvPr/>
        </p:nvCxnSpPr>
        <p:spPr>
          <a:xfrm flipH="1" flipV="1">
            <a:off x="28427957" y="22565840"/>
            <a:ext cx="1239382" cy="885617"/>
          </a:xfrm>
          <a:prstGeom prst="line">
            <a:avLst/>
          </a:prstGeom>
          <a:ln>
            <a:solidFill>
              <a:schemeClr val="accent1">
                <a:lumMod val="50000"/>
              </a:schemeClr>
            </a:solidFill>
            <a:prstDash val="solid"/>
          </a:ln>
        </p:spPr>
        <p:style>
          <a:lnRef idx="3">
            <a:schemeClr val="accent3"/>
          </a:lnRef>
          <a:fillRef idx="0">
            <a:schemeClr val="accent3"/>
          </a:fillRef>
          <a:effectRef idx="2">
            <a:schemeClr val="accent3"/>
          </a:effectRef>
          <a:fontRef idx="minor">
            <a:schemeClr val="tx1"/>
          </a:fontRef>
        </p:style>
      </p:cxnSp>
      <p:cxnSp>
        <p:nvCxnSpPr>
          <p:cNvPr id="386" name="Straight Connector 385">
            <a:extLst>
              <a:ext uri="{FF2B5EF4-FFF2-40B4-BE49-F238E27FC236}">
                <a16:creationId xmlns:a16="http://schemas.microsoft.com/office/drawing/2014/main" id="{C657B971-E7A2-4211-B76F-A95C185275FA}"/>
              </a:ext>
            </a:extLst>
          </p:cNvPr>
          <p:cNvCxnSpPr>
            <a:cxnSpLocks/>
          </p:cNvCxnSpPr>
          <p:nvPr/>
        </p:nvCxnSpPr>
        <p:spPr>
          <a:xfrm flipV="1">
            <a:off x="26692051" y="26063831"/>
            <a:ext cx="1189627" cy="328690"/>
          </a:xfrm>
          <a:prstGeom prst="line">
            <a:avLst/>
          </a:prstGeom>
          <a:ln>
            <a:solidFill>
              <a:schemeClr val="accent1">
                <a:lumMod val="50000"/>
              </a:schemeClr>
            </a:solidFill>
            <a:prstDash val="solid"/>
          </a:ln>
        </p:spPr>
        <p:style>
          <a:lnRef idx="3">
            <a:schemeClr val="accent3"/>
          </a:lnRef>
          <a:fillRef idx="0">
            <a:schemeClr val="accent3"/>
          </a:fillRef>
          <a:effectRef idx="2">
            <a:schemeClr val="accent3"/>
          </a:effectRef>
          <a:fontRef idx="minor">
            <a:schemeClr val="tx1"/>
          </a:fontRef>
        </p:style>
      </p:cxnSp>
      <p:cxnSp>
        <p:nvCxnSpPr>
          <p:cNvPr id="387" name="Straight Connector 386">
            <a:extLst>
              <a:ext uri="{FF2B5EF4-FFF2-40B4-BE49-F238E27FC236}">
                <a16:creationId xmlns:a16="http://schemas.microsoft.com/office/drawing/2014/main" id="{ABED855D-109B-4CDE-9706-7EE3EC71D7E2}"/>
              </a:ext>
            </a:extLst>
          </p:cNvPr>
          <p:cNvCxnSpPr>
            <a:cxnSpLocks/>
          </p:cNvCxnSpPr>
          <p:nvPr/>
        </p:nvCxnSpPr>
        <p:spPr>
          <a:xfrm>
            <a:off x="26697081" y="26392520"/>
            <a:ext cx="486631" cy="877127"/>
          </a:xfrm>
          <a:prstGeom prst="line">
            <a:avLst/>
          </a:prstGeom>
          <a:ln>
            <a:solidFill>
              <a:schemeClr val="accent1">
                <a:lumMod val="50000"/>
              </a:schemeClr>
            </a:solidFill>
            <a:prstDash val="solid"/>
          </a:ln>
        </p:spPr>
        <p:style>
          <a:lnRef idx="3">
            <a:schemeClr val="accent3"/>
          </a:lnRef>
          <a:fillRef idx="0">
            <a:schemeClr val="accent3"/>
          </a:fillRef>
          <a:effectRef idx="2">
            <a:schemeClr val="accent3"/>
          </a:effectRef>
          <a:fontRef idx="minor">
            <a:schemeClr val="tx1"/>
          </a:fontRef>
        </p:style>
      </p:cxnSp>
      <p:cxnSp>
        <p:nvCxnSpPr>
          <p:cNvPr id="388" name="Straight Connector 387">
            <a:extLst>
              <a:ext uri="{FF2B5EF4-FFF2-40B4-BE49-F238E27FC236}">
                <a16:creationId xmlns:a16="http://schemas.microsoft.com/office/drawing/2014/main" id="{CEEEF76D-90C4-4B87-8606-E6D57A96D6D0}"/>
              </a:ext>
            </a:extLst>
          </p:cNvPr>
          <p:cNvCxnSpPr>
            <a:cxnSpLocks/>
          </p:cNvCxnSpPr>
          <p:nvPr/>
        </p:nvCxnSpPr>
        <p:spPr>
          <a:xfrm flipH="1">
            <a:off x="27170407" y="26045082"/>
            <a:ext cx="700105" cy="1214801"/>
          </a:xfrm>
          <a:prstGeom prst="line">
            <a:avLst/>
          </a:prstGeom>
          <a:ln>
            <a:solidFill>
              <a:schemeClr val="accent1">
                <a:lumMod val="50000"/>
              </a:schemeClr>
            </a:solidFill>
            <a:prstDash val="solid"/>
          </a:ln>
        </p:spPr>
        <p:style>
          <a:lnRef idx="3">
            <a:schemeClr val="accent3"/>
          </a:lnRef>
          <a:fillRef idx="0">
            <a:schemeClr val="accent3"/>
          </a:fillRef>
          <a:effectRef idx="2">
            <a:schemeClr val="accent3"/>
          </a:effectRef>
          <a:fontRef idx="minor">
            <a:schemeClr val="tx1"/>
          </a:fontRef>
        </p:style>
      </p:cxnSp>
      <p:cxnSp>
        <p:nvCxnSpPr>
          <p:cNvPr id="389" name="Straight Connector 388">
            <a:extLst>
              <a:ext uri="{FF2B5EF4-FFF2-40B4-BE49-F238E27FC236}">
                <a16:creationId xmlns:a16="http://schemas.microsoft.com/office/drawing/2014/main" id="{211A350B-8ACA-46C2-B096-14C555EB25D1}"/>
              </a:ext>
            </a:extLst>
          </p:cNvPr>
          <p:cNvCxnSpPr>
            <a:cxnSpLocks/>
          </p:cNvCxnSpPr>
          <p:nvPr/>
        </p:nvCxnSpPr>
        <p:spPr>
          <a:xfrm>
            <a:off x="26680885" y="26381635"/>
            <a:ext cx="2626090" cy="500935"/>
          </a:xfrm>
          <a:prstGeom prst="line">
            <a:avLst/>
          </a:prstGeom>
          <a:ln>
            <a:solidFill>
              <a:schemeClr val="accent1">
                <a:lumMod val="50000"/>
              </a:schemeClr>
            </a:solidFill>
            <a:prstDash val="solid"/>
          </a:ln>
        </p:spPr>
        <p:style>
          <a:lnRef idx="3">
            <a:schemeClr val="accent3"/>
          </a:lnRef>
          <a:fillRef idx="0">
            <a:schemeClr val="accent3"/>
          </a:fillRef>
          <a:effectRef idx="2">
            <a:schemeClr val="accent3"/>
          </a:effectRef>
          <a:fontRef idx="minor">
            <a:schemeClr val="tx1"/>
          </a:fontRef>
        </p:style>
      </p:cxnSp>
      <p:cxnSp>
        <p:nvCxnSpPr>
          <p:cNvPr id="390" name="Straight Connector 389">
            <a:extLst>
              <a:ext uri="{FF2B5EF4-FFF2-40B4-BE49-F238E27FC236}">
                <a16:creationId xmlns:a16="http://schemas.microsoft.com/office/drawing/2014/main" id="{38C38929-473C-4E24-A5CB-B4411061B9B7}"/>
              </a:ext>
            </a:extLst>
          </p:cNvPr>
          <p:cNvCxnSpPr>
            <a:cxnSpLocks/>
          </p:cNvCxnSpPr>
          <p:nvPr/>
        </p:nvCxnSpPr>
        <p:spPr>
          <a:xfrm>
            <a:off x="26692051" y="26381635"/>
            <a:ext cx="2492383" cy="834813"/>
          </a:xfrm>
          <a:prstGeom prst="line">
            <a:avLst/>
          </a:prstGeom>
          <a:ln>
            <a:solidFill>
              <a:schemeClr val="accent1">
                <a:lumMod val="50000"/>
              </a:schemeClr>
            </a:solidFill>
            <a:prstDash val="solid"/>
          </a:ln>
        </p:spPr>
        <p:style>
          <a:lnRef idx="3">
            <a:schemeClr val="accent3"/>
          </a:lnRef>
          <a:fillRef idx="0">
            <a:schemeClr val="accent3"/>
          </a:fillRef>
          <a:effectRef idx="2">
            <a:schemeClr val="accent3"/>
          </a:effectRef>
          <a:fontRef idx="minor">
            <a:schemeClr val="tx1"/>
          </a:fontRef>
        </p:style>
      </p:cxnSp>
      <p:cxnSp>
        <p:nvCxnSpPr>
          <p:cNvPr id="391" name="Straight Connector 390">
            <a:extLst>
              <a:ext uri="{FF2B5EF4-FFF2-40B4-BE49-F238E27FC236}">
                <a16:creationId xmlns:a16="http://schemas.microsoft.com/office/drawing/2014/main" id="{58523745-0D74-4717-B348-64B836912B45}"/>
              </a:ext>
            </a:extLst>
          </p:cNvPr>
          <p:cNvCxnSpPr>
            <a:cxnSpLocks/>
          </p:cNvCxnSpPr>
          <p:nvPr/>
        </p:nvCxnSpPr>
        <p:spPr>
          <a:xfrm flipH="1">
            <a:off x="27170407" y="26893456"/>
            <a:ext cx="2136570" cy="366427"/>
          </a:xfrm>
          <a:prstGeom prst="line">
            <a:avLst/>
          </a:prstGeom>
          <a:ln>
            <a:solidFill>
              <a:schemeClr val="accent1">
                <a:lumMod val="50000"/>
              </a:schemeClr>
            </a:solidFill>
            <a:prstDash val="solid"/>
          </a:ln>
        </p:spPr>
        <p:style>
          <a:lnRef idx="3">
            <a:schemeClr val="accent3"/>
          </a:lnRef>
          <a:fillRef idx="0">
            <a:schemeClr val="accent3"/>
          </a:fillRef>
          <a:effectRef idx="2">
            <a:schemeClr val="accent3"/>
          </a:effectRef>
          <a:fontRef idx="minor">
            <a:schemeClr val="tx1"/>
          </a:fontRef>
        </p:style>
      </p:cxnSp>
      <p:cxnSp>
        <p:nvCxnSpPr>
          <p:cNvPr id="392" name="Straight Connector 391">
            <a:extLst>
              <a:ext uri="{FF2B5EF4-FFF2-40B4-BE49-F238E27FC236}">
                <a16:creationId xmlns:a16="http://schemas.microsoft.com/office/drawing/2014/main" id="{F62EF754-40CD-41EC-AD3D-0DCC719BC882}"/>
              </a:ext>
            </a:extLst>
          </p:cNvPr>
          <p:cNvCxnSpPr>
            <a:cxnSpLocks/>
          </p:cNvCxnSpPr>
          <p:nvPr/>
        </p:nvCxnSpPr>
        <p:spPr>
          <a:xfrm flipH="1">
            <a:off x="27183712" y="27213725"/>
            <a:ext cx="1992470" cy="46158"/>
          </a:xfrm>
          <a:prstGeom prst="line">
            <a:avLst/>
          </a:prstGeom>
          <a:ln>
            <a:solidFill>
              <a:schemeClr val="accent1">
                <a:lumMod val="50000"/>
              </a:schemeClr>
            </a:solidFill>
            <a:prstDash val="solid"/>
          </a:ln>
        </p:spPr>
        <p:style>
          <a:lnRef idx="3">
            <a:schemeClr val="accent3"/>
          </a:lnRef>
          <a:fillRef idx="0">
            <a:schemeClr val="accent3"/>
          </a:fillRef>
          <a:effectRef idx="2">
            <a:schemeClr val="accent3"/>
          </a:effectRef>
          <a:fontRef idx="minor">
            <a:schemeClr val="tx1"/>
          </a:fontRef>
        </p:style>
      </p:cxnSp>
      <p:cxnSp>
        <p:nvCxnSpPr>
          <p:cNvPr id="393" name="Straight Connector 392">
            <a:extLst>
              <a:ext uri="{FF2B5EF4-FFF2-40B4-BE49-F238E27FC236}">
                <a16:creationId xmlns:a16="http://schemas.microsoft.com/office/drawing/2014/main" id="{12DF3525-DAE9-47B4-A4A2-511A145FAC86}"/>
              </a:ext>
            </a:extLst>
          </p:cNvPr>
          <p:cNvCxnSpPr>
            <a:cxnSpLocks/>
          </p:cNvCxnSpPr>
          <p:nvPr/>
        </p:nvCxnSpPr>
        <p:spPr>
          <a:xfrm>
            <a:off x="27884252" y="26045081"/>
            <a:ext cx="1286442" cy="1174043"/>
          </a:xfrm>
          <a:prstGeom prst="line">
            <a:avLst/>
          </a:prstGeom>
          <a:ln>
            <a:solidFill>
              <a:schemeClr val="accent1">
                <a:lumMod val="50000"/>
              </a:schemeClr>
            </a:solidFill>
            <a:prstDash val="solid"/>
          </a:ln>
        </p:spPr>
        <p:style>
          <a:lnRef idx="3">
            <a:schemeClr val="accent3"/>
          </a:lnRef>
          <a:fillRef idx="0">
            <a:schemeClr val="accent3"/>
          </a:fillRef>
          <a:effectRef idx="2">
            <a:schemeClr val="accent3"/>
          </a:effectRef>
          <a:fontRef idx="minor">
            <a:schemeClr val="tx1"/>
          </a:fontRef>
        </p:style>
      </p:cxnSp>
      <p:cxnSp>
        <p:nvCxnSpPr>
          <p:cNvPr id="394" name="Straight Connector 393">
            <a:extLst>
              <a:ext uri="{FF2B5EF4-FFF2-40B4-BE49-F238E27FC236}">
                <a16:creationId xmlns:a16="http://schemas.microsoft.com/office/drawing/2014/main" id="{35992FAA-252B-4A3A-9A8C-CDAD45936D50}"/>
              </a:ext>
            </a:extLst>
          </p:cNvPr>
          <p:cNvCxnSpPr>
            <a:cxnSpLocks/>
          </p:cNvCxnSpPr>
          <p:nvPr/>
        </p:nvCxnSpPr>
        <p:spPr>
          <a:xfrm flipH="1">
            <a:off x="29164544" y="26903220"/>
            <a:ext cx="129666" cy="315904"/>
          </a:xfrm>
          <a:prstGeom prst="line">
            <a:avLst/>
          </a:prstGeom>
          <a:ln>
            <a:solidFill>
              <a:schemeClr val="accent1">
                <a:lumMod val="50000"/>
              </a:schemeClr>
            </a:solidFill>
            <a:prstDash val="solid"/>
          </a:ln>
        </p:spPr>
        <p:style>
          <a:lnRef idx="3">
            <a:schemeClr val="accent3"/>
          </a:lnRef>
          <a:fillRef idx="0">
            <a:schemeClr val="accent3"/>
          </a:fillRef>
          <a:effectRef idx="2">
            <a:schemeClr val="accent3"/>
          </a:effectRef>
          <a:fontRef idx="minor">
            <a:schemeClr val="tx1"/>
          </a:fontRef>
        </p:style>
      </p:cxnSp>
      <p:cxnSp>
        <p:nvCxnSpPr>
          <p:cNvPr id="395" name="Straight Connector 394">
            <a:extLst>
              <a:ext uri="{FF2B5EF4-FFF2-40B4-BE49-F238E27FC236}">
                <a16:creationId xmlns:a16="http://schemas.microsoft.com/office/drawing/2014/main" id="{84F2E81D-90B4-4BC2-957A-6E891D8CF658}"/>
              </a:ext>
            </a:extLst>
          </p:cNvPr>
          <p:cNvCxnSpPr>
            <a:cxnSpLocks/>
          </p:cNvCxnSpPr>
          <p:nvPr/>
        </p:nvCxnSpPr>
        <p:spPr>
          <a:xfrm>
            <a:off x="27884252" y="26045080"/>
            <a:ext cx="1421476" cy="837490"/>
          </a:xfrm>
          <a:prstGeom prst="line">
            <a:avLst/>
          </a:prstGeom>
          <a:ln>
            <a:solidFill>
              <a:schemeClr val="accent1">
                <a:lumMod val="50000"/>
              </a:schemeClr>
            </a:solidFill>
            <a:prstDash val="solid"/>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396" name="TextBox 395">
                <a:extLst>
                  <a:ext uri="{FF2B5EF4-FFF2-40B4-BE49-F238E27FC236}">
                    <a16:creationId xmlns:a16="http://schemas.microsoft.com/office/drawing/2014/main" id="{932906B5-EB6A-42C5-93D1-F5FBC06893F8}"/>
                  </a:ext>
                </a:extLst>
              </p:cNvPr>
              <p:cNvSpPr txBox="1"/>
              <p:nvPr/>
            </p:nvSpPr>
            <p:spPr>
              <a:xfrm>
                <a:off x="29979622" y="22945863"/>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oMath>
                  </m:oMathPara>
                </a14:m>
                <a:endParaRPr lang="en-US" sz="2400" dirty="0"/>
              </a:p>
            </p:txBody>
          </p:sp>
        </mc:Choice>
        <mc:Fallback xmlns="">
          <p:sp>
            <p:nvSpPr>
              <p:cNvPr id="396" name="TextBox 395">
                <a:extLst>
                  <a:ext uri="{FF2B5EF4-FFF2-40B4-BE49-F238E27FC236}">
                    <a16:creationId xmlns:a16="http://schemas.microsoft.com/office/drawing/2014/main" id="{932906B5-EB6A-42C5-93D1-F5FBC06893F8}"/>
                  </a:ext>
                </a:extLst>
              </p:cNvPr>
              <p:cNvSpPr txBox="1">
                <a:spLocks noRot="1" noChangeAspect="1" noMove="1" noResize="1" noEditPoints="1" noAdjustHandles="1" noChangeArrowheads="1" noChangeShapeType="1" noTextEdit="1"/>
              </p:cNvSpPr>
              <p:nvPr/>
            </p:nvSpPr>
            <p:spPr>
              <a:xfrm>
                <a:off x="29979622" y="22945863"/>
                <a:ext cx="454703" cy="381643"/>
              </a:xfrm>
              <a:prstGeom prst="rect">
                <a:avLst/>
              </a:prstGeom>
              <a:blipFill>
                <a:blip r:embed="rId19"/>
                <a:stretch>
                  <a:fillRect l="-24000" r="-50667" b="-31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7" name="TextBox 396">
                <a:extLst>
                  <a:ext uri="{FF2B5EF4-FFF2-40B4-BE49-F238E27FC236}">
                    <a16:creationId xmlns:a16="http://schemas.microsoft.com/office/drawing/2014/main" id="{C77FDCE9-890A-44DC-9EED-B24ABD80BD6B}"/>
                  </a:ext>
                </a:extLst>
              </p:cNvPr>
              <p:cNvSpPr txBox="1"/>
              <p:nvPr/>
            </p:nvSpPr>
            <p:spPr>
              <a:xfrm>
                <a:off x="29768389" y="26739421"/>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oMath>
                  </m:oMathPara>
                </a14:m>
                <a:endParaRPr lang="en-US" sz="2400" dirty="0"/>
              </a:p>
            </p:txBody>
          </p:sp>
        </mc:Choice>
        <mc:Fallback xmlns="">
          <p:sp>
            <p:nvSpPr>
              <p:cNvPr id="397" name="TextBox 396">
                <a:extLst>
                  <a:ext uri="{FF2B5EF4-FFF2-40B4-BE49-F238E27FC236}">
                    <a16:creationId xmlns:a16="http://schemas.microsoft.com/office/drawing/2014/main" id="{C77FDCE9-890A-44DC-9EED-B24ABD80BD6B}"/>
                  </a:ext>
                </a:extLst>
              </p:cNvPr>
              <p:cNvSpPr txBox="1">
                <a:spLocks noRot="1" noChangeAspect="1" noMove="1" noResize="1" noEditPoints="1" noAdjustHandles="1" noChangeArrowheads="1" noChangeShapeType="1" noTextEdit="1"/>
              </p:cNvSpPr>
              <p:nvPr/>
            </p:nvSpPr>
            <p:spPr>
              <a:xfrm>
                <a:off x="29768389" y="26739421"/>
                <a:ext cx="454703" cy="381643"/>
              </a:xfrm>
              <a:prstGeom prst="rect">
                <a:avLst/>
              </a:prstGeom>
              <a:blipFill>
                <a:blip r:embed="rId20"/>
                <a:stretch>
                  <a:fillRect l="-22667" r="-50667" b="-3175"/>
                </a:stretch>
              </a:blipFill>
            </p:spPr>
            <p:txBody>
              <a:bodyPr/>
              <a:lstStyle/>
              <a:p>
                <a:r>
                  <a:rPr lang="en-US">
                    <a:noFill/>
                  </a:rPr>
                  <a:t> </a:t>
                </a:r>
              </a:p>
            </p:txBody>
          </p:sp>
        </mc:Fallback>
      </mc:AlternateContent>
      <p:sp>
        <p:nvSpPr>
          <p:cNvPr id="398" name="Arc 397">
            <a:extLst>
              <a:ext uri="{FF2B5EF4-FFF2-40B4-BE49-F238E27FC236}">
                <a16:creationId xmlns:a16="http://schemas.microsoft.com/office/drawing/2014/main" id="{93584FD0-740B-4A17-B54E-443F8DFD99E5}"/>
              </a:ext>
            </a:extLst>
          </p:cNvPr>
          <p:cNvSpPr/>
          <p:nvPr/>
        </p:nvSpPr>
        <p:spPr>
          <a:xfrm>
            <a:off x="27932685" y="24179851"/>
            <a:ext cx="701595" cy="1766659"/>
          </a:xfrm>
          <a:prstGeom prst="arc">
            <a:avLst>
              <a:gd name="adj1" fmla="val 16200000"/>
              <a:gd name="adj2" fmla="val 226818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99" name="Isosceles Triangle 398">
            <a:extLst>
              <a:ext uri="{FF2B5EF4-FFF2-40B4-BE49-F238E27FC236}">
                <a16:creationId xmlns:a16="http://schemas.microsoft.com/office/drawing/2014/main" id="{2EB00D15-9E4D-4545-8EC8-86E2FE1D3DF8}"/>
              </a:ext>
            </a:extLst>
          </p:cNvPr>
          <p:cNvSpPr/>
          <p:nvPr/>
        </p:nvSpPr>
        <p:spPr>
          <a:xfrm rot="3574134">
            <a:off x="28555419" y="25168368"/>
            <a:ext cx="183159" cy="15789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0" name="TextBox 399">
                <a:extLst>
                  <a:ext uri="{FF2B5EF4-FFF2-40B4-BE49-F238E27FC236}">
                    <a16:creationId xmlns:a16="http://schemas.microsoft.com/office/drawing/2014/main" id="{C56C0B51-C699-42F9-A00C-61585339F09E}"/>
                  </a:ext>
                </a:extLst>
              </p:cNvPr>
              <p:cNvSpPr txBox="1"/>
              <p:nvPr/>
            </p:nvSpPr>
            <p:spPr>
              <a:xfrm>
                <a:off x="28761456" y="24739827"/>
                <a:ext cx="23932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𝑓</m:t>
                      </m:r>
                      <m:r>
                        <a:rPr lang="en-US" sz="2400" b="0" i="1" smtClean="0">
                          <a:latin typeface="Cambria Math" panose="02040503050406030204" pitchFamily="18" charset="0"/>
                        </a:rPr>
                        <m:t>∈ </m:t>
                      </m:r>
                      <m:r>
                        <m:rPr>
                          <m:sty m:val="p"/>
                        </m:rPr>
                        <a:rPr lang="en-US" sz="2400" b="0" i="1" smtClean="0">
                          <a:latin typeface="Cambria Math" panose="02040503050406030204" pitchFamily="18" charset="0"/>
                        </a:rPr>
                        <m:t>M</m:t>
                      </m:r>
                      <m:acc>
                        <m:accPr>
                          <m:chr m:val="̈"/>
                          <m:ctrlPr>
                            <a:rPr lang="en-US" sz="2400" b="0" i="1" smtClean="0">
                              <a:latin typeface="Cambria Math" panose="02040503050406030204" pitchFamily="18" charset="0"/>
                            </a:rPr>
                          </m:ctrlPr>
                        </m:accPr>
                        <m:e>
                          <m:r>
                            <m:rPr>
                              <m:sty m:val="p"/>
                            </m:rPr>
                            <a:rPr lang="en-US" sz="2400" b="0" i="1" smtClean="0">
                              <a:latin typeface="Cambria Math" panose="02040503050406030204" pitchFamily="18" charset="0"/>
                            </a:rPr>
                            <m:t>o</m:t>
                          </m:r>
                        </m:e>
                      </m:acc>
                      <m:r>
                        <m:rPr>
                          <m:sty m:val="p"/>
                        </m:rPr>
                        <a:rPr lang="en-US" sz="2400" b="0" i="1" smtClean="0">
                          <a:latin typeface="Cambria Math" panose="02040503050406030204" pitchFamily="18" charset="0"/>
                        </a:rPr>
                        <m:t>b</m:t>
                      </m:r>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𝑛</m:t>
                              </m:r>
                              <m:r>
                                <a:rPr lang="en-US" sz="2400" i="1">
                                  <a:latin typeface="Cambria Math" panose="02040503050406030204" pitchFamily="18" charset="0"/>
                                </a:rPr>
                                <m:t>−1</m:t>
                              </m:r>
                            </m:sup>
                          </m:sSup>
                        </m:e>
                      </m:d>
                    </m:oMath>
                  </m:oMathPara>
                </a14:m>
                <a:endParaRPr lang="en-US" sz="2400" dirty="0"/>
              </a:p>
            </p:txBody>
          </p:sp>
        </mc:Choice>
        <mc:Fallback xmlns="">
          <p:sp>
            <p:nvSpPr>
              <p:cNvPr id="400" name="TextBox 399">
                <a:extLst>
                  <a:ext uri="{FF2B5EF4-FFF2-40B4-BE49-F238E27FC236}">
                    <a16:creationId xmlns:a16="http://schemas.microsoft.com/office/drawing/2014/main" id="{C56C0B51-C699-42F9-A00C-61585339F09E}"/>
                  </a:ext>
                </a:extLst>
              </p:cNvPr>
              <p:cNvSpPr txBox="1">
                <a:spLocks noRot="1" noChangeAspect="1" noMove="1" noResize="1" noEditPoints="1" noAdjustHandles="1" noChangeArrowheads="1" noChangeShapeType="1" noTextEdit="1"/>
              </p:cNvSpPr>
              <p:nvPr/>
            </p:nvSpPr>
            <p:spPr>
              <a:xfrm>
                <a:off x="28761456" y="24739827"/>
                <a:ext cx="2393284" cy="369332"/>
              </a:xfrm>
              <a:prstGeom prst="rect">
                <a:avLst/>
              </a:prstGeom>
              <a:blipFill>
                <a:blip r:embed="rId21"/>
                <a:stretch>
                  <a:fillRect l="-2290" t="-3279" b="-34426"/>
                </a:stretch>
              </a:blipFill>
            </p:spPr>
            <p:txBody>
              <a:bodyPr/>
              <a:lstStyle/>
              <a:p>
                <a:r>
                  <a:rPr lang="en-US">
                    <a:noFill/>
                  </a:rPr>
                  <a:t> </a:t>
                </a:r>
              </a:p>
            </p:txBody>
          </p:sp>
        </mc:Fallback>
      </mc:AlternateContent>
      <p:sp>
        <p:nvSpPr>
          <p:cNvPr id="401" name="Oval 400">
            <a:extLst>
              <a:ext uri="{FF2B5EF4-FFF2-40B4-BE49-F238E27FC236}">
                <a16:creationId xmlns:a16="http://schemas.microsoft.com/office/drawing/2014/main" id="{2AE64323-A1D0-4896-BCBE-DEEA7D8CF21A}"/>
              </a:ext>
            </a:extLst>
          </p:cNvPr>
          <p:cNvSpPr/>
          <p:nvPr/>
        </p:nvSpPr>
        <p:spPr>
          <a:xfrm>
            <a:off x="12709706" y="29850732"/>
            <a:ext cx="1930323" cy="1930323"/>
          </a:xfrm>
          <a:prstGeom prst="ellips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Oval 401">
            <a:extLst>
              <a:ext uri="{FF2B5EF4-FFF2-40B4-BE49-F238E27FC236}">
                <a16:creationId xmlns:a16="http://schemas.microsoft.com/office/drawing/2014/main" id="{2EF2A006-1C0A-4BBA-88FD-8904EFA94D45}"/>
              </a:ext>
            </a:extLst>
          </p:cNvPr>
          <p:cNvSpPr/>
          <p:nvPr/>
        </p:nvSpPr>
        <p:spPr>
          <a:xfrm>
            <a:off x="12716306" y="30757707"/>
            <a:ext cx="1923723" cy="270151"/>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Oval 402">
            <a:extLst>
              <a:ext uri="{FF2B5EF4-FFF2-40B4-BE49-F238E27FC236}">
                <a16:creationId xmlns:a16="http://schemas.microsoft.com/office/drawing/2014/main" id="{317EC222-63E5-4DA3-90B7-EC08C2805961}"/>
              </a:ext>
            </a:extLst>
          </p:cNvPr>
          <p:cNvSpPr/>
          <p:nvPr/>
        </p:nvSpPr>
        <p:spPr>
          <a:xfrm>
            <a:off x="15359030" y="30531151"/>
            <a:ext cx="1930324" cy="1930324"/>
          </a:xfrm>
          <a:prstGeom prst="ellipse">
            <a:avLst/>
          </a:prstGeom>
          <a:solidFill>
            <a:schemeClr val="bg1">
              <a:lumMod val="75000"/>
              <a:alpha val="87000"/>
            </a:schemeClr>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04" name="Oval 403">
            <a:extLst>
              <a:ext uri="{FF2B5EF4-FFF2-40B4-BE49-F238E27FC236}">
                <a16:creationId xmlns:a16="http://schemas.microsoft.com/office/drawing/2014/main" id="{06566CCF-ECBC-441C-9E29-DF45757D1EB2}"/>
              </a:ext>
            </a:extLst>
          </p:cNvPr>
          <p:cNvSpPr/>
          <p:nvPr/>
        </p:nvSpPr>
        <p:spPr>
          <a:xfrm>
            <a:off x="13985289" y="30249620"/>
            <a:ext cx="1930324" cy="1930324"/>
          </a:xfrm>
          <a:prstGeom prst="ellipse">
            <a:avLst/>
          </a:prstGeom>
          <a:solidFill>
            <a:schemeClr val="accent4">
              <a:alpha val="0"/>
            </a:schemeClr>
          </a:solidFill>
          <a:ln w="31750">
            <a:solidFill>
              <a:schemeClr val="accent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5" name="Oval 404">
            <a:extLst>
              <a:ext uri="{FF2B5EF4-FFF2-40B4-BE49-F238E27FC236}">
                <a16:creationId xmlns:a16="http://schemas.microsoft.com/office/drawing/2014/main" id="{781FE136-CAB7-4F9D-B675-7743E30265DA}"/>
              </a:ext>
            </a:extLst>
          </p:cNvPr>
          <p:cNvSpPr/>
          <p:nvPr/>
        </p:nvSpPr>
        <p:spPr>
          <a:xfrm>
            <a:off x="15359029" y="31439687"/>
            <a:ext cx="1930323" cy="235065"/>
          </a:xfrm>
          <a:prstGeom prst="ellipse">
            <a:avLst/>
          </a:prstGeom>
          <a:solidFill>
            <a:schemeClr val="tx2">
              <a:alpha val="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a:extLst>
              <a:ext uri="{FF2B5EF4-FFF2-40B4-BE49-F238E27FC236}">
                <a16:creationId xmlns:a16="http://schemas.microsoft.com/office/drawing/2014/main" id="{FAB482E4-3768-44BF-B84F-15AA76927DE4}"/>
              </a:ext>
            </a:extLst>
          </p:cNvPr>
          <p:cNvSpPr/>
          <p:nvPr/>
        </p:nvSpPr>
        <p:spPr>
          <a:xfrm>
            <a:off x="15725083" y="30627204"/>
            <a:ext cx="183929" cy="1839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a:extLst>
              <a:ext uri="{FF2B5EF4-FFF2-40B4-BE49-F238E27FC236}">
                <a16:creationId xmlns:a16="http://schemas.microsoft.com/office/drawing/2014/main" id="{232473C2-9B3F-4050-AA99-42D6CB034A4D}"/>
              </a:ext>
            </a:extLst>
          </p:cNvPr>
          <p:cNvSpPr/>
          <p:nvPr/>
        </p:nvSpPr>
        <p:spPr>
          <a:xfrm>
            <a:off x="15410162" y="31883138"/>
            <a:ext cx="183929" cy="1839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Oval 412">
            <a:extLst>
              <a:ext uri="{FF2B5EF4-FFF2-40B4-BE49-F238E27FC236}">
                <a16:creationId xmlns:a16="http://schemas.microsoft.com/office/drawing/2014/main" id="{17CC486D-33EB-4AD3-883D-5ABC5B3D3FBC}"/>
              </a:ext>
            </a:extLst>
          </p:cNvPr>
          <p:cNvSpPr/>
          <p:nvPr/>
        </p:nvSpPr>
        <p:spPr>
          <a:xfrm>
            <a:off x="40748229" y="8483864"/>
            <a:ext cx="1115290" cy="1115290"/>
          </a:xfrm>
          <a:prstGeom prst="ellipse">
            <a:avLst/>
          </a:prstGeom>
          <a:solidFill>
            <a:schemeClr val="accent1">
              <a:alpha val="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4" name="Oval 413">
            <a:extLst>
              <a:ext uri="{FF2B5EF4-FFF2-40B4-BE49-F238E27FC236}">
                <a16:creationId xmlns:a16="http://schemas.microsoft.com/office/drawing/2014/main" id="{6557B2B4-C8FB-454C-BA29-C5A5DD23FE1B}"/>
              </a:ext>
            </a:extLst>
          </p:cNvPr>
          <p:cNvSpPr/>
          <p:nvPr/>
        </p:nvSpPr>
        <p:spPr>
          <a:xfrm>
            <a:off x="41315742" y="9438042"/>
            <a:ext cx="1115290" cy="1115290"/>
          </a:xfrm>
          <a:prstGeom prst="ellipse">
            <a:avLst/>
          </a:prstGeom>
          <a:solidFill>
            <a:schemeClr val="accent1">
              <a:alpha val="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Oval 414">
            <a:extLst>
              <a:ext uri="{FF2B5EF4-FFF2-40B4-BE49-F238E27FC236}">
                <a16:creationId xmlns:a16="http://schemas.microsoft.com/office/drawing/2014/main" id="{9703F761-EBC8-4275-B9AA-18A02C3E15DE}"/>
              </a:ext>
            </a:extLst>
          </p:cNvPr>
          <p:cNvSpPr/>
          <p:nvPr/>
        </p:nvSpPr>
        <p:spPr>
          <a:xfrm>
            <a:off x="40200452" y="9438042"/>
            <a:ext cx="1115290" cy="1115290"/>
          </a:xfrm>
          <a:prstGeom prst="ellipse">
            <a:avLst/>
          </a:prstGeom>
          <a:solidFill>
            <a:schemeClr val="accent1">
              <a:alpha val="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Oval 415">
            <a:extLst>
              <a:ext uri="{FF2B5EF4-FFF2-40B4-BE49-F238E27FC236}">
                <a16:creationId xmlns:a16="http://schemas.microsoft.com/office/drawing/2014/main" id="{1546DC04-7E3F-48D6-AFDC-99FC616BE340}"/>
              </a:ext>
            </a:extLst>
          </p:cNvPr>
          <p:cNvSpPr/>
          <p:nvPr/>
        </p:nvSpPr>
        <p:spPr>
          <a:xfrm>
            <a:off x="42335150" y="9481391"/>
            <a:ext cx="349721" cy="349721"/>
          </a:xfrm>
          <a:prstGeom prst="ellipse">
            <a:avLst/>
          </a:prstGeom>
          <a:solidFill>
            <a:schemeClr val="accent1">
              <a:alpha val="0"/>
            </a:schemeClr>
          </a:solidFill>
          <a:ln>
            <a:solidFill>
              <a:schemeClr val="accent1">
                <a:shade val="50000"/>
                <a:alpha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Oval 416">
            <a:extLst>
              <a:ext uri="{FF2B5EF4-FFF2-40B4-BE49-F238E27FC236}">
                <a16:creationId xmlns:a16="http://schemas.microsoft.com/office/drawing/2014/main" id="{C73DB243-3FB2-4D7B-895B-687F2420444B}"/>
              </a:ext>
            </a:extLst>
          </p:cNvPr>
          <p:cNvSpPr/>
          <p:nvPr/>
        </p:nvSpPr>
        <p:spPr>
          <a:xfrm>
            <a:off x="42386310" y="9525068"/>
            <a:ext cx="413957" cy="413957"/>
          </a:xfrm>
          <a:prstGeom prst="ellipse">
            <a:avLst/>
          </a:prstGeom>
          <a:solidFill>
            <a:schemeClr val="accent3">
              <a:alpha val="0"/>
            </a:schemeClr>
          </a:solidFill>
          <a:ln w="19050">
            <a:solidFill>
              <a:srgbClr val="E1A7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Oval 417">
            <a:extLst>
              <a:ext uri="{FF2B5EF4-FFF2-40B4-BE49-F238E27FC236}">
                <a16:creationId xmlns:a16="http://schemas.microsoft.com/office/drawing/2014/main" id="{7BAC94CF-854E-44D7-AB0C-7310CBD76470}"/>
              </a:ext>
            </a:extLst>
          </p:cNvPr>
          <p:cNvSpPr/>
          <p:nvPr/>
        </p:nvSpPr>
        <p:spPr>
          <a:xfrm>
            <a:off x="42292875" y="9415275"/>
            <a:ext cx="300414" cy="300414"/>
          </a:xfrm>
          <a:prstGeom prst="ellipse">
            <a:avLst/>
          </a:prstGeom>
          <a:solidFill>
            <a:schemeClr val="accent1">
              <a:alpha val="0"/>
            </a:schemeClr>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val 418">
            <a:extLst>
              <a:ext uri="{FF2B5EF4-FFF2-40B4-BE49-F238E27FC236}">
                <a16:creationId xmlns:a16="http://schemas.microsoft.com/office/drawing/2014/main" id="{20ADF7E5-973D-4810-AA32-579D67A267B4}"/>
              </a:ext>
            </a:extLst>
          </p:cNvPr>
          <p:cNvSpPr/>
          <p:nvPr/>
        </p:nvSpPr>
        <p:spPr>
          <a:xfrm>
            <a:off x="40522909" y="8483864"/>
            <a:ext cx="349721" cy="349721"/>
          </a:xfrm>
          <a:prstGeom prst="ellipse">
            <a:avLst/>
          </a:prstGeom>
          <a:solidFill>
            <a:schemeClr val="accent1">
              <a:alpha val="0"/>
            </a:schemeClr>
          </a:solidFill>
          <a:ln>
            <a:solidFill>
              <a:schemeClr val="accent1">
                <a:shade val="50000"/>
                <a:alpha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Oval 419">
            <a:extLst>
              <a:ext uri="{FF2B5EF4-FFF2-40B4-BE49-F238E27FC236}">
                <a16:creationId xmlns:a16="http://schemas.microsoft.com/office/drawing/2014/main" id="{D1277569-8F29-4294-88A5-F05E3AF0E62F}"/>
              </a:ext>
            </a:extLst>
          </p:cNvPr>
          <p:cNvSpPr/>
          <p:nvPr/>
        </p:nvSpPr>
        <p:spPr>
          <a:xfrm>
            <a:off x="40607542" y="10553332"/>
            <a:ext cx="349721" cy="349721"/>
          </a:xfrm>
          <a:prstGeom prst="ellipse">
            <a:avLst/>
          </a:prstGeom>
          <a:solidFill>
            <a:schemeClr val="accent1">
              <a:alpha val="0"/>
            </a:schemeClr>
          </a:solidFill>
          <a:ln>
            <a:solidFill>
              <a:schemeClr val="accent1">
                <a:shade val="50000"/>
                <a:alpha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Oval 420">
            <a:extLst>
              <a:ext uri="{FF2B5EF4-FFF2-40B4-BE49-F238E27FC236}">
                <a16:creationId xmlns:a16="http://schemas.microsoft.com/office/drawing/2014/main" id="{FC588CCB-5F73-4435-9ED7-5E55C3AAEE2E}"/>
              </a:ext>
            </a:extLst>
          </p:cNvPr>
          <p:cNvSpPr/>
          <p:nvPr/>
        </p:nvSpPr>
        <p:spPr>
          <a:xfrm>
            <a:off x="40508913" y="8611971"/>
            <a:ext cx="300414" cy="300414"/>
          </a:xfrm>
          <a:prstGeom prst="ellipse">
            <a:avLst/>
          </a:prstGeom>
          <a:solidFill>
            <a:schemeClr val="accent1">
              <a:alpha val="0"/>
            </a:schemeClr>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a:extLst>
              <a:ext uri="{FF2B5EF4-FFF2-40B4-BE49-F238E27FC236}">
                <a16:creationId xmlns:a16="http://schemas.microsoft.com/office/drawing/2014/main" id="{0CA522BD-364E-452F-8499-4DBD4C7A66B8}"/>
              </a:ext>
            </a:extLst>
          </p:cNvPr>
          <p:cNvSpPr/>
          <p:nvPr/>
        </p:nvSpPr>
        <p:spPr>
          <a:xfrm>
            <a:off x="40722423" y="10543241"/>
            <a:ext cx="300414" cy="300414"/>
          </a:xfrm>
          <a:prstGeom prst="ellipse">
            <a:avLst/>
          </a:prstGeom>
          <a:solidFill>
            <a:schemeClr val="accent1">
              <a:alpha val="0"/>
            </a:schemeClr>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Oval 422">
            <a:extLst>
              <a:ext uri="{FF2B5EF4-FFF2-40B4-BE49-F238E27FC236}">
                <a16:creationId xmlns:a16="http://schemas.microsoft.com/office/drawing/2014/main" id="{1F01D448-EDE3-493F-B2DA-648297E2AFC8}"/>
              </a:ext>
            </a:extLst>
          </p:cNvPr>
          <p:cNvSpPr/>
          <p:nvPr/>
        </p:nvSpPr>
        <p:spPr>
          <a:xfrm>
            <a:off x="40522202" y="8341318"/>
            <a:ext cx="413957" cy="413957"/>
          </a:xfrm>
          <a:prstGeom prst="ellipse">
            <a:avLst/>
          </a:prstGeom>
          <a:solidFill>
            <a:srgbClr val="E1A7C6">
              <a:alpha val="0"/>
            </a:srgbClr>
          </a:solidFill>
          <a:ln w="25400">
            <a:solidFill>
              <a:srgbClr val="E1A7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Oval 423">
            <a:extLst>
              <a:ext uri="{FF2B5EF4-FFF2-40B4-BE49-F238E27FC236}">
                <a16:creationId xmlns:a16="http://schemas.microsoft.com/office/drawing/2014/main" id="{F1D0D225-78FE-4AC3-A3ED-243E80F2FD6F}"/>
              </a:ext>
            </a:extLst>
          </p:cNvPr>
          <p:cNvSpPr/>
          <p:nvPr/>
        </p:nvSpPr>
        <p:spPr>
          <a:xfrm>
            <a:off x="40449666" y="10546312"/>
            <a:ext cx="413957" cy="413957"/>
          </a:xfrm>
          <a:prstGeom prst="ellipse">
            <a:avLst/>
          </a:prstGeom>
          <a:solidFill>
            <a:schemeClr val="accent1">
              <a:alpha val="0"/>
            </a:schemeClr>
          </a:solidFill>
          <a:ln w="25400">
            <a:solidFill>
              <a:srgbClr val="E1A7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Isosceles Triangle 441">
            <a:extLst>
              <a:ext uri="{FF2B5EF4-FFF2-40B4-BE49-F238E27FC236}">
                <a16:creationId xmlns:a16="http://schemas.microsoft.com/office/drawing/2014/main" id="{0BBF3499-C3D1-45EA-892D-338C7EFCDF7B}"/>
              </a:ext>
            </a:extLst>
          </p:cNvPr>
          <p:cNvSpPr/>
          <p:nvPr/>
        </p:nvSpPr>
        <p:spPr>
          <a:xfrm rot="3598091">
            <a:off x="33038250" y="12904640"/>
            <a:ext cx="1316734" cy="1135115"/>
          </a:xfrm>
          <a:prstGeom prst="triangle">
            <a:avLst/>
          </a:prstGeom>
          <a:solidFill>
            <a:schemeClr val="accent1">
              <a:alpha val="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Isosceles Triangle 442">
            <a:extLst>
              <a:ext uri="{FF2B5EF4-FFF2-40B4-BE49-F238E27FC236}">
                <a16:creationId xmlns:a16="http://schemas.microsoft.com/office/drawing/2014/main" id="{294E5A72-C170-426A-A8A5-0392F9225908}"/>
              </a:ext>
            </a:extLst>
          </p:cNvPr>
          <p:cNvSpPr/>
          <p:nvPr/>
        </p:nvSpPr>
        <p:spPr>
          <a:xfrm rot="3598091">
            <a:off x="33687013" y="11769704"/>
            <a:ext cx="1316734" cy="1135115"/>
          </a:xfrm>
          <a:prstGeom prst="triangle">
            <a:avLst/>
          </a:prstGeom>
          <a:solidFill>
            <a:schemeClr val="accent1">
              <a:alpha val="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Isosceles Triangle 444">
            <a:extLst>
              <a:ext uri="{FF2B5EF4-FFF2-40B4-BE49-F238E27FC236}">
                <a16:creationId xmlns:a16="http://schemas.microsoft.com/office/drawing/2014/main" id="{903F5288-B0D0-4C5D-A710-11B2FB668662}"/>
              </a:ext>
            </a:extLst>
          </p:cNvPr>
          <p:cNvSpPr/>
          <p:nvPr/>
        </p:nvSpPr>
        <p:spPr>
          <a:xfrm>
            <a:off x="32875754" y="12050381"/>
            <a:ext cx="1317264" cy="1135572"/>
          </a:xfrm>
          <a:prstGeom prst="triangle">
            <a:avLst/>
          </a:prstGeom>
          <a:solidFill>
            <a:schemeClr val="accent1">
              <a:alpha val="0"/>
            </a:schemeClr>
          </a:solidFill>
          <a:ln w="31750">
            <a:solidFill>
              <a:srgbClr val="C57F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Isosceles Triangle 445">
            <a:extLst>
              <a:ext uri="{FF2B5EF4-FFF2-40B4-BE49-F238E27FC236}">
                <a16:creationId xmlns:a16="http://schemas.microsoft.com/office/drawing/2014/main" id="{34F88D40-D735-4366-A911-A07BBD5905E2}"/>
              </a:ext>
            </a:extLst>
          </p:cNvPr>
          <p:cNvSpPr/>
          <p:nvPr/>
        </p:nvSpPr>
        <p:spPr>
          <a:xfrm rot="3598091">
            <a:off x="32388962" y="11764364"/>
            <a:ext cx="1316734" cy="1135115"/>
          </a:xfrm>
          <a:prstGeom prst="triangle">
            <a:avLst/>
          </a:prstGeom>
          <a:solidFill>
            <a:srgbClr val="C57FAB">
              <a:alpha val="0"/>
            </a:srgbClr>
          </a:solidFill>
          <a:ln w="31750">
            <a:solidFill>
              <a:srgbClr val="C57F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a:extLst>
              <a:ext uri="{FF2B5EF4-FFF2-40B4-BE49-F238E27FC236}">
                <a16:creationId xmlns:a16="http://schemas.microsoft.com/office/drawing/2014/main" id="{EAD8C769-E7AD-4142-A96C-E2EBD4A9F5BA}"/>
              </a:ext>
            </a:extLst>
          </p:cNvPr>
          <p:cNvSpPr/>
          <p:nvPr/>
        </p:nvSpPr>
        <p:spPr>
          <a:xfrm>
            <a:off x="32164554" y="11988468"/>
            <a:ext cx="123825" cy="123825"/>
          </a:xfrm>
          <a:prstGeom prst="ellipse">
            <a:avLst/>
          </a:prstGeom>
          <a:solidFill>
            <a:srgbClr val="C57F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Oval 447">
            <a:extLst>
              <a:ext uri="{FF2B5EF4-FFF2-40B4-BE49-F238E27FC236}">
                <a16:creationId xmlns:a16="http://schemas.microsoft.com/office/drawing/2014/main" id="{013C2427-9993-48F9-841C-3A9EB48C6263}"/>
              </a:ext>
            </a:extLst>
          </p:cNvPr>
          <p:cNvSpPr/>
          <p:nvPr/>
        </p:nvSpPr>
        <p:spPr>
          <a:xfrm>
            <a:off x="33462604" y="11993909"/>
            <a:ext cx="123825" cy="123825"/>
          </a:xfrm>
          <a:prstGeom prst="ellipse">
            <a:avLst/>
          </a:prstGeom>
          <a:solidFill>
            <a:srgbClr val="C57F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val 448">
            <a:extLst>
              <a:ext uri="{FF2B5EF4-FFF2-40B4-BE49-F238E27FC236}">
                <a16:creationId xmlns:a16="http://schemas.microsoft.com/office/drawing/2014/main" id="{68803ABB-0BEC-4CAE-A862-339B5DB2E954}"/>
              </a:ext>
            </a:extLst>
          </p:cNvPr>
          <p:cNvSpPr/>
          <p:nvPr/>
        </p:nvSpPr>
        <p:spPr>
          <a:xfrm>
            <a:off x="34773455" y="11988468"/>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Oval 449">
            <a:extLst>
              <a:ext uri="{FF2B5EF4-FFF2-40B4-BE49-F238E27FC236}">
                <a16:creationId xmlns:a16="http://schemas.microsoft.com/office/drawing/2014/main" id="{281A156D-992E-4E36-B0FA-45B4064812ED}"/>
              </a:ext>
            </a:extLst>
          </p:cNvPr>
          <p:cNvSpPr/>
          <p:nvPr/>
        </p:nvSpPr>
        <p:spPr>
          <a:xfrm>
            <a:off x="32829007" y="13088213"/>
            <a:ext cx="123825" cy="123825"/>
          </a:xfrm>
          <a:prstGeom prst="ellipse">
            <a:avLst/>
          </a:prstGeom>
          <a:solidFill>
            <a:srgbClr val="C57F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Oval 450">
            <a:extLst>
              <a:ext uri="{FF2B5EF4-FFF2-40B4-BE49-F238E27FC236}">
                <a16:creationId xmlns:a16="http://schemas.microsoft.com/office/drawing/2014/main" id="{01B4F40D-E24B-4994-B8DC-161D4AF87673}"/>
              </a:ext>
            </a:extLst>
          </p:cNvPr>
          <p:cNvSpPr/>
          <p:nvPr/>
        </p:nvSpPr>
        <p:spPr>
          <a:xfrm>
            <a:off x="34127058" y="13088213"/>
            <a:ext cx="123825" cy="123825"/>
          </a:xfrm>
          <a:prstGeom prst="ellipse">
            <a:avLst/>
          </a:prstGeom>
          <a:solidFill>
            <a:srgbClr val="C57F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Oval 451">
            <a:extLst>
              <a:ext uri="{FF2B5EF4-FFF2-40B4-BE49-F238E27FC236}">
                <a16:creationId xmlns:a16="http://schemas.microsoft.com/office/drawing/2014/main" id="{48114F56-DFCB-4EAD-B343-363AAE575E33}"/>
              </a:ext>
            </a:extLst>
          </p:cNvPr>
          <p:cNvSpPr/>
          <p:nvPr/>
        </p:nvSpPr>
        <p:spPr>
          <a:xfrm>
            <a:off x="33462603" y="14258876"/>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3" name="Straight Connector 452">
            <a:extLst>
              <a:ext uri="{FF2B5EF4-FFF2-40B4-BE49-F238E27FC236}">
                <a16:creationId xmlns:a16="http://schemas.microsoft.com/office/drawing/2014/main" id="{B650C2CC-831F-496E-85A7-0A1BE848D42E}"/>
              </a:ext>
            </a:extLst>
          </p:cNvPr>
          <p:cNvCxnSpPr>
            <a:cxnSpLocks/>
          </p:cNvCxnSpPr>
          <p:nvPr/>
        </p:nvCxnSpPr>
        <p:spPr>
          <a:xfrm>
            <a:off x="32829007" y="12392889"/>
            <a:ext cx="695511" cy="381000"/>
          </a:xfrm>
          <a:prstGeom prst="line">
            <a:avLst/>
          </a:prstGeom>
          <a:ln w="31750">
            <a:solidFill>
              <a:srgbClr val="E1A7C6"/>
            </a:solidFill>
          </a:ln>
        </p:spPr>
        <p:style>
          <a:lnRef idx="1">
            <a:schemeClr val="accent1"/>
          </a:lnRef>
          <a:fillRef idx="0">
            <a:schemeClr val="accent1"/>
          </a:fillRef>
          <a:effectRef idx="0">
            <a:schemeClr val="accent1"/>
          </a:effectRef>
          <a:fontRef idx="minor">
            <a:schemeClr val="tx1"/>
          </a:fontRef>
        </p:style>
      </p:cxnSp>
      <p:sp>
        <p:nvSpPr>
          <p:cNvPr id="454" name="Oval 453">
            <a:extLst>
              <a:ext uri="{FF2B5EF4-FFF2-40B4-BE49-F238E27FC236}">
                <a16:creationId xmlns:a16="http://schemas.microsoft.com/office/drawing/2014/main" id="{C5CF78D4-8EEA-4A22-9D2A-3F78D4635C4F}"/>
              </a:ext>
            </a:extLst>
          </p:cNvPr>
          <p:cNvSpPr/>
          <p:nvPr/>
        </p:nvSpPr>
        <p:spPr>
          <a:xfrm>
            <a:off x="39778960" y="11236742"/>
            <a:ext cx="3030297" cy="3030297"/>
          </a:xfrm>
          <a:prstGeom prst="ellipse">
            <a:avLst/>
          </a:prstGeom>
          <a:solidFill>
            <a:schemeClr val="accent1">
              <a:alpha val="0"/>
            </a:schemeClr>
          </a:solidFill>
          <a:ln w="317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Isosceles Triangle 454">
            <a:extLst>
              <a:ext uri="{FF2B5EF4-FFF2-40B4-BE49-F238E27FC236}">
                <a16:creationId xmlns:a16="http://schemas.microsoft.com/office/drawing/2014/main" id="{14D89D95-C02B-48C2-A186-1418F21FD73E}"/>
              </a:ext>
            </a:extLst>
          </p:cNvPr>
          <p:cNvSpPr/>
          <p:nvPr/>
        </p:nvSpPr>
        <p:spPr>
          <a:xfrm>
            <a:off x="40645345" y="11991191"/>
            <a:ext cx="1317264" cy="1135572"/>
          </a:xfrm>
          <a:prstGeom prst="triangle">
            <a:avLst/>
          </a:prstGeom>
          <a:solidFill>
            <a:schemeClr val="accent1">
              <a:alpha val="0"/>
            </a:schemeClr>
          </a:solidFill>
          <a:ln w="3175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Isosceles Triangle 455">
            <a:extLst>
              <a:ext uri="{FF2B5EF4-FFF2-40B4-BE49-F238E27FC236}">
                <a16:creationId xmlns:a16="http://schemas.microsoft.com/office/drawing/2014/main" id="{EB0CF001-5AC5-4FBE-9FE9-8A29D750B080}"/>
              </a:ext>
            </a:extLst>
          </p:cNvPr>
          <p:cNvSpPr/>
          <p:nvPr/>
        </p:nvSpPr>
        <p:spPr>
          <a:xfrm rot="3598091">
            <a:off x="41456604" y="11710514"/>
            <a:ext cx="1316734" cy="1135115"/>
          </a:xfrm>
          <a:prstGeom prst="triangle">
            <a:avLst/>
          </a:prstGeom>
          <a:solidFill>
            <a:schemeClr val="accent1">
              <a:alpha val="0"/>
            </a:schemeClr>
          </a:solidFill>
          <a:ln w="31750">
            <a:solidFill>
              <a:srgbClr val="C57F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Isosceles Triangle 456">
            <a:extLst>
              <a:ext uri="{FF2B5EF4-FFF2-40B4-BE49-F238E27FC236}">
                <a16:creationId xmlns:a16="http://schemas.microsoft.com/office/drawing/2014/main" id="{B2FAFBC5-FD7B-489A-92CE-4C7A0480598B}"/>
              </a:ext>
            </a:extLst>
          </p:cNvPr>
          <p:cNvSpPr/>
          <p:nvPr/>
        </p:nvSpPr>
        <p:spPr>
          <a:xfrm rot="3598091">
            <a:off x="40807841" y="12845450"/>
            <a:ext cx="1316734" cy="1135115"/>
          </a:xfrm>
          <a:prstGeom prst="triangle">
            <a:avLst/>
          </a:prstGeom>
          <a:solidFill>
            <a:schemeClr val="accent1">
              <a:alpha val="0"/>
            </a:schemeClr>
          </a:solidFill>
          <a:ln w="31750">
            <a:solidFill>
              <a:srgbClr val="C57F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Isosceles Triangle 457">
            <a:extLst>
              <a:ext uri="{FF2B5EF4-FFF2-40B4-BE49-F238E27FC236}">
                <a16:creationId xmlns:a16="http://schemas.microsoft.com/office/drawing/2014/main" id="{EBA94B2D-7C15-41BA-8C04-3F87AEB741B4}"/>
              </a:ext>
            </a:extLst>
          </p:cNvPr>
          <p:cNvSpPr/>
          <p:nvPr/>
        </p:nvSpPr>
        <p:spPr>
          <a:xfrm rot="3598091">
            <a:off x="40158553" y="11705174"/>
            <a:ext cx="1316734" cy="1135115"/>
          </a:xfrm>
          <a:prstGeom prst="triangle">
            <a:avLst/>
          </a:prstGeom>
          <a:solidFill>
            <a:schemeClr val="accent1">
              <a:alpha val="0"/>
            </a:schemeClr>
          </a:solidFill>
          <a:ln w="31750">
            <a:solidFill>
              <a:srgbClr val="C57F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Oval 458">
            <a:extLst>
              <a:ext uri="{FF2B5EF4-FFF2-40B4-BE49-F238E27FC236}">
                <a16:creationId xmlns:a16="http://schemas.microsoft.com/office/drawing/2014/main" id="{99AFF5B4-23DD-4255-A679-DE48F27DB0C4}"/>
              </a:ext>
            </a:extLst>
          </p:cNvPr>
          <p:cNvSpPr/>
          <p:nvPr/>
        </p:nvSpPr>
        <p:spPr>
          <a:xfrm>
            <a:off x="39934145" y="11929278"/>
            <a:ext cx="123825" cy="123825"/>
          </a:xfrm>
          <a:prstGeom prst="ellipse">
            <a:avLst/>
          </a:prstGeom>
          <a:solidFill>
            <a:srgbClr val="C57F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Oval 459">
            <a:extLst>
              <a:ext uri="{FF2B5EF4-FFF2-40B4-BE49-F238E27FC236}">
                <a16:creationId xmlns:a16="http://schemas.microsoft.com/office/drawing/2014/main" id="{DB350448-BE92-4989-B648-C3689DA94DC4}"/>
              </a:ext>
            </a:extLst>
          </p:cNvPr>
          <p:cNvSpPr/>
          <p:nvPr/>
        </p:nvSpPr>
        <p:spPr>
          <a:xfrm>
            <a:off x="41232195" y="11934719"/>
            <a:ext cx="123825" cy="123825"/>
          </a:xfrm>
          <a:prstGeom prst="ellipse">
            <a:avLst/>
          </a:prstGeom>
          <a:solidFill>
            <a:srgbClr val="C57F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Oval 460">
            <a:extLst>
              <a:ext uri="{FF2B5EF4-FFF2-40B4-BE49-F238E27FC236}">
                <a16:creationId xmlns:a16="http://schemas.microsoft.com/office/drawing/2014/main" id="{5E69E33C-26AE-4A52-832E-20D39D1F585C}"/>
              </a:ext>
            </a:extLst>
          </p:cNvPr>
          <p:cNvSpPr/>
          <p:nvPr/>
        </p:nvSpPr>
        <p:spPr>
          <a:xfrm>
            <a:off x="42543046" y="11929278"/>
            <a:ext cx="123825" cy="123825"/>
          </a:xfrm>
          <a:prstGeom prst="ellipse">
            <a:avLst/>
          </a:prstGeom>
          <a:solidFill>
            <a:srgbClr val="C57F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Oval 461">
            <a:extLst>
              <a:ext uri="{FF2B5EF4-FFF2-40B4-BE49-F238E27FC236}">
                <a16:creationId xmlns:a16="http://schemas.microsoft.com/office/drawing/2014/main" id="{F2D6BEEA-74A7-4EBE-8B70-C2557242E952}"/>
              </a:ext>
            </a:extLst>
          </p:cNvPr>
          <p:cNvSpPr/>
          <p:nvPr/>
        </p:nvSpPr>
        <p:spPr>
          <a:xfrm>
            <a:off x="40598598" y="13029023"/>
            <a:ext cx="123825" cy="123825"/>
          </a:xfrm>
          <a:prstGeom prst="ellipse">
            <a:avLst/>
          </a:prstGeom>
          <a:solidFill>
            <a:srgbClr val="C57F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Oval 462">
            <a:extLst>
              <a:ext uri="{FF2B5EF4-FFF2-40B4-BE49-F238E27FC236}">
                <a16:creationId xmlns:a16="http://schemas.microsoft.com/office/drawing/2014/main" id="{53456F2D-7CDF-4D79-B80C-5842B36CD305}"/>
              </a:ext>
            </a:extLst>
          </p:cNvPr>
          <p:cNvSpPr/>
          <p:nvPr/>
        </p:nvSpPr>
        <p:spPr>
          <a:xfrm>
            <a:off x="41896649" y="13029023"/>
            <a:ext cx="123825" cy="123825"/>
          </a:xfrm>
          <a:prstGeom prst="ellipse">
            <a:avLst/>
          </a:prstGeom>
          <a:solidFill>
            <a:srgbClr val="C57F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Oval 463">
            <a:extLst>
              <a:ext uri="{FF2B5EF4-FFF2-40B4-BE49-F238E27FC236}">
                <a16:creationId xmlns:a16="http://schemas.microsoft.com/office/drawing/2014/main" id="{947B2C44-52DD-4F93-B8A4-5E0B4D9DC323}"/>
              </a:ext>
            </a:extLst>
          </p:cNvPr>
          <p:cNvSpPr/>
          <p:nvPr/>
        </p:nvSpPr>
        <p:spPr>
          <a:xfrm>
            <a:off x="41232194" y="14199686"/>
            <a:ext cx="123825" cy="123825"/>
          </a:xfrm>
          <a:prstGeom prst="ellipse">
            <a:avLst/>
          </a:prstGeom>
          <a:solidFill>
            <a:srgbClr val="C57F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5" name="Straight Connector 464">
            <a:extLst>
              <a:ext uri="{FF2B5EF4-FFF2-40B4-BE49-F238E27FC236}">
                <a16:creationId xmlns:a16="http://schemas.microsoft.com/office/drawing/2014/main" id="{36D203F3-3CEF-4F2A-B57A-C9BB7C8DF8ED}"/>
              </a:ext>
            </a:extLst>
          </p:cNvPr>
          <p:cNvCxnSpPr>
            <a:cxnSpLocks/>
          </p:cNvCxnSpPr>
          <p:nvPr/>
        </p:nvCxnSpPr>
        <p:spPr>
          <a:xfrm>
            <a:off x="40591192" y="12343750"/>
            <a:ext cx="695511" cy="381000"/>
          </a:xfrm>
          <a:prstGeom prst="line">
            <a:avLst/>
          </a:prstGeom>
          <a:ln w="31750">
            <a:solidFill>
              <a:srgbClr val="C57FAB"/>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2B0080F6-AE17-48FE-910E-2F55313950A6}"/>
              </a:ext>
            </a:extLst>
          </p:cNvPr>
          <p:cNvCxnSpPr>
            <a:cxnSpLocks/>
          </p:cNvCxnSpPr>
          <p:nvPr/>
        </p:nvCxnSpPr>
        <p:spPr>
          <a:xfrm>
            <a:off x="41303977" y="12714699"/>
            <a:ext cx="14982" cy="938581"/>
          </a:xfrm>
          <a:prstGeom prst="line">
            <a:avLst/>
          </a:prstGeom>
          <a:ln w="31750">
            <a:solidFill>
              <a:srgbClr val="C57FAB"/>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50786A-3F2E-4AE0-9D18-43691787AB8C}"/>
              </a:ext>
            </a:extLst>
          </p:cNvPr>
          <p:cNvCxnSpPr>
            <a:cxnSpLocks/>
          </p:cNvCxnSpPr>
          <p:nvPr/>
        </p:nvCxnSpPr>
        <p:spPr>
          <a:xfrm flipV="1">
            <a:off x="41288115" y="12336875"/>
            <a:ext cx="743737" cy="406488"/>
          </a:xfrm>
          <a:prstGeom prst="line">
            <a:avLst/>
          </a:prstGeom>
          <a:ln w="31750">
            <a:solidFill>
              <a:srgbClr val="C57FAB"/>
            </a:solidFill>
          </a:ln>
        </p:spPr>
        <p:style>
          <a:lnRef idx="1">
            <a:schemeClr val="accent1"/>
          </a:lnRef>
          <a:fillRef idx="0">
            <a:schemeClr val="accent1"/>
          </a:fillRef>
          <a:effectRef idx="0">
            <a:schemeClr val="accent1"/>
          </a:effectRef>
          <a:fontRef idx="minor">
            <a:schemeClr val="tx1"/>
          </a:fontRef>
        </p:style>
      </p:cxnSp>
      <p:pic>
        <p:nvPicPr>
          <p:cNvPr id="468" name="Picture 467">
            <a:extLst>
              <a:ext uri="{FF2B5EF4-FFF2-40B4-BE49-F238E27FC236}">
                <a16:creationId xmlns:a16="http://schemas.microsoft.com/office/drawing/2014/main" id="{6ED23FA4-3A2E-4853-898A-97725DD883D3}"/>
              </a:ext>
            </a:extLst>
          </p:cNvPr>
          <p:cNvPicPr>
            <a:picLocks noChangeAspect="1"/>
          </p:cNvPicPr>
          <p:nvPr/>
        </p:nvPicPr>
        <p:blipFill rotWithShape="1">
          <a:blip r:embed="rId22">
            <a:extLst>
              <a:ext uri="{28A0092B-C50C-407E-A947-70E740481C1C}">
                <a14:useLocalDpi xmlns:a14="http://schemas.microsoft.com/office/drawing/2010/main" val="0"/>
              </a:ext>
            </a:extLst>
          </a:blip>
          <a:srcRect l="28805" t="22038" r="20772" b="3123"/>
          <a:stretch/>
        </p:blipFill>
        <p:spPr>
          <a:xfrm>
            <a:off x="32107837" y="20782035"/>
            <a:ext cx="2675691" cy="2643258"/>
          </a:xfrm>
          <a:prstGeom prst="flowChartConnector">
            <a:avLst/>
          </a:prstGeom>
        </p:spPr>
      </p:pic>
      <p:pic>
        <p:nvPicPr>
          <p:cNvPr id="469" name="Picture 468">
            <a:extLst>
              <a:ext uri="{FF2B5EF4-FFF2-40B4-BE49-F238E27FC236}">
                <a16:creationId xmlns:a16="http://schemas.microsoft.com/office/drawing/2014/main" id="{51F8239B-B270-481D-9F99-80C20EE04684}"/>
              </a:ext>
            </a:extLst>
          </p:cNvPr>
          <p:cNvPicPr>
            <a:picLocks noChangeAspect="1"/>
          </p:cNvPicPr>
          <p:nvPr/>
        </p:nvPicPr>
        <p:blipFill rotWithShape="1">
          <a:blip r:embed="rId23">
            <a:extLst>
              <a:ext uri="{28A0092B-C50C-407E-A947-70E740481C1C}">
                <a14:useLocalDpi xmlns:a14="http://schemas.microsoft.com/office/drawing/2010/main" val="0"/>
              </a:ext>
            </a:extLst>
          </a:blip>
          <a:srcRect l="23689" t="36862" r="33518" b="5246"/>
          <a:stretch/>
        </p:blipFill>
        <p:spPr>
          <a:xfrm>
            <a:off x="35806061" y="17959880"/>
            <a:ext cx="2658522" cy="2669145"/>
          </a:xfrm>
          <a:prstGeom prst="ellipse">
            <a:avLst/>
          </a:prstGeom>
        </p:spPr>
      </p:pic>
      <p:pic>
        <p:nvPicPr>
          <p:cNvPr id="470" name="Picture 469">
            <a:extLst>
              <a:ext uri="{FF2B5EF4-FFF2-40B4-BE49-F238E27FC236}">
                <a16:creationId xmlns:a16="http://schemas.microsoft.com/office/drawing/2014/main" id="{C056EB98-2A3B-48D6-8141-64410FA5A494}"/>
              </a:ext>
            </a:extLst>
          </p:cNvPr>
          <p:cNvPicPr>
            <a:picLocks noChangeAspect="1"/>
          </p:cNvPicPr>
          <p:nvPr/>
        </p:nvPicPr>
        <p:blipFill rotWithShape="1">
          <a:blip r:embed="rId24">
            <a:clrChange>
              <a:clrFrom>
                <a:srgbClr val="FFFFFF"/>
              </a:clrFrom>
              <a:clrTo>
                <a:srgbClr val="FFFFFF">
                  <a:alpha val="0"/>
                </a:srgbClr>
              </a:clrTo>
            </a:clrChange>
            <a:alphaModFix/>
            <a:extLst>
              <a:ext uri="{28A0092B-C50C-407E-A947-70E740481C1C}">
                <a14:useLocalDpi xmlns:a14="http://schemas.microsoft.com/office/drawing/2010/main" val="0"/>
              </a:ext>
            </a:extLst>
          </a:blip>
          <a:srcRect l="19456" t="11827" r="26820" b="15648"/>
          <a:stretch/>
        </p:blipFill>
        <p:spPr>
          <a:xfrm>
            <a:off x="39361244" y="20067545"/>
            <a:ext cx="3546183" cy="3468881"/>
          </a:xfrm>
          <a:prstGeom prst="rect">
            <a:avLst/>
          </a:prstGeom>
        </p:spPr>
      </p:pic>
      <p:sp>
        <p:nvSpPr>
          <p:cNvPr id="310" name="Oval 309">
            <a:extLst>
              <a:ext uri="{FF2B5EF4-FFF2-40B4-BE49-F238E27FC236}">
                <a16:creationId xmlns:a16="http://schemas.microsoft.com/office/drawing/2014/main" id="{18943461-E277-4ADA-A68C-20500843E342}"/>
              </a:ext>
            </a:extLst>
          </p:cNvPr>
          <p:cNvSpPr/>
          <p:nvPr/>
        </p:nvSpPr>
        <p:spPr>
          <a:xfrm>
            <a:off x="6453686" y="14272610"/>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2802EB1B-A61B-4A55-A9DD-B8879B9F5906}"/>
              </a:ext>
            </a:extLst>
          </p:cNvPr>
          <p:cNvSpPr/>
          <p:nvPr/>
        </p:nvSpPr>
        <p:spPr>
          <a:xfrm>
            <a:off x="7113463" y="14272610"/>
            <a:ext cx="702733" cy="702733"/>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BB779032-1D8E-431F-AA5B-D7404B3CCBCB}"/>
              </a:ext>
            </a:extLst>
          </p:cNvPr>
          <p:cNvSpPr/>
          <p:nvPr/>
        </p:nvSpPr>
        <p:spPr>
          <a:xfrm>
            <a:off x="8667719" y="13933943"/>
            <a:ext cx="3225800" cy="1532467"/>
          </a:xfrm>
          <a:prstGeom prst="rect">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313">
            <a:extLst>
              <a:ext uri="{FF2B5EF4-FFF2-40B4-BE49-F238E27FC236}">
                <a16:creationId xmlns:a16="http://schemas.microsoft.com/office/drawing/2014/main" id="{DC48E452-E132-4EE4-85A3-EFA4C7CDC566}"/>
              </a:ext>
            </a:extLst>
          </p:cNvPr>
          <p:cNvSpPr/>
          <p:nvPr/>
        </p:nvSpPr>
        <p:spPr>
          <a:xfrm>
            <a:off x="8667719" y="17712206"/>
            <a:ext cx="3225800" cy="1532467"/>
          </a:xfrm>
          <a:prstGeom prst="rect">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E27346EC-F106-4BA8-9284-2227B04AF17B}"/>
              </a:ext>
            </a:extLst>
          </p:cNvPr>
          <p:cNvSpPr/>
          <p:nvPr/>
        </p:nvSpPr>
        <p:spPr>
          <a:xfrm>
            <a:off x="8667719" y="15788143"/>
            <a:ext cx="3225800" cy="1532467"/>
          </a:xfrm>
          <a:prstGeom prst="rect">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3C8AECC1-B225-4D21-94CE-2C2DD42D672A}"/>
              </a:ext>
            </a:extLst>
          </p:cNvPr>
          <p:cNvSpPr/>
          <p:nvPr/>
        </p:nvSpPr>
        <p:spPr>
          <a:xfrm>
            <a:off x="6473281" y="16060141"/>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0E5FE487-2DE5-4A1B-A3DF-A83B388F6DB9}"/>
              </a:ext>
            </a:extLst>
          </p:cNvPr>
          <p:cNvSpPr/>
          <p:nvPr/>
        </p:nvSpPr>
        <p:spPr>
          <a:xfrm>
            <a:off x="6463657" y="18059338"/>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EF6014B3-9A13-4696-B6DE-737AA78300AB}"/>
              </a:ext>
            </a:extLst>
          </p:cNvPr>
          <p:cNvSpPr/>
          <p:nvPr/>
        </p:nvSpPr>
        <p:spPr>
          <a:xfrm>
            <a:off x="7311481" y="16157052"/>
            <a:ext cx="702733" cy="702733"/>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Oval 317">
            <a:extLst>
              <a:ext uri="{FF2B5EF4-FFF2-40B4-BE49-F238E27FC236}">
                <a16:creationId xmlns:a16="http://schemas.microsoft.com/office/drawing/2014/main" id="{E8D62185-26DB-47DC-898E-3D8B6CF51C0D}"/>
              </a:ext>
            </a:extLst>
          </p:cNvPr>
          <p:cNvSpPr/>
          <p:nvPr/>
        </p:nvSpPr>
        <p:spPr>
          <a:xfrm>
            <a:off x="7507164" y="18135773"/>
            <a:ext cx="702733" cy="702733"/>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Oval 318">
            <a:extLst>
              <a:ext uri="{FF2B5EF4-FFF2-40B4-BE49-F238E27FC236}">
                <a16:creationId xmlns:a16="http://schemas.microsoft.com/office/drawing/2014/main" id="{2CA97D2B-2BFE-4730-A831-B6EEEC237BC1}"/>
              </a:ext>
            </a:extLst>
          </p:cNvPr>
          <p:cNvSpPr/>
          <p:nvPr/>
        </p:nvSpPr>
        <p:spPr>
          <a:xfrm>
            <a:off x="10280619" y="18127071"/>
            <a:ext cx="702733" cy="70273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Oval 319">
            <a:extLst>
              <a:ext uri="{FF2B5EF4-FFF2-40B4-BE49-F238E27FC236}">
                <a16:creationId xmlns:a16="http://schemas.microsoft.com/office/drawing/2014/main" id="{A4FD8033-7DC4-4969-8A42-1E879C2AEEC7}"/>
              </a:ext>
            </a:extLst>
          </p:cNvPr>
          <p:cNvSpPr/>
          <p:nvPr/>
        </p:nvSpPr>
        <p:spPr>
          <a:xfrm>
            <a:off x="10045693" y="16135517"/>
            <a:ext cx="702733" cy="70273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Oval 320">
            <a:extLst>
              <a:ext uri="{FF2B5EF4-FFF2-40B4-BE49-F238E27FC236}">
                <a16:creationId xmlns:a16="http://schemas.microsoft.com/office/drawing/2014/main" id="{1CA621F5-5424-4FC8-AE42-6D9C3DB28D15}"/>
              </a:ext>
            </a:extLst>
          </p:cNvPr>
          <p:cNvSpPr/>
          <p:nvPr/>
        </p:nvSpPr>
        <p:spPr>
          <a:xfrm>
            <a:off x="9848448" y="14260976"/>
            <a:ext cx="702733" cy="70273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a:extLst>
              <a:ext uri="{FF2B5EF4-FFF2-40B4-BE49-F238E27FC236}">
                <a16:creationId xmlns:a16="http://schemas.microsoft.com/office/drawing/2014/main" id="{87755BB6-76F2-4FCA-BC6D-5ED2051C4075}"/>
              </a:ext>
            </a:extLst>
          </p:cNvPr>
          <p:cNvSpPr/>
          <p:nvPr/>
        </p:nvSpPr>
        <p:spPr>
          <a:xfrm>
            <a:off x="9207493" y="14272610"/>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a:extLst>
              <a:ext uri="{FF2B5EF4-FFF2-40B4-BE49-F238E27FC236}">
                <a16:creationId xmlns:a16="http://schemas.microsoft.com/office/drawing/2014/main" id="{661CE0BC-AF03-4415-B3E9-DB5AECCC808E}"/>
              </a:ext>
            </a:extLst>
          </p:cNvPr>
          <p:cNvSpPr/>
          <p:nvPr/>
        </p:nvSpPr>
        <p:spPr>
          <a:xfrm>
            <a:off x="9207493" y="16054843"/>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a:extLst>
              <a:ext uri="{FF2B5EF4-FFF2-40B4-BE49-F238E27FC236}">
                <a16:creationId xmlns:a16="http://schemas.microsoft.com/office/drawing/2014/main" id="{68138DED-F783-4867-9F44-9529BFF418B3}"/>
              </a:ext>
            </a:extLst>
          </p:cNvPr>
          <p:cNvSpPr/>
          <p:nvPr/>
        </p:nvSpPr>
        <p:spPr>
          <a:xfrm>
            <a:off x="9207493" y="18033439"/>
            <a:ext cx="838200" cy="838200"/>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Isosceles Triangle 324">
            <a:extLst>
              <a:ext uri="{FF2B5EF4-FFF2-40B4-BE49-F238E27FC236}">
                <a16:creationId xmlns:a16="http://schemas.microsoft.com/office/drawing/2014/main" id="{04FC7868-AC91-42E5-B996-4F6F4C8D7752}"/>
              </a:ext>
            </a:extLst>
          </p:cNvPr>
          <p:cNvSpPr/>
          <p:nvPr/>
        </p:nvSpPr>
        <p:spPr>
          <a:xfrm rot="4570420">
            <a:off x="6870609" y="14996936"/>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Isosceles Triangle 325">
            <a:extLst>
              <a:ext uri="{FF2B5EF4-FFF2-40B4-BE49-F238E27FC236}">
                <a16:creationId xmlns:a16="http://schemas.microsoft.com/office/drawing/2014/main" id="{393DCE2B-1891-4ECA-AE4D-F1E0516F9D50}"/>
              </a:ext>
            </a:extLst>
          </p:cNvPr>
          <p:cNvSpPr/>
          <p:nvPr/>
        </p:nvSpPr>
        <p:spPr>
          <a:xfrm rot="3872708">
            <a:off x="7507004" y="14839862"/>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Isosceles Triangle 326">
            <a:extLst>
              <a:ext uri="{FF2B5EF4-FFF2-40B4-BE49-F238E27FC236}">
                <a16:creationId xmlns:a16="http://schemas.microsoft.com/office/drawing/2014/main" id="{8BD43EEA-B381-49D8-AFBE-F5151693517F}"/>
              </a:ext>
            </a:extLst>
          </p:cNvPr>
          <p:cNvSpPr/>
          <p:nvPr/>
        </p:nvSpPr>
        <p:spPr>
          <a:xfrm rot="4458325">
            <a:off x="9624866" y="15007004"/>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Isosceles Triangle 327">
            <a:extLst>
              <a:ext uri="{FF2B5EF4-FFF2-40B4-BE49-F238E27FC236}">
                <a16:creationId xmlns:a16="http://schemas.microsoft.com/office/drawing/2014/main" id="{66EEA10F-4EEA-454E-9351-948FA69580FB}"/>
              </a:ext>
            </a:extLst>
          </p:cNvPr>
          <p:cNvSpPr/>
          <p:nvPr/>
        </p:nvSpPr>
        <p:spPr>
          <a:xfrm rot="15065983">
            <a:off x="10216667" y="14832400"/>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Isosceles Triangle 328">
            <a:extLst>
              <a:ext uri="{FF2B5EF4-FFF2-40B4-BE49-F238E27FC236}">
                <a16:creationId xmlns:a16="http://schemas.microsoft.com/office/drawing/2014/main" id="{73DF4EFA-FA84-4DE6-B015-B19860C1FFDE}"/>
              </a:ext>
            </a:extLst>
          </p:cNvPr>
          <p:cNvSpPr/>
          <p:nvPr/>
        </p:nvSpPr>
        <p:spPr>
          <a:xfrm rot="4570420">
            <a:off x="6870609" y="16794536"/>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Isosceles Triangle 329">
            <a:extLst>
              <a:ext uri="{FF2B5EF4-FFF2-40B4-BE49-F238E27FC236}">
                <a16:creationId xmlns:a16="http://schemas.microsoft.com/office/drawing/2014/main" id="{2631A8A9-896F-46BB-9CD4-0BAA600609ED}"/>
              </a:ext>
            </a:extLst>
          </p:cNvPr>
          <p:cNvSpPr/>
          <p:nvPr/>
        </p:nvSpPr>
        <p:spPr>
          <a:xfrm rot="4570420">
            <a:off x="6911356" y="18751106"/>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Isosceles Triangle 330">
            <a:extLst>
              <a:ext uri="{FF2B5EF4-FFF2-40B4-BE49-F238E27FC236}">
                <a16:creationId xmlns:a16="http://schemas.microsoft.com/office/drawing/2014/main" id="{9026E613-89F7-4686-9BDB-53245CB04C0A}"/>
              </a:ext>
            </a:extLst>
          </p:cNvPr>
          <p:cNvSpPr/>
          <p:nvPr/>
        </p:nvSpPr>
        <p:spPr>
          <a:xfrm rot="15065983">
            <a:off x="10392676" y="16704133"/>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Isosceles Triangle 331">
            <a:extLst>
              <a:ext uri="{FF2B5EF4-FFF2-40B4-BE49-F238E27FC236}">
                <a16:creationId xmlns:a16="http://schemas.microsoft.com/office/drawing/2014/main" id="{7F1C834F-B2C1-46E0-9F47-B054A398D6F8}"/>
              </a:ext>
            </a:extLst>
          </p:cNvPr>
          <p:cNvSpPr/>
          <p:nvPr/>
        </p:nvSpPr>
        <p:spPr>
          <a:xfrm rot="15065983">
            <a:off x="10594107" y="18697427"/>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Isosceles Triangle 332">
            <a:extLst>
              <a:ext uri="{FF2B5EF4-FFF2-40B4-BE49-F238E27FC236}">
                <a16:creationId xmlns:a16="http://schemas.microsoft.com/office/drawing/2014/main" id="{ED270CDE-5E4F-452A-8070-19CC5B37DA6B}"/>
              </a:ext>
            </a:extLst>
          </p:cNvPr>
          <p:cNvSpPr/>
          <p:nvPr/>
        </p:nvSpPr>
        <p:spPr>
          <a:xfrm rot="3872708">
            <a:off x="7709951" y="16734445"/>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Isosceles Triangle 333">
            <a:extLst>
              <a:ext uri="{FF2B5EF4-FFF2-40B4-BE49-F238E27FC236}">
                <a16:creationId xmlns:a16="http://schemas.microsoft.com/office/drawing/2014/main" id="{1580263B-B0F5-4700-9CF4-515F55AF85EC}"/>
              </a:ext>
            </a:extLst>
          </p:cNvPr>
          <p:cNvSpPr/>
          <p:nvPr/>
        </p:nvSpPr>
        <p:spPr>
          <a:xfrm rot="3872708">
            <a:off x="7884395" y="18704213"/>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Isosceles Triangle 470">
            <a:extLst>
              <a:ext uri="{FF2B5EF4-FFF2-40B4-BE49-F238E27FC236}">
                <a16:creationId xmlns:a16="http://schemas.microsoft.com/office/drawing/2014/main" id="{2FE21351-DBFF-458F-AB97-957D7C2E34D5}"/>
              </a:ext>
            </a:extLst>
          </p:cNvPr>
          <p:cNvSpPr/>
          <p:nvPr/>
        </p:nvSpPr>
        <p:spPr>
          <a:xfrm rot="4458325">
            <a:off x="9624866" y="16780953"/>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Isosceles Triangle 471">
            <a:extLst>
              <a:ext uri="{FF2B5EF4-FFF2-40B4-BE49-F238E27FC236}">
                <a16:creationId xmlns:a16="http://schemas.microsoft.com/office/drawing/2014/main" id="{0B757AEE-CFDB-436F-B17A-599A151672B3}"/>
              </a:ext>
            </a:extLst>
          </p:cNvPr>
          <p:cNvSpPr/>
          <p:nvPr/>
        </p:nvSpPr>
        <p:spPr>
          <a:xfrm rot="4458325">
            <a:off x="9635597" y="18753699"/>
            <a:ext cx="163538" cy="2076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3" name="Straight Arrow Connector 472">
            <a:extLst>
              <a:ext uri="{FF2B5EF4-FFF2-40B4-BE49-F238E27FC236}">
                <a16:creationId xmlns:a16="http://schemas.microsoft.com/office/drawing/2014/main" id="{1B0ACB08-6A52-4FF6-84CD-6F35A1EF8E25}"/>
              </a:ext>
            </a:extLst>
          </p:cNvPr>
          <p:cNvCxnSpPr>
            <a:cxnSpLocks/>
          </p:cNvCxnSpPr>
          <p:nvPr/>
        </p:nvCxnSpPr>
        <p:spPr>
          <a:xfrm flipV="1">
            <a:off x="7180459" y="14096099"/>
            <a:ext cx="286359" cy="306633"/>
          </a:xfrm>
          <a:prstGeom prst="straightConnector1">
            <a:avLst/>
          </a:prstGeom>
          <a:ln>
            <a:solidFill>
              <a:schemeClr val="accent2"/>
            </a:solidFill>
            <a:tailEnd type="triangle"/>
          </a:ln>
        </p:spPr>
        <p:style>
          <a:lnRef idx="3">
            <a:schemeClr val="accent3"/>
          </a:lnRef>
          <a:fillRef idx="0">
            <a:schemeClr val="accent3"/>
          </a:fillRef>
          <a:effectRef idx="2">
            <a:schemeClr val="accent3"/>
          </a:effectRef>
          <a:fontRef idx="minor">
            <a:schemeClr val="tx1"/>
          </a:fontRef>
        </p:style>
      </p:cxnSp>
      <p:cxnSp>
        <p:nvCxnSpPr>
          <p:cNvPr id="474" name="Straight Arrow Connector 473">
            <a:extLst>
              <a:ext uri="{FF2B5EF4-FFF2-40B4-BE49-F238E27FC236}">
                <a16:creationId xmlns:a16="http://schemas.microsoft.com/office/drawing/2014/main" id="{EAF45879-2354-46C8-B8A6-DEA66C5BC831}"/>
              </a:ext>
            </a:extLst>
          </p:cNvPr>
          <p:cNvCxnSpPr>
            <a:cxnSpLocks/>
          </p:cNvCxnSpPr>
          <p:nvPr/>
        </p:nvCxnSpPr>
        <p:spPr>
          <a:xfrm flipH="1" flipV="1">
            <a:off x="6926214" y="14123543"/>
            <a:ext cx="255987" cy="302142"/>
          </a:xfrm>
          <a:prstGeom prst="straightConnector1">
            <a:avLst/>
          </a:prstGeom>
          <a:ln>
            <a:solidFill>
              <a:schemeClr val="accent2"/>
            </a:solidFill>
            <a:tailEnd type="triangle"/>
          </a:ln>
        </p:spPr>
        <p:style>
          <a:lnRef idx="3">
            <a:schemeClr val="accent3"/>
          </a:lnRef>
          <a:fillRef idx="0">
            <a:schemeClr val="accent3"/>
          </a:fillRef>
          <a:effectRef idx="2">
            <a:schemeClr val="accent3"/>
          </a:effectRef>
          <a:fontRef idx="minor">
            <a:schemeClr val="tx1"/>
          </a:fontRef>
        </p:style>
      </p:cxnSp>
      <p:cxnSp>
        <p:nvCxnSpPr>
          <p:cNvPr id="475" name="Straight Arrow Connector 474">
            <a:extLst>
              <a:ext uri="{FF2B5EF4-FFF2-40B4-BE49-F238E27FC236}">
                <a16:creationId xmlns:a16="http://schemas.microsoft.com/office/drawing/2014/main" id="{D729198C-9048-4465-832D-9A774DA152BF}"/>
              </a:ext>
            </a:extLst>
          </p:cNvPr>
          <p:cNvCxnSpPr>
            <a:cxnSpLocks/>
          </p:cNvCxnSpPr>
          <p:nvPr/>
        </p:nvCxnSpPr>
        <p:spPr>
          <a:xfrm flipV="1">
            <a:off x="7319657" y="16104009"/>
            <a:ext cx="0" cy="377154"/>
          </a:xfrm>
          <a:prstGeom prst="straightConnector1">
            <a:avLst/>
          </a:prstGeom>
          <a:ln>
            <a:solidFill>
              <a:schemeClr val="accent2"/>
            </a:solidFill>
            <a:tailEnd type="triangle"/>
          </a:ln>
        </p:spPr>
        <p:style>
          <a:lnRef idx="3">
            <a:schemeClr val="accent3"/>
          </a:lnRef>
          <a:fillRef idx="0">
            <a:schemeClr val="accent3"/>
          </a:fillRef>
          <a:effectRef idx="2">
            <a:schemeClr val="accent3"/>
          </a:effectRef>
          <a:fontRef idx="minor">
            <a:schemeClr val="tx1"/>
          </a:fontRef>
        </p:style>
      </p:cxnSp>
      <p:cxnSp>
        <p:nvCxnSpPr>
          <p:cNvPr id="476" name="Straight Arrow Connector 475">
            <a:extLst>
              <a:ext uri="{FF2B5EF4-FFF2-40B4-BE49-F238E27FC236}">
                <a16:creationId xmlns:a16="http://schemas.microsoft.com/office/drawing/2014/main" id="{20308A71-EEE7-4E7F-8424-D8E4057A0550}"/>
              </a:ext>
            </a:extLst>
          </p:cNvPr>
          <p:cNvCxnSpPr>
            <a:cxnSpLocks/>
          </p:cNvCxnSpPr>
          <p:nvPr/>
        </p:nvCxnSpPr>
        <p:spPr>
          <a:xfrm>
            <a:off x="10052043" y="16458836"/>
            <a:ext cx="0" cy="425922"/>
          </a:xfrm>
          <a:prstGeom prst="straightConnector1">
            <a:avLst/>
          </a:prstGeom>
          <a:ln>
            <a:solidFill>
              <a:schemeClr val="accent2"/>
            </a:solidFill>
            <a:tailEnd type="triangle"/>
          </a:ln>
        </p:spPr>
        <p:style>
          <a:lnRef idx="3">
            <a:schemeClr val="accent3"/>
          </a:lnRef>
          <a:fillRef idx="0">
            <a:schemeClr val="accent3"/>
          </a:fillRef>
          <a:effectRef idx="2">
            <a:schemeClr val="accent3"/>
          </a:effectRef>
          <a:fontRef idx="minor">
            <a:schemeClr val="tx1"/>
          </a:fontRef>
        </p:style>
      </p:cxnSp>
      <p:cxnSp>
        <p:nvCxnSpPr>
          <p:cNvPr id="477" name="Straight Arrow Connector 476">
            <a:extLst>
              <a:ext uri="{FF2B5EF4-FFF2-40B4-BE49-F238E27FC236}">
                <a16:creationId xmlns:a16="http://schemas.microsoft.com/office/drawing/2014/main" id="{448169A9-2786-4E26-9BF6-19B71EA41AEE}"/>
              </a:ext>
            </a:extLst>
          </p:cNvPr>
          <p:cNvCxnSpPr>
            <a:cxnSpLocks/>
          </p:cNvCxnSpPr>
          <p:nvPr/>
        </p:nvCxnSpPr>
        <p:spPr>
          <a:xfrm flipH="1">
            <a:off x="9706635" y="14387707"/>
            <a:ext cx="224789" cy="296566"/>
          </a:xfrm>
          <a:prstGeom prst="straightConnector1">
            <a:avLst/>
          </a:prstGeom>
          <a:ln>
            <a:solidFill>
              <a:schemeClr val="accent2"/>
            </a:solidFill>
            <a:tailEnd type="triangle"/>
          </a:ln>
        </p:spPr>
        <p:style>
          <a:lnRef idx="3">
            <a:schemeClr val="accent3"/>
          </a:lnRef>
          <a:fillRef idx="0">
            <a:schemeClr val="accent3"/>
          </a:fillRef>
          <a:effectRef idx="2">
            <a:schemeClr val="accent3"/>
          </a:effectRef>
          <a:fontRef idx="minor">
            <a:schemeClr val="tx1"/>
          </a:fontRef>
        </p:style>
      </p:cxnSp>
      <p:cxnSp>
        <p:nvCxnSpPr>
          <p:cNvPr id="478" name="Straight Arrow Connector 477">
            <a:extLst>
              <a:ext uri="{FF2B5EF4-FFF2-40B4-BE49-F238E27FC236}">
                <a16:creationId xmlns:a16="http://schemas.microsoft.com/office/drawing/2014/main" id="{4BD7D8CC-4F09-4CB0-A6B7-86D343335770}"/>
              </a:ext>
            </a:extLst>
          </p:cNvPr>
          <p:cNvCxnSpPr>
            <a:cxnSpLocks/>
          </p:cNvCxnSpPr>
          <p:nvPr/>
        </p:nvCxnSpPr>
        <p:spPr>
          <a:xfrm flipH="1" flipV="1">
            <a:off x="9675437" y="14110271"/>
            <a:ext cx="255987" cy="302142"/>
          </a:xfrm>
          <a:prstGeom prst="straightConnector1">
            <a:avLst/>
          </a:prstGeom>
          <a:ln>
            <a:solidFill>
              <a:schemeClr val="accent2"/>
            </a:solidFill>
            <a:tailEnd type="triangle"/>
          </a:ln>
        </p:spPr>
        <p:style>
          <a:lnRef idx="3">
            <a:schemeClr val="accent3"/>
          </a:lnRef>
          <a:fillRef idx="0">
            <a:schemeClr val="accent3"/>
          </a:fillRef>
          <a:effectRef idx="2">
            <a:schemeClr val="accent3"/>
          </a:effectRef>
          <a:fontRef idx="minor">
            <a:schemeClr val="tx1"/>
          </a:fontRef>
        </p:style>
      </p:cxnSp>
      <p:cxnSp>
        <p:nvCxnSpPr>
          <p:cNvPr id="479" name="Straight Arrow Connector 478">
            <a:extLst>
              <a:ext uri="{FF2B5EF4-FFF2-40B4-BE49-F238E27FC236}">
                <a16:creationId xmlns:a16="http://schemas.microsoft.com/office/drawing/2014/main" id="{6C4A01F6-49FB-4E22-AE6F-2124AF1D3958}"/>
              </a:ext>
            </a:extLst>
          </p:cNvPr>
          <p:cNvCxnSpPr>
            <a:cxnSpLocks/>
          </p:cNvCxnSpPr>
          <p:nvPr/>
        </p:nvCxnSpPr>
        <p:spPr>
          <a:xfrm flipV="1">
            <a:off x="10052042" y="16096789"/>
            <a:ext cx="0" cy="377154"/>
          </a:xfrm>
          <a:prstGeom prst="straightConnector1">
            <a:avLst/>
          </a:prstGeom>
          <a:ln>
            <a:solidFill>
              <a:schemeClr val="accent2"/>
            </a:solidFill>
            <a:tailEnd type="triangle"/>
          </a:ln>
        </p:spPr>
        <p:style>
          <a:lnRef idx="3">
            <a:schemeClr val="accent3"/>
          </a:lnRef>
          <a:fillRef idx="0">
            <a:schemeClr val="accent3"/>
          </a:fillRef>
          <a:effectRef idx="2">
            <a:schemeClr val="accent3"/>
          </a:effectRef>
          <a:fontRef idx="minor">
            <a:schemeClr val="tx1"/>
          </a:fontRef>
        </p:style>
      </p:cxnSp>
      <p:cxnSp>
        <p:nvCxnSpPr>
          <p:cNvPr id="480" name="Straight Arrow Connector 479">
            <a:extLst>
              <a:ext uri="{FF2B5EF4-FFF2-40B4-BE49-F238E27FC236}">
                <a16:creationId xmlns:a16="http://schemas.microsoft.com/office/drawing/2014/main" id="{2911E50D-FFDF-4F18-8A6B-77C4D0EA3DB4}"/>
              </a:ext>
            </a:extLst>
          </p:cNvPr>
          <p:cNvCxnSpPr>
            <a:cxnSpLocks/>
          </p:cNvCxnSpPr>
          <p:nvPr/>
        </p:nvCxnSpPr>
        <p:spPr>
          <a:xfrm flipV="1">
            <a:off x="7311481" y="16241332"/>
            <a:ext cx="0" cy="245551"/>
          </a:xfrm>
          <a:prstGeom prst="straightConnector1">
            <a:avLst/>
          </a:prstGeom>
          <a:ln>
            <a:solidFill>
              <a:schemeClr val="accent2"/>
            </a:solidFill>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481" name="TextBox 480">
                <a:extLst>
                  <a:ext uri="{FF2B5EF4-FFF2-40B4-BE49-F238E27FC236}">
                    <a16:creationId xmlns:a16="http://schemas.microsoft.com/office/drawing/2014/main" id="{45C9ED8D-937A-4CF8-83DF-D963A01F11E2}"/>
                  </a:ext>
                </a:extLst>
              </p:cNvPr>
              <p:cNvSpPr txBox="1"/>
              <p:nvPr/>
            </p:nvSpPr>
            <p:spPr>
              <a:xfrm>
                <a:off x="7002682" y="13982591"/>
                <a:ext cx="3877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oMath>
                  </m:oMathPara>
                </a14:m>
                <a:endParaRPr lang="en-US" sz="2000" dirty="0"/>
              </a:p>
            </p:txBody>
          </p:sp>
        </mc:Choice>
        <mc:Fallback xmlns="">
          <p:sp>
            <p:nvSpPr>
              <p:cNvPr id="481" name="TextBox 480">
                <a:extLst>
                  <a:ext uri="{FF2B5EF4-FFF2-40B4-BE49-F238E27FC236}">
                    <a16:creationId xmlns:a16="http://schemas.microsoft.com/office/drawing/2014/main" id="{45C9ED8D-937A-4CF8-83DF-D963A01F11E2}"/>
                  </a:ext>
                </a:extLst>
              </p:cNvPr>
              <p:cNvSpPr txBox="1">
                <a:spLocks noRot="1" noChangeAspect="1" noMove="1" noResize="1" noEditPoints="1" noAdjustHandles="1" noChangeArrowheads="1" noChangeShapeType="1" noTextEdit="1"/>
              </p:cNvSpPr>
              <p:nvPr/>
            </p:nvSpPr>
            <p:spPr>
              <a:xfrm>
                <a:off x="7002682" y="13982591"/>
                <a:ext cx="387735" cy="400110"/>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2" name="TextBox 481">
                <a:extLst>
                  <a:ext uri="{FF2B5EF4-FFF2-40B4-BE49-F238E27FC236}">
                    <a16:creationId xmlns:a16="http://schemas.microsoft.com/office/drawing/2014/main" id="{F0C9DDF3-5600-495A-9E63-1349715DD39A}"/>
                  </a:ext>
                </a:extLst>
              </p:cNvPr>
              <p:cNvSpPr txBox="1"/>
              <p:nvPr/>
            </p:nvSpPr>
            <p:spPr>
              <a:xfrm>
                <a:off x="9549443" y="14242977"/>
                <a:ext cx="3877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oMath>
                  </m:oMathPara>
                </a14:m>
                <a:endParaRPr lang="en-US" sz="2000" dirty="0"/>
              </a:p>
            </p:txBody>
          </p:sp>
        </mc:Choice>
        <mc:Fallback xmlns="">
          <p:sp>
            <p:nvSpPr>
              <p:cNvPr id="482" name="TextBox 481">
                <a:extLst>
                  <a:ext uri="{FF2B5EF4-FFF2-40B4-BE49-F238E27FC236}">
                    <a16:creationId xmlns:a16="http://schemas.microsoft.com/office/drawing/2014/main" id="{F0C9DDF3-5600-495A-9E63-1349715DD39A}"/>
                  </a:ext>
                </a:extLst>
              </p:cNvPr>
              <p:cNvSpPr txBox="1">
                <a:spLocks noRot="1" noChangeAspect="1" noMove="1" noResize="1" noEditPoints="1" noAdjustHandles="1" noChangeArrowheads="1" noChangeShapeType="1" noTextEdit="1"/>
              </p:cNvSpPr>
              <p:nvPr/>
            </p:nvSpPr>
            <p:spPr>
              <a:xfrm>
                <a:off x="9549443" y="14242977"/>
                <a:ext cx="387735" cy="400110"/>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3" name="TextBox 482">
                <a:extLst>
                  <a:ext uri="{FF2B5EF4-FFF2-40B4-BE49-F238E27FC236}">
                    <a16:creationId xmlns:a16="http://schemas.microsoft.com/office/drawing/2014/main" id="{95A67FA2-1455-4EAE-B9ED-748267553C9F}"/>
                  </a:ext>
                </a:extLst>
              </p:cNvPr>
              <p:cNvSpPr txBox="1"/>
              <p:nvPr/>
            </p:nvSpPr>
            <p:spPr>
              <a:xfrm>
                <a:off x="6926214" y="15757525"/>
                <a:ext cx="87164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r>
                        <a:rPr lang="en-US" sz="2000" b="0" i="1" smtClean="0">
                          <a:latin typeface="Cambria Math" panose="02040503050406030204" pitchFamily="18" charset="0"/>
                        </a:rPr>
                        <m:t>=0</m:t>
                      </m:r>
                    </m:oMath>
                  </m:oMathPara>
                </a14:m>
                <a:endParaRPr lang="en-US" sz="2000" dirty="0"/>
              </a:p>
            </p:txBody>
          </p:sp>
        </mc:Choice>
        <mc:Fallback xmlns="">
          <p:sp>
            <p:nvSpPr>
              <p:cNvPr id="483" name="TextBox 482">
                <a:extLst>
                  <a:ext uri="{FF2B5EF4-FFF2-40B4-BE49-F238E27FC236}">
                    <a16:creationId xmlns:a16="http://schemas.microsoft.com/office/drawing/2014/main" id="{95A67FA2-1455-4EAE-B9ED-748267553C9F}"/>
                  </a:ext>
                </a:extLst>
              </p:cNvPr>
              <p:cNvSpPr txBox="1">
                <a:spLocks noRot="1" noChangeAspect="1" noMove="1" noResize="1" noEditPoints="1" noAdjustHandles="1" noChangeArrowheads="1" noChangeShapeType="1" noTextEdit="1"/>
              </p:cNvSpPr>
              <p:nvPr/>
            </p:nvSpPr>
            <p:spPr>
              <a:xfrm>
                <a:off x="6926214" y="15757525"/>
                <a:ext cx="871649" cy="400110"/>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4" name="TextBox 483">
                <a:extLst>
                  <a:ext uri="{FF2B5EF4-FFF2-40B4-BE49-F238E27FC236}">
                    <a16:creationId xmlns:a16="http://schemas.microsoft.com/office/drawing/2014/main" id="{F098300C-8AF5-4799-AA20-BAB11BFBA8BD}"/>
                  </a:ext>
                </a:extLst>
              </p:cNvPr>
              <p:cNvSpPr txBox="1"/>
              <p:nvPr/>
            </p:nvSpPr>
            <p:spPr>
              <a:xfrm>
                <a:off x="9609208" y="15758972"/>
                <a:ext cx="88678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r>
                        <a:rPr lang="en-US" sz="2000" b="0" i="1" smtClean="0">
                          <a:latin typeface="Cambria Math" panose="02040503050406030204" pitchFamily="18" charset="0"/>
                        </a:rPr>
                        <m:t>=</m:t>
                      </m:r>
                      <m:r>
                        <a:rPr lang="en-US" sz="2000" b="0" i="1" smtClean="0">
                          <a:latin typeface="Cambria Math" panose="02040503050406030204" pitchFamily="18" charset="0"/>
                        </a:rPr>
                        <m:t>𝜋</m:t>
                      </m:r>
                    </m:oMath>
                  </m:oMathPara>
                </a14:m>
                <a:endParaRPr lang="en-US" sz="2000" dirty="0"/>
              </a:p>
            </p:txBody>
          </p:sp>
        </mc:Choice>
        <mc:Fallback xmlns="">
          <p:sp>
            <p:nvSpPr>
              <p:cNvPr id="484" name="TextBox 483">
                <a:extLst>
                  <a:ext uri="{FF2B5EF4-FFF2-40B4-BE49-F238E27FC236}">
                    <a16:creationId xmlns:a16="http://schemas.microsoft.com/office/drawing/2014/main" id="{F098300C-8AF5-4799-AA20-BAB11BFBA8BD}"/>
                  </a:ext>
                </a:extLst>
              </p:cNvPr>
              <p:cNvSpPr txBox="1">
                <a:spLocks noRot="1" noChangeAspect="1" noMove="1" noResize="1" noEditPoints="1" noAdjustHandles="1" noChangeArrowheads="1" noChangeShapeType="1" noTextEdit="1"/>
              </p:cNvSpPr>
              <p:nvPr/>
            </p:nvSpPr>
            <p:spPr>
              <a:xfrm>
                <a:off x="9609208" y="15758972"/>
                <a:ext cx="886781" cy="400110"/>
              </a:xfrm>
              <a:prstGeom prst="rect">
                <a:avLst/>
              </a:prstGeom>
              <a:blipFill>
                <a:blip r:embed="rId28"/>
                <a:stretch>
                  <a:fillRect/>
                </a:stretch>
              </a:blipFill>
            </p:spPr>
            <p:txBody>
              <a:bodyPr/>
              <a:lstStyle/>
              <a:p>
                <a:r>
                  <a:rPr lang="en-US">
                    <a:noFill/>
                  </a:rPr>
                  <a:t> </a:t>
                </a:r>
              </a:p>
            </p:txBody>
          </p:sp>
        </mc:Fallback>
      </mc:AlternateContent>
      <p:cxnSp>
        <p:nvCxnSpPr>
          <p:cNvPr id="485" name="Straight Connector 484">
            <a:extLst>
              <a:ext uri="{FF2B5EF4-FFF2-40B4-BE49-F238E27FC236}">
                <a16:creationId xmlns:a16="http://schemas.microsoft.com/office/drawing/2014/main" id="{5CC9573B-7A06-46BF-B689-AE290FBA3231}"/>
              </a:ext>
            </a:extLst>
          </p:cNvPr>
          <p:cNvCxnSpPr/>
          <p:nvPr/>
        </p:nvCxnSpPr>
        <p:spPr>
          <a:xfrm>
            <a:off x="6163313" y="18487139"/>
            <a:ext cx="2406170" cy="0"/>
          </a:xfrm>
          <a:prstGeom prst="line">
            <a:avLst/>
          </a:prstGeom>
          <a:ln w="22225" cap="flat" cmpd="sng" algn="ctr">
            <a:solidFill>
              <a:srgbClr val="002060"/>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6" name="Straight Connector 485">
            <a:extLst>
              <a:ext uri="{FF2B5EF4-FFF2-40B4-BE49-F238E27FC236}">
                <a16:creationId xmlns:a16="http://schemas.microsoft.com/office/drawing/2014/main" id="{4FC044EC-5648-446F-A699-0BEF8F53FDD9}"/>
              </a:ext>
            </a:extLst>
          </p:cNvPr>
          <p:cNvCxnSpPr/>
          <p:nvPr/>
        </p:nvCxnSpPr>
        <p:spPr>
          <a:xfrm>
            <a:off x="8854044" y="18478438"/>
            <a:ext cx="2406170" cy="0"/>
          </a:xfrm>
          <a:prstGeom prst="line">
            <a:avLst/>
          </a:prstGeom>
          <a:ln w="22225" cap="flat" cmpd="sng" algn="ctr">
            <a:solidFill>
              <a:srgbClr val="002060"/>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87" name="Arc 486">
            <a:extLst>
              <a:ext uri="{FF2B5EF4-FFF2-40B4-BE49-F238E27FC236}">
                <a16:creationId xmlns:a16="http://schemas.microsoft.com/office/drawing/2014/main" id="{F1210F7D-9E60-460F-ADED-B7FB76CF61D3}"/>
              </a:ext>
            </a:extLst>
          </p:cNvPr>
          <p:cNvSpPr/>
          <p:nvPr/>
        </p:nvSpPr>
        <p:spPr>
          <a:xfrm rot="16200000">
            <a:off x="7043465" y="18114624"/>
            <a:ext cx="702733" cy="702733"/>
          </a:xfrm>
          <a:prstGeom prst="arc">
            <a:avLst>
              <a:gd name="adj1" fmla="val 16200000"/>
              <a:gd name="adj2" fmla="val 5445275"/>
            </a:avLst>
          </a:prstGeom>
          <a:ln>
            <a:solidFill>
              <a:schemeClr val="accent4"/>
            </a:solidFill>
            <a:prstDash val="sys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488" name="Arc 487">
            <a:extLst>
              <a:ext uri="{FF2B5EF4-FFF2-40B4-BE49-F238E27FC236}">
                <a16:creationId xmlns:a16="http://schemas.microsoft.com/office/drawing/2014/main" id="{4EF1F262-FB5E-4603-B972-F2E95761E9A0}"/>
              </a:ext>
            </a:extLst>
          </p:cNvPr>
          <p:cNvSpPr/>
          <p:nvPr/>
        </p:nvSpPr>
        <p:spPr>
          <a:xfrm rot="16200000">
            <a:off x="9826429" y="18127070"/>
            <a:ext cx="702733" cy="702733"/>
          </a:xfrm>
          <a:prstGeom prst="arc">
            <a:avLst>
              <a:gd name="adj1" fmla="val 16200000"/>
              <a:gd name="adj2" fmla="val 5445275"/>
            </a:avLst>
          </a:prstGeom>
          <a:ln>
            <a:solidFill>
              <a:schemeClr val="accent4"/>
            </a:solidFill>
            <a:prstDash val="sys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489" name="Arc 488">
            <a:extLst>
              <a:ext uri="{FF2B5EF4-FFF2-40B4-BE49-F238E27FC236}">
                <a16:creationId xmlns:a16="http://schemas.microsoft.com/office/drawing/2014/main" id="{CA1E73B9-CEBE-4C75-AB31-AC567A9BC223}"/>
              </a:ext>
            </a:extLst>
          </p:cNvPr>
          <p:cNvSpPr/>
          <p:nvPr/>
        </p:nvSpPr>
        <p:spPr>
          <a:xfrm rot="19080285">
            <a:off x="7052263" y="18115100"/>
            <a:ext cx="674878" cy="674878"/>
          </a:xfrm>
          <a:prstGeom prst="arc">
            <a:avLst/>
          </a:prstGeom>
          <a:ln w="25400">
            <a:solidFill>
              <a:schemeClr val="accent2"/>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490" name="Arc 489">
            <a:extLst>
              <a:ext uri="{FF2B5EF4-FFF2-40B4-BE49-F238E27FC236}">
                <a16:creationId xmlns:a16="http://schemas.microsoft.com/office/drawing/2014/main" id="{8603FB44-86ED-4CDE-A812-60510EB0D759}"/>
              </a:ext>
            </a:extLst>
          </p:cNvPr>
          <p:cNvSpPr/>
          <p:nvPr/>
        </p:nvSpPr>
        <p:spPr>
          <a:xfrm rot="18797815">
            <a:off x="9836301" y="18128552"/>
            <a:ext cx="674878" cy="674878"/>
          </a:xfrm>
          <a:prstGeom prst="arc">
            <a:avLst/>
          </a:prstGeom>
          <a:ln w="25400">
            <a:solidFill>
              <a:schemeClr val="accent2"/>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91" name="TextBox 490">
                <a:extLst>
                  <a:ext uri="{FF2B5EF4-FFF2-40B4-BE49-F238E27FC236}">
                    <a16:creationId xmlns:a16="http://schemas.microsoft.com/office/drawing/2014/main" id="{489970D5-14AF-4E6B-AA9C-9B6329711A4D}"/>
                  </a:ext>
                </a:extLst>
              </p:cNvPr>
              <p:cNvSpPr txBox="1"/>
              <p:nvPr/>
            </p:nvSpPr>
            <p:spPr>
              <a:xfrm>
                <a:off x="5837441" y="15228818"/>
                <a:ext cx="26884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m:rPr>
                          <m:sty m:val="p"/>
                        </m:rPr>
                        <a:rPr lang="en-US" b="0" i="1" smtClean="0">
                          <a:latin typeface="Cambria Math" panose="02040503050406030204" pitchFamily="18" charset="0"/>
                        </a:rPr>
                        <m:t>cos</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&lt;1</m:t>
                      </m:r>
                    </m:oMath>
                  </m:oMathPara>
                </a14:m>
                <a:endParaRPr lang="en-US" dirty="0"/>
              </a:p>
            </p:txBody>
          </p:sp>
        </mc:Choice>
        <mc:Fallback xmlns="">
          <p:sp>
            <p:nvSpPr>
              <p:cNvPr id="491" name="TextBox 490">
                <a:extLst>
                  <a:ext uri="{FF2B5EF4-FFF2-40B4-BE49-F238E27FC236}">
                    <a16:creationId xmlns:a16="http://schemas.microsoft.com/office/drawing/2014/main" id="{489970D5-14AF-4E6B-AA9C-9B6329711A4D}"/>
                  </a:ext>
                </a:extLst>
              </p:cNvPr>
              <p:cNvSpPr txBox="1">
                <a:spLocks noRot="1" noChangeAspect="1" noMove="1" noResize="1" noEditPoints="1" noAdjustHandles="1" noChangeArrowheads="1" noChangeShapeType="1" noTextEdit="1"/>
              </p:cNvSpPr>
              <p:nvPr/>
            </p:nvSpPr>
            <p:spPr>
              <a:xfrm>
                <a:off x="5837441" y="15228818"/>
                <a:ext cx="2688492" cy="369332"/>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2" name="TextBox 491">
                <a:extLst>
                  <a:ext uri="{FF2B5EF4-FFF2-40B4-BE49-F238E27FC236}">
                    <a16:creationId xmlns:a16="http://schemas.microsoft.com/office/drawing/2014/main" id="{78EBDCE9-1E52-4D16-B25D-6B694DF14EDE}"/>
                  </a:ext>
                </a:extLst>
              </p:cNvPr>
              <p:cNvSpPr txBox="1"/>
              <p:nvPr/>
            </p:nvSpPr>
            <p:spPr>
              <a:xfrm>
                <a:off x="6542972" y="16986179"/>
                <a:ext cx="13071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=1</m:t>
                      </m:r>
                    </m:oMath>
                  </m:oMathPara>
                </a14:m>
                <a:endParaRPr lang="en-US" dirty="0"/>
              </a:p>
            </p:txBody>
          </p:sp>
        </mc:Choice>
        <mc:Fallback xmlns="">
          <p:sp>
            <p:nvSpPr>
              <p:cNvPr id="492" name="TextBox 491">
                <a:extLst>
                  <a:ext uri="{FF2B5EF4-FFF2-40B4-BE49-F238E27FC236}">
                    <a16:creationId xmlns:a16="http://schemas.microsoft.com/office/drawing/2014/main" id="{78EBDCE9-1E52-4D16-B25D-6B694DF14EDE}"/>
                  </a:ext>
                </a:extLst>
              </p:cNvPr>
              <p:cNvSpPr txBox="1">
                <a:spLocks noRot="1" noChangeAspect="1" noMove="1" noResize="1" noEditPoints="1" noAdjustHandles="1" noChangeArrowheads="1" noChangeShapeType="1" noTextEdit="1"/>
              </p:cNvSpPr>
              <p:nvPr/>
            </p:nvSpPr>
            <p:spPr>
              <a:xfrm>
                <a:off x="6542972" y="16986179"/>
                <a:ext cx="1307153" cy="369332"/>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3" name="TextBox 492">
                <a:extLst>
                  <a:ext uri="{FF2B5EF4-FFF2-40B4-BE49-F238E27FC236}">
                    <a16:creationId xmlns:a16="http://schemas.microsoft.com/office/drawing/2014/main" id="{A14794C4-0367-41D2-83E2-A1903EE9BF90}"/>
                  </a:ext>
                </a:extLst>
              </p:cNvPr>
              <p:cNvSpPr txBox="1"/>
              <p:nvPr/>
            </p:nvSpPr>
            <p:spPr>
              <a:xfrm>
                <a:off x="9243936" y="16968867"/>
                <a:ext cx="14802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=−1</m:t>
                      </m:r>
                    </m:oMath>
                  </m:oMathPara>
                </a14:m>
                <a:endParaRPr lang="en-US" dirty="0"/>
              </a:p>
            </p:txBody>
          </p:sp>
        </mc:Choice>
        <mc:Fallback xmlns="">
          <p:sp>
            <p:nvSpPr>
              <p:cNvPr id="493" name="TextBox 492">
                <a:extLst>
                  <a:ext uri="{FF2B5EF4-FFF2-40B4-BE49-F238E27FC236}">
                    <a16:creationId xmlns:a16="http://schemas.microsoft.com/office/drawing/2014/main" id="{A14794C4-0367-41D2-83E2-A1903EE9BF90}"/>
                  </a:ext>
                </a:extLst>
              </p:cNvPr>
              <p:cNvSpPr txBox="1">
                <a:spLocks noRot="1" noChangeAspect="1" noMove="1" noResize="1" noEditPoints="1" noAdjustHandles="1" noChangeArrowheads="1" noChangeShapeType="1" noTextEdit="1"/>
              </p:cNvSpPr>
              <p:nvPr/>
            </p:nvSpPr>
            <p:spPr>
              <a:xfrm>
                <a:off x="9243936" y="16968867"/>
                <a:ext cx="1480277" cy="369332"/>
              </a:xfrm>
              <a:prstGeom prst="rect">
                <a:avLst/>
              </a:prstGeom>
              <a:blipFill>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4" name="TextBox 493">
                <a:extLst>
                  <a:ext uri="{FF2B5EF4-FFF2-40B4-BE49-F238E27FC236}">
                    <a16:creationId xmlns:a16="http://schemas.microsoft.com/office/drawing/2014/main" id="{59778140-DA8E-4C4B-AC50-94E247E30B68}"/>
                  </a:ext>
                </a:extLst>
              </p:cNvPr>
              <p:cNvSpPr txBox="1"/>
              <p:nvPr/>
            </p:nvSpPr>
            <p:spPr>
              <a:xfrm>
                <a:off x="8712882" y="15138757"/>
                <a:ext cx="27654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1&lt;</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m:rPr>
                          <m:sty m:val="p"/>
                        </m:rPr>
                        <a:rPr lang="en-US" b="0" i="1" smtClean="0">
                          <a:latin typeface="Cambria Math" panose="02040503050406030204" pitchFamily="18" charset="0"/>
                        </a:rPr>
                        <m:t>cos</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≤0</m:t>
                      </m:r>
                    </m:oMath>
                  </m:oMathPara>
                </a14:m>
                <a:endParaRPr lang="en-US" dirty="0"/>
              </a:p>
            </p:txBody>
          </p:sp>
        </mc:Choice>
        <mc:Fallback xmlns="">
          <p:sp>
            <p:nvSpPr>
              <p:cNvPr id="494" name="TextBox 493">
                <a:extLst>
                  <a:ext uri="{FF2B5EF4-FFF2-40B4-BE49-F238E27FC236}">
                    <a16:creationId xmlns:a16="http://schemas.microsoft.com/office/drawing/2014/main" id="{59778140-DA8E-4C4B-AC50-94E247E30B68}"/>
                  </a:ext>
                </a:extLst>
              </p:cNvPr>
              <p:cNvSpPr txBox="1">
                <a:spLocks noRot="1" noChangeAspect="1" noMove="1" noResize="1" noEditPoints="1" noAdjustHandles="1" noChangeArrowheads="1" noChangeShapeType="1" noTextEdit="1"/>
              </p:cNvSpPr>
              <p:nvPr/>
            </p:nvSpPr>
            <p:spPr>
              <a:xfrm>
                <a:off x="8712882" y="15138757"/>
                <a:ext cx="2765436" cy="369332"/>
              </a:xfrm>
              <a:prstGeom prst="rect">
                <a:avLst/>
              </a:prstGeom>
              <a:blipFill>
                <a:blip r:embed="rId32"/>
                <a:stretch>
                  <a:fillRect r="-6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5" name="TextBox 494">
                <a:extLst>
                  <a:ext uri="{FF2B5EF4-FFF2-40B4-BE49-F238E27FC236}">
                    <a16:creationId xmlns:a16="http://schemas.microsoft.com/office/drawing/2014/main" id="{718151C8-9E96-4B26-9067-24DFBA75236A}"/>
                  </a:ext>
                </a:extLst>
              </p:cNvPr>
              <p:cNvSpPr txBox="1"/>
              <p:nvPr/>
            </p:nvSpPr>
            <p:spPr>
              <a:xfrm>
                <a:off x="6842376" y="17726351"/>
                <a:ext cx="10480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𝐻</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p:txBody>
          </p:sp>
        </mc:Choice>
        <mc:Fallback xmlns="">
          <p:sp>
            <p:nvSpPr>
              <p:cNvPr id="495" name="TextBox 494">
                <a:extLst>
                  <a:ext uri="{FF2B5EF4-FFF2-40B4-BE49-F238E27FC236}">
                    <a16:creationId xmlns:a16="http://schemas.microsoft.com/office/drawing/2014/main" id="{718151C8-9E96-4B26-9067-24DFBA75236A}"/>
                  </a:ext>
                </a:extLst>
              </p:cNvPr>
              <p:cNvSpPr txBox="1">
                <a:spLocks noRot="1" noChangeAspect="1" noMove="1" noResize="1" noEditPoints="1" noAdjustHandles="1" noChangeArrowheads="1" noChangeShapeType="1" noTextEdit="1"/>
              </p:cNvSpPr>
              <p:nvPr/>
            </p:nvSpPr>
            <p:spPr>
              <a:xfrm>
                <a:off x="6842376" y="17726351"/>
                <a:ext cx="1048044" cy="369332"/>
              </a:xfrm>
              <a:prstGeom prst="rect">
                <a:avLst/>
              </a:prstGeom>
              <a:blipFill>
                <a:blip r:embed="rId3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6" name="TextBox 495">
                <a:extLst>
                  <a:ext uri="{FF2B5EF4-FFF2-40B4-BE49-F238E27FC236}">
                    <a16:creationId xmlns:a16="http://schemas.microsoft.com/office/drawing/2014/main" id="{6119EAD6-6C97-43B2-821C-45F022189C42}"/>
                  </a:ext>
                </a:extLst>
              </p:cNvPr>
              <p:cNvSpPr txBox="1"/>
              <p:nvPr/>
            </p:nvSpPr>
            <p:spPr>
              <a:xfrm>
                <a:off x="9106996" y="18912721"/>
                <a:ext cx="21503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i="1" smtClean="0">
                          <a:latin typeface="Cambria Math" panose="02040503050406030204" pitchFamily="18" charset="0"/>
                        </a:rPr>
                        <m:t>∞</m:t>
                      </m:r>
                      <m:r>
                        <a:rPr lang="en-US" b="0" i="1" smtClean="0">
                          <a:latin typeface="Cambria Math" panose="02040503050406030204" pitchFamily="18" charset="0"/>
                        </a:rPr>
                        <m:t>&lt;</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&lt;−1</m:t>
                      </m:r>
                    </m:oMath>
                  </m:oMathPara>
                </a14:m>
                <a:endParaRPr lang="en-US" dirty="0"/>
              </a:p>
            </p:txBody>
          </p:sp>
        </mc:Choice>
        <mc:Fallback xmlns="">
          <p:sp>
            <p:nvSpPr>
              <p:cNvPr id="496" name="TextBox 495">
                <a:extLst>
                  <a:ext uri="{FF2B5EF4-FFF2-40B4-BE49-F238E27FC236}">
                    <a16:creationId xmlns:a16="http://schemas.microsoft.com/office/drawing/2014/main" id="{6119EAD6-6C97-43B2-821C-45F022189C42}"/>
                  </a:ext>
                </a:extLst>
              </p:cNvPr>
              <p:cNvSpPr txBox="1">
                <a:spLocks noRot="1" noChangeAspect="1" noMove="1" noResize="1" noEditPoints="1" noAdjustHandles="1" noChangeArrowheads="1" noChangeShapeType="1" noTextEdit="1"/>
              </p:cNvSpPr>
              <p:nvPr/>
            </p:nvSpPr>
            <p:spPr>
              <a:xfrm>
                <a:off x="9106996" y="18912721"/>
                <a:ext cx="2150332" cy="369332"/>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7" name="TextBox 496">
                <a:extLst>
                  <a:ext uri="{FF2B5EF4-FFF2-40B4-BE49-F238E27FC236}">
                    <a16:creationId xmlns:a16="http://schemas.microsoft.com/office/drawing/2014/main" id="{0C2CD7A5-BB04-4DAD-A304-6CD8F0662E06}"/>
                  </a:ext>
                </a:extLst>
              </p:cNvPr>
              <p:cNvSpPr txBox="1"/>
              <p:nvPr/>
            </p:nvSpPr>
            <p:spPr>
              <a:xfrm>
                <a:off x="9649718" y="17726351"/>
                <a:ext cx="10480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𝐻</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p:txBody>
          </p:sp>
        </mc:Choice>
        <mc:Fallback xmlns="">
          <p:sp>
            <p:nvSpPr>
              <p:cNvPr id="497" name="TextBox 496">
                <a:extLst>
                  <a:ext uri="{FF2B5EF4-FFF2-40B4-BE49-F238E27FC236}">
                    <a16:creationId xmlns:a16="http://schemas.microsoft.com/office/drawing/2014/main" id="{0C2CD7A5-BB04-4DAD-A304-6CD8F0662E06}"/>
                  </a:ext>
                </a:extLst>
              </p:cNvPr>
              <p:cNvSpPr txBox="1">
                <a:spLocks noRot="1" noChangeAspect="1" noMove="1" noResize="1" noEditPoints="1" noAdjustHandles="1" noChangeArrowheads="1" noChangeShapeType="1" noTextEdit="1"/>
              </p:cNvSpPr>
              <p:nvPr/>
            </p:nvSpPr>
            <p:spPr>
              <a:xfrm>
                <a:off x="9649718" y="17726351"/>
                <a:ext cx="1048044" cy="369332"/>
              </a:xfrm>
              <a:prstGeom prst="rect">
                <a:avLst/>
              </a:prstGeom>
              <a:blipFill>
                <a:blip r:embed="rId35"/>
                <a:stretch>
                  <a:fillRect b="-13333"/>
                </a:stretch>
              </a:blipFill>
            </p:spPr>
            <p:txBody>
              <a:bodyPr/>
              <a:lstStyle/>
              <a:p>
                <a:r>
                  <a:rPr lang="en-US">
                    <a:noFill/>
                  </a:rPr>
                  <a:t> </a:t>
                </a:r>
              </a:p>
            </p:txBody>
          </p:sp>
        </mc:Fallback>
      </mc:AlternateContent>
      <p:sp>
        <p:nvSpPr>
          <p:cNvPr id="533" name="Oval 532">
            <a:extLst>
              <a:ext uri="{FF2B5EF4-FFF2-40B4-BE49-F238E27FC236}">
                <a16:creationId xmlns:a16="http://schemas.microsoft.com/office/drawing/2014/main" id="{3CC1F6A6-0266-479B-89BF-82394D892B01}"/>
              </a:ext>
            </a:extLst>
          </p:cNvPr>
          <p:cNvSpPr/>
          <p:nvPr/>
        </p:nvSpPr>
        <p:spPr>
          <a:xfrm>
            <a:off x="7408851" y="22359176"/>
            <a:ext cx="1247775" cy="124777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4" name="Oval 533">
            <a:extLst>
              <a:ext uri="{FF2B5EF4-FFF2-40B4-BE49-F238E27FC236}">
                <a16:creationId xmlns:a16="http://schemas.microsoft.com/office/drawing/2014/main" id="{491C2D75-34BC-4761-A3AF-F70BF029ACD4}"/>
              </a:ext>
            </a:extLst>
          </p:cNvPr>
          <p:cNvSpPr/>
          <p:nvPr/>
        </p:nvSpPr>
        <p:spPr>
          <a:xfrm>
            <a:off x="8656626" y="23866137"/>
            <a:ext cx="587822" cy="58782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5" name="Oval 534">
            <a:extLst>
              <a:ext uri="{FF2B5EF4-FFF2-40B4-BE49-F238E27FC236}">
                <a16:creationId xmlns:a16="http://schemas.microsoft.com/office/drawing/2014/main" id="{9CF3CCE2-B957-4EDC-8AEA-70D29319027D}"/>
              </a:ext>
            </a:extLst>
          </p:cNvPr>
          <p:cNvSpPr/>
          <p:nvPr/>
        </p:nvSpPr>
        <p:spPr>
          <a:xfrm>
            <a:off x="8927996" y="22175889"/>
            <a:ext cx="1173748" cy="117374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6" name="Oval 535">
            <a:extLst>
              <a:ext uri="{FF2B5EF4-FFF2-40B4-BE49-F238E27FC236}">
                <a16:creationId xmlns:a16="http://schemas.microsoft.com/office/drawing/2014/main" id="{ABFE1D34-2166-49A2-AAEC-8A5C67B62D21}"/>
              </a:ext>
            </a:extLst>
          </p:cNvPr>
          <p:cNvSpPr/>
          <p:nvPr/>
        </p:nvSpPr>
        <p:spPr>
          <a:xfrm>
            <a:off x="10518995" y="23054778"/>
            <a:ext cx="470517" cy="47051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7" name="Oval 536">
            <a:extLst>
              <a:ext uri="{FF2B5EF4-FFF2-40B4-BE49-F238E27FC236}">
                <a16:creationId xmlns:a16="http://schemas.microsoft.com/office/drawing/2014/main" id="{FAB3821A-6211-44A5-A2CE-2F4CB1D870C3}"/>
              </a:ext>
            </a:extLst>
          </p:cNvPr>
          <p:cNvSpPr/>
          <p:nvPr/>
        </p:nvSpPr>
        <p:spPr>
          <a:xfrm>
            <a:off x="9839853" y="23702848"/>
            <a:ext cx="914400" cy="914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Oval 537">
            <a:extLst>
              <a:ext uri="{FF2B5EF4-FFF2-40B4-BE49-F238E27FC236}">
                <a16:creationId xmlns:a16="http://schemas.microsoft.com/office/drawing/2014/main" id="{11780AF8-AAD2-43CA-9C6D-BA73E5F1F38C}"/>
              </a:ext>
            </a:extLst>
          </p:cNvPr>
          <p:cNvSpPr/>
          <p:nvPr/>
        </p:nvSpPr>
        <p:spPr>
          <a:xfrm>
            <a:off x="6951651" y="25886754"/>
            <a:ext cx="1356803" cy="1356803"/>
          </a:xfrm>
          <a:prstGeom prst="ellipse">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39" name="Oval 538">
            <a:extLst>
              <a:ext uri="{FF2B5EF4-FFF2-40B4-BE49-F238E27FC236}">
                <a16:creationId xmlns:a16="http://schemas.microsoft.com/office/drawing/2014/main" id="{D616C296-1EB6-4D06-9EB5-A77B1CDE384E}"/>
              </a:ext>
            </a:extLst>
          </p:cNvPr>
          <p:cNvSpPr/>
          <p:nvPr/>
        </p:nvSpPr>
        <p:spPr>
          <a:xfrm>
            <a:off x="8565907" y="27369326"/>
            <a:ext cx="713326" cy="713326"/>
          </a:xfrm>
          <a:prstGeom prst="ellipse">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40" name="Oval 539">
            <a:extLst>
              <a:ext uri="{FF2B5EF4-FFF2-40B4-BE49-F238E27FC236}">
                <a16:creationId xmlns:a16="http://schemas.microsoft.com/office/drawing/2014/main" id="{135BE8D4-4EEB-4620-BDE2-B8C4D7B5E0BE}"/>
              </a:ext>
            </a:extLst>
          </p:cNvPr>
          <p:cNvSpPr/>
          <p:nvPr/>
        </p:nvSpPr>
        <p:spPr>
          <a:xfrm>
            <a:off x="8531716" y="25473926"/>
            <a:ext cx="1525478" cy="1525478"/>
          </a:xfrm>
          <a:prstGeom prst="ellipse">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41" name="Oval 540">
            <a:extLst>
              <a:ext uri="{FF2B5EF4-FFF2-40B4-BE49-F238E27FC236}">
                <a16:creationId xmlns:a16="http://schemas.microsoft.com/office/drawing/2014/main" id="{93BA9603-2B2A-473D-A17B-524F8D78AEF7}"/>
              </a:ext>
            </a:extLst>
          </p:cNvPr>
          <p:cNvSpPr/>
          <p:nvPr/>
        </p:nvSpPr>
        <p:spPr>
          <a:xfrm>
            <a:off x="10147456" y="26752971"/>
            <a:ext cx="492866" cy="492866"/>
          </a:xfrm>
          <a:prstGeom prst="ellipse">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42" name="Oval 541">
            <a:extLst>
              <a:ext uri="{FF2B5EF4-FFF2-40B4-BE49-F238E27FC236}">
                <a16:creationId xmlns:a16="http://schemas.microsoft.com/office/drawing/2014/main" id="{BEBB8B0C-7407-4E8F-B549-199955DCA31E}"/>
              </a:ext>
            </a:extLst>
          </p:cNvPr>
          <p:cNvSpPr/>
          <p:nvPr/>
        </p:nvSpPr>
        <p:spPr>
          <a:xfrm>
            <a:off x="9941945" y="27463678"/>
            <a:ext cx="392403" cy="392403"/>
          </a:xfrm>
          <a:prstGeom prst="ellipse">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43" name="Straight Connector 542">
            <a:extLst>
              <a:ext uri="{FF2B5EF4-FFF2-40B4-BE49-F238E27FC236}">
                <a16:creationId xmlns:a16="http://schemas.microsoft.com/office/drawing/2014/main" id="{91A9CA11-6E62-4662-972B-DEFED6058F1F}"/>
              </a:ext>
            </a:extLst>
          </p:cNvPr>
          <p:cNvCxnSpPr/>
          <p:nvPr/>
        </p:nvCxnSpPr>
        <p:spPr>
          <a:xfrm>
            <a:off x="8032738" y="22929677"/>
            <a:ext cx="917799" cy="1230371"/>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544" name="Straight Connector 543">
            <a:extLst>
              <a:ext uri="{FF2B5EF4-FFF2-40B4-BE49-F238E27FC236}">
                <a16:creationId xmlns:a16="http://schemas.microsoft.com/office/drawing/2014/main" id="{498370CC-9D62-4C6C-8D2A-D95D995F2302}"/>
              </a:ext>
            </a:extLst>
          </p:cNvPr>
          <p:cNvCxnSpPr>
            <a:cxnSpLocks/>
          </p:cNvCxnSpPr>
          <p:nvPr/>
        </p:nvCxnSpPr>
        <p:spPr>
          <a:xfrm flipV="1">
            <a:off x="8942488" y="22682881"/>
            <a:ext cx="572382" cy="1484823"/>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545" name="Straight Connector 544">
            <a:extLst>
              <a:ext uri="{FF2B5EF4-FFF2-40B4-BE49-F238E27FC236}">
                <a16:creationId xmlns:a16="http://schemas.microsoft.com/office/drawing/2014/main" id="{C116E40D-3393-4C8C-ABE0-29E047DC9AE9}"/>
              </a:ext>
            </a:extLst>
          </p:cNvPr>
          <p:cNvCxnSpPr>
            <a:cxnSpLocks/>
          </p:cNvCxnSpPr>
          <p:nvPr/>
        </p:nvCxnSpPr>
        <p:spPr>
          <a:xfrm>
            <a:off x="8950537" y="24160048"/>
            <a:ext cx="1443352" cy="7863"/>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546" name="Straight Connector 545">
            <a:extLst>
              <a:ext uri="{FF2B5EF4-FFF2-40B4-BE49-F238E27FC236}">
                <a16:creationId xmlns:a16="http://schemas.microsoft.com/office/drawing/2014/main" id="{1EEFA614-B817-4791-B25A-F17A6B1C4CA5}"/>
              </a:ext>
            </a:extLst>
          </p:cNvPr>
          <p:cNvCxnSpPr>
            <a:cxnSpLocks/>
          </p:cNvCxnSpPr>
          <p:nvPr/>
        </p:nvCxnSpPr>
        <p:spPr>
          <a:xfrm flipV="1">
            <a:off x="8942488" y="23279345"/>
            <a:ext cx="1811765" cy="880703"/>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547" name="Straight Connector 546">
            <a:extLst>
              <a:ext uri="{FF2B5EF4-FFF2-40B4-BE49-F238E27FC236}">
                <a16:creationId xmlns:a16="http://schemas.microsoft.com/office/drawing/2014/main" id="{9B07850A-B841-4FD8-B208-771A621E6F49}"/>
              </a:ext>
            </a:extLst>
          </p:cNvPr>
          <p:cNvCxnSpPr>
            <a:cxnSpLocks/>
          </p:cNvCxnSpPr>
          <p:nvPr/>
        </p:nvCxnSpPr>
        <p:spPr>
          <a:xfrm flipV="1">
            <a:off x="8030297" y="22682881"/>
            <a:ext cx="1484573" cy="257743"/>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548" name="Straight Connector 547">
            <a:extLst>
              <a:ext uri="{FF2B5EF4-FFF2-40B4-BE49-F238E27FC236}">
                <a16:creationId xmlns:a16="http://schemas.microsoft.com/office/drawing/2014/main" id="{D7C5288F-9C02-4C40-8D10-0F3264066494}"/>
              </a:ext>
            </a:extLst>
          </p:cNvPr>
          <p:cNvCxnSpPr>
            <a:cxnSpLocks/>
          </p:cNvCxnSpPr>
          <p:nvPr/>
        </p:nvCxnSpPr>
        <p:spPr>
          <a:xfrm>
            <a:off x="8042489" y="22940624"/>
            <a:ext cx="2711764" cy="332949"/>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549" name="Straight Connector 548">
            <a:extLst>
              <a:ext uri="{FF2B5EF4-FFF2-40B4-BE49-F238E27FC236}">
                <a16:creationId xmlns:a16="http://schemas.microsoft.com/office/drawing/2014/main" id="{0CC76CF7-B3FC-4460-8F19-3F82305CE2B0}"/>
              </a:ext>
            </a:extLst>
          </p:cNvPr>
          <p:cNvCxnSpPr>
            <a:cxnSpLocks/>
          </p:cNvCxnSpPr>
          <p:nvPr/>
        </p:nvCxnSpPr>
        <p:spPr>
          <a:xfrm>
            <a:off x="8042489" y="22935967"/>
            <a:ext cx="2351400" cy="1231944"/>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550" name="Straight Connector 549">
            <a:extLst>
              <a:ext uri="{FF2B5EF4-FFF2-40B4-BE49-F238E27FC236}">
                <a16:creationId xmlns:a16="http://schemas.microsoft.com/office/drawing/2014/main" id="{E2A3ABB4-80C7-4EF2-B67C-1B420D2299E6}"/>
              </a:ext>
            </a:extLst>
          </p:cNvPr>
          <p:cNvCxnSpPr>
            <a:cxnSpLocks/>
          </p:cNvCxnSpPr>
          <p:nvPr/>
        </p:nvCxnSpPr>
        <p:spPr>
          <a:xfrm>
            <a:off x="9514870" y="22657816"/>
            <a:ext cx="879019" cy="1502232"/>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551" name="Straight Connector 550">
            <a:extLst>
              <a:ext uri="{FF2B5EF4-FFF2-40B4-BE49-F238E27FC236}">
                <a16:creationId xmlns:a16="http://schemas.microsoft.com/office/drawing/2014/main" id="{C6290371-A395-4622-9DC0-08669FA5BB5B}"/>
              </a:ext>
            </a:extLst>
          </p:cNvPr>
          <p:cNvCxnSpPr>
            <a:cxnSpLocks/>
          </p:cNvCxnSpPr>
          <p:nvPr/>
        </p:nvCxnSpPr>
        <p:spPr>
          <a:xfrm flipV="1">
            <a:off x="10401938" y="23290036"/>
            <a:ext cx="352315" cy="877668"/>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552" name="Straight Connector 551">
            <a:extLst>
              <a:ext uri="{FF2B5EF4-FFF2-40B4-BE49-F238E27FC236}">
                <a16:creationId xmlns:a16="http://schemas.microsoft.com/office/drawing/2014/main" id="{961BC79F-823F-451A-BC90-AAEDADF08FA6}"/>
              </a:ext>
            </a:extLst>
          </p:cNvPr>
          <p:cNvCxnSpPr>
            <a:cxnSpLocks/>
          </p:cNvCxnSpPr>
          <p:nvPr/>
        </p:nvCxnSpPr>
        <p:spPr>
          <a:xfrm flipH="1" flipV="1">
            <a:off x="9514870" y="22682674"/>
            <a:ext cx="1239383" cy="607362"/>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553" name="Straight Connector 552">
            <a:extLst>
              <a:ext uri="{FF2B5EF4-FFF2-40B4-BE49-F238E27FC236}">
                <a16:creationId xmlns:a16="http://schemas.microsoft.com/office/drawing/2014/main" id="{D4E30C2C-22AF-4B95-A8F5-7E79BD9483A7}"/>
              </a:ext>
            </a:extLst>
          </p:cNvPr>
          <p:cNvCxnSpPr>
            <a:cxnSpLocks/>
          </p:cNvCxnSpPr>
          <p:nvPr/>
        </p:nvCxnSpPr>
        <p:spPr>
          <a:xfrm flipV="1">
            <a:off x="7778965" y="26180665"/>
            <a:ext cx="1189627" cy="328690"/>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554" name="Straight Connector 553">
            <a:extLst>
              <a:ext uri="{FF2B5EF4-FFF2-40B4-BE49-F238E27FC236}">
                <a16:creationId xmlns:a16="http://schemas.microsoft.com/office/drawing/2014/main" id="{270F9AA2-D0B1-4D71-9758-DBF591F2D01C}"/>
              </a:ext>
            </a:extLst>
          </p:cNvPr>
          <p:cNvCxnSpPr>
            <a:cxnSpLocks/>
          </p:cNvCxnSpPr>
          <p:nvPr/>
        </p:nvCxnSpPr>
        <p:spPr>
          <a:xfrm>
            <a:off x="7783995" y="26509354"/>
            <a:ext cx="1116418" cy="1184760"/>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555" name="Straight Connector 554">
            <a:extLst>
              <a:ext uri="{FF2B5EF4-FFF2-40B4-BE49-F238E27FC236}">
                <a16:creationId xmlns:a16="http://schemas.microsoft.com/office/drawing/2014/main" id="{82627BF1-2D35-4648-A389-9F75DF1A8E4B}"/>
              </a:ext>
            </a:extLst>
          </p:cNvPr>
          <p:cNvCxnSpPr>
            <a:cxnSpLocks/>
          </p:cNvCxnSpPr>
          <p:nvPr/>
        </p:nvCxnSpPr>
        <p:spPr>
          <a:xfrm flipH="1">
            <a:off x="8878330" y="26161916"/>
            <a:ext cx="79096" cy="1521311"/>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556" name="Straight Connector 555">
            <a:extLst>
              <a:ext uri="{FF2B5EF4-FFF2-40B4-BE49-F238E27FC236}">
                <a16:creationId xmlns:a16="http://schemas.microsoft.com/office/drawing/2014/main" id="{D5B7BFF6-5457-4E7B-B402-C78033F42E5F}"/>
              </a:ext>
            </a:extLst>
          </p:cNvPr>
          <p:cNvCxnSpPr>
            <a:cxnSpLocks/>
          </p:cNvCxnSpPr>
          <p:nvPr/>
        </p:nvCxnSpPr>
        <p:spPr>
          <a:xfrm>
            <a:off x="7767799" y="26498469"/>
            <a:ext cx="2626090" cy="500935"/>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557" name="Straight Connector 556">
            <a:extLst>
              <a:ext uri="{FF2B5EF4-FFF2-40B4-BE49-F238E27FC236}">
                <a16:creationId xmlns:a16="http://schemas.microsoft.com/office/drawing/2014/main" id="{D566F11F-03AB-41A2-840A-E6520E154302}"/>
              </a:ext>
            </a:extLst>
          </p:cNvPr>
          <p:cNvCxnSpPr>
            <a:cxnSpLocks/>
          </p:cNvCxnSpPr>
          <p:nvPr/>
        </p:nvCxnSpPr>
        <p:spPr>
          <a:xfrm>
            <a:off x="7778965" y="26498469"/>
            <a:ext cx="2368491" cy="1184759"/>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558" name="Straight Connector 557">
            <a:extLst>
              <a:ext uri="{FF2B5EF4-FFF2-40B4-BE49-F238E27FC236}">
                <a16:creationId xmlns:a16="http://schemas.microsoft.com/office/drawing/2014/main" id="{FA88E79C-93A8-4278-9B89-7268253A50E0}"/>
              </a:ext>
            </a:extLst>
          </p:cNvPr>
          <p:cNvCxnSpPr>
            <a:cxnSpLocks/>
          </p:cNvCxnSpPr>
          <p:nvPr/>
        </p:nvCxnSpPr>
        <p:spPr>
          <a:xfrm flipH="1">
            <a:off x="8867164" y="27010290"/>
            <a:ext cx="1526725" cy="672938"/>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559" name="Straight Connector 558">
            <a:extLst>
              <a:ext uri="{FF2B5EF4-FFF2-40B4-BE49-F238E27FC236}">
                <a16:creationId xmlns:a16="http://schemas.microsoft.com/office/drawing/2014/main" id="{83FD263F-8B7B-4052-8F70-32131C6728CA}"/>
              </a:ext>
            </a:extLst>
          </p:cNvPr>
          <p:cNvCxnSpPr>
            <a:cxnSpLocks/>
          </p:cNvCxnSpPr>
          <p:nvPr/>
        </p:nvCxnSpPr>
        <p:spPr>
          <a:xfrm flipH="1">
            <a:off x="8878330" y="27683228"/>
            <a:ext cx="1269126" cy="0"/>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560" name="Straight Connector 559">
            <a:extLst>
              <a:ext uri="{FF2B5EF4-FFF2-40B4-BE49-F238E27FC236}">
                <a16:creationId xmlns:a16="http://schemas.microsoft.com/office/drawing/2014/main" id="{24602E82-94A8-49A9-9AEB-E40F14DF7183}"/>
              </a:ext>
            </a:extLst>
          </p:cNvPr>
          <p:cNvCxnSpPr>
            <a:cxnSpLocks/>
          </p:cNvCxnSpPr>
          <p:nvPr/>
        </p:nvCxnSpPr>
        <p:spPr>
          <a:xfrm>
            <a:off x="8971166" y="26161915"/>
            <a:ext cx="1176290" cy="1532199"/>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561" name="Straight Connector 560">
            <a:extLst>
              <a:ext uri="{FF2B5EF4-FFF2-40B4-BE49-F238E27FC236}">
                <a16:creationId xmlns:a16="http://schemas.microsoft.com/office/drawing/2014/main" id="{EEC792D2-E02B-44AD-9E86-310E3964E65E}"/>
              </a:ext>
            </a:extLst>
          </p:cNvPr>
          <p:cNvCxnSpPr>
            <a:cxnSpLocks/>
          </p:cNvCxnSpPr>
          <p:nvPr/>
        </p:nvCxnSpPr>
        <p:spPr>
          <a:xfrm flipH="1">
            <a:off x="10133716" y="27010290"/>
            <a:ext cx="258926" cy="672937"/>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562" name="Straight Connector 561">
            <a:extLst>
              <a:ext uri="{FF2B5EF4-FFF2-40B4-BE49-F238E27FC236}">
                <a16:creationId xmlns:a16="http://schemas.microsoft.com/office/drawing/2014/main" id="{B712DBEA-F9BF-49E7-8EEE-7A5E1B531129}"/>
              </a:ext>
            </a:extLst>
          </p:cNvPr>
          <p:cNvCxnSpPr>
            <a:cxnSpLocks/>
          </p:cNvCxnSpPr>
          <p:nvPr/>
        </p:nvCxnSpPr>
        <p:spPr>
          <a:xfrm>
            <a:off x="8971166" y="26161914"/>
            <a:ext cx="1421476" cy="837490"/>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563" name="TextBox 562">
                <a:extLst>
                  <a:ext uri="{FF2B5EF4-FFF2-40B4-BE49-F238E27FC236}">
                    <a16:creationId xmlns:a16="http://schemas.microsoft.com/office/drawing/2014/main" id="{50E569EE-BA97-44CC-ABC8-792AA2137106}"/>
                  </a:ext>
                </a:extLst>
              </p:cNvPr>
              <p:cNvSpPr txBox="1"/>
              <p:nvPr/>
            </p:nvSpPr>
            <p:spPr>
              <a:xfrm>
                <a:off x="11066536" y="23062697"/>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2</m:t>
                          </m:r>
                        </m:sup>
                      </m:sSup>
                    </m:oMath>
                  </m:oMathPara>
                </a14:m>
                <a:endParaRPr lang="en-US" sz="2400" dirty="0"/>
              </a:p>
            </p:txBody>
          </p:sp>
        </mc:Choice>
        <mc:Fallback xmlns="">
          <p:sp>
            <p:nvSpPr>
              <p:cNvPr id="563" name="TextBox 562">
                <a:extLst>
                  <a:ext uri="{FF2B5EF4-FFF2-40B4-BE49-F238E27FC236}">
                    <a16:creationId xmlns:a16="http://schemas.microsoft.com/office/drawing/2014/main" id="{50E569EE-BA97-44CC-ABC8-792AA2137106}"/>
                  </a:ext>
                </a:extLst>
              </p:cNvPr>
              <p:cNvSpPr txBox="1">
                <a:spLocks noRot="1" noChangeAspect="1" noMove="1" noResize="1" noEditPoints="1" noAdjustHandles="1" noChangeArrowheads="1" noChangeShapeType="1" noTextEdit="1"/>
              </p:cNvSpPr>
              <p:nvPr/>
            </p:nvSpPr>
            <p:spPr>
              <a:xfrm>
                <a:off x="11066536" y="23062697"/>
                <a:ext cx="454703" cy="381643"/>
              </a:xfrm>
              <a:prstGeom prst="rect">
                <a:avLst/>
              </a:prstGeom>
              <a:blipFill>
                <a:blip r:embed="rId36"/>
                <a:stretch>
                  <a:fillRect l="-8000" b="-31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4" name="TextBox 563">
                <a:extLst>
                  <a:ext uri="{FF2B5EF4-FFF2-40B4-BE49-F238E27FC236}">
                    <a16:creationId xmlns:a16="http://schemas.microsoft.com/office/drawing/2014/main" id="{0D4DC677-6004-4802-9726-B7DA25859FC2}"/>
                  </a:ext>
                </a:extLst>
              </p:cNvPr>
              <p:cNvSpPr txBox="1"/>
              <p:nvPr/>
            </p:nvSpPr>
            <p:spPr>
              <a:xfrm>
                <a:off x="10855303" y="26856255"/>
                <a:ext cx="454703" cy="3816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2</m:t>
                          </m:r>
                        </m:sup>
                      </m:sSup>
                    </m:oMath>
                  </m:oMathPara>
                </a14:m>
                <a:endParaRPr lang="en-US" sz="2400" dirty="0"/>
              </a:p>
            </p:txBody>
          </p:sp>
        </mc:Choice>
        <mc:Fallback xmlns="">
          <p:sp>
            <p:nvSpPr>
              <p:cNvPr id="564" name="TextBox 563">
                <a:extLst>
                  <a:ext uri="{FF2B5EF4-FFF2-40B4-BE49-F238E27FC236}">
                    <a16:creationId xmlns:a16="http://schemas.microsoft.com/office/drawing/2014/main" id="{0D4DC677-6004-4802-9726-B7DA25859FC2}"/>
                  </a:ext>
                </a:extLst>
              </p:cNvPr>
              <p:cNvSpPr txBox="1">
                <a:spLocks noRot="1" noChangeAspect="1" noMove="1" noResize="1" noEditPoints="1" noAdjustHandles="1" noChangeArrowheads="1" noChangeShapeType="1" noTextEdit="1"/>
              </p:cNvSpPr>
              <p:nvPr/>
            </p:nvSpPr>
            <p:spPr>
              <a:xfrm>
                <a:off x="10855303" y="26856255"/>
                <a:ext cx="454703" cy="381643"/>
              </a:xfrm>
              <a:prstGeom prst="rect">
                <a:avLst/>
              </a:prstGeom>
              <a:blipFill>
                <a:blip r:embed="rId37"/>
                <a:stretch>
                  <a:fillRect l="-9459" t="-1613" b="-3226"/>
                </a:stretch>
              </a:blipFill>
            </p:spPr>
            <p:txBody>
              <a:bodyPr/>
              <a:lstStyle/>
              <a:p>
                <a:r>
                  <a:rPr lang="en-US">
                    <a:noFill/>
                  </a:rPr>
                  <a:t> </a:t>
                </a:r>
              </a:p>
            </p:txBody>
          </p:sp>
        </mc:Fallback>
      </mc:AlternateContent>
      <p:sp>
        <p:nvSpPr>
          <p:cNvPr id="565" name="Arc 564">
            <a:extLst>
              <a:ext uri="{FF2B5EF4-FFF2-40B4-BE49-F238E27FC236}">
                <a16:creationId xmlns:a16="http://schemas.microsoft.com/office/drawing/2014/main" id="{43BC0152-625D-4000-9DE0-FE903765FD60}"/>
              </a:ext>
            </a:extLst>
          </p:cNvPr>
          <p:cNvSpPr/>
          <p:nvPr/>
        </p:nvSpPr>
        <p:spPr>
          <a:xfrm>
            <a:off x="9019599" y="24296685"/>
            <a:ext cx="701595" cy="1766659"/>
          </a:xfrm>
          <a:prstGeom prst="arc">
            <a:avLst>
              <a:gd name="adj1" fmla="val 16200000"/>
              <a:gd name="adj2" fmla="val 226818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566" name="Isosceles Triangle 565">
            <a:extLst>
              <a:ext uri="{FF2B5EF4-FFF2-40B4-BE49-F238E27FC236}">
                <a16:creationId xmlns:a16="http://schemas.microsoft.com/office/drawing/2014/main" id="{B96F111D-57FF-42CA-8110-C72AA4BC6575}"/>
              </a:ext>
            </a:extLst>
          </p:cNvPr>
          <p:cNvSpPr/>
          <p:nvPr/>
        </p:nvSpPr>
        <p:spPr>
          <a:xfrm rot="3574134">
            <a:off x="9642333" y="25285202"/>
            <a:ext cx="183159" cy="15789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67" name="TextBox 566">
                <a:extLst>
                  <a:ext uri="{FF2B5EF4-FFF2-40B4-BE49-F238E27FC236}">
                    <a16:creationId xmlns:a16="http://schemas.microsoft.com/office/drawing/2014/main" id="{B60E5EEC-19E7-4A59-9F44-A8E4E1ECC877}"/>
                  </a:ext>
                </a:extLst>
              </p:cNvPr>
              <p:cNvSpPr txBox="1"/>
              <p:nvPr/>
            </p:nvSpPr>
            <p:spPr>
              <a:xfrm>
                <a:off x="9848370" y="24856661"/>
                <a:ext cx="20800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𝑓</m:t>
                      </m:r>
                      <m:r>
                        <a:rPr lang="en-US" sz="2400" b="0" i="1" smtClean="0">
                          <a:latin typeface="Cambria Math" panose="02040503050406030204" pitchFamily="18" charset="0"/>
                        </a:rPr>
                        <m:t>∈ </m:t>
                      </m:r>
                      <m:r>
                        <m:rPr>
                          <m:sty m:val="p"/>
                        </m:rPr>
                        <a:rPr lang="en-US" sz="2400" b="0" i="1" smtClean="0">
                          <a:latin typeface="Cambria Math" panose="02040503050406030204" pitchFamily="18" charset="0"/>
                        </a:rPr>
                        <m:t>M</m:t>
                      </m:r>
                      <m:acc>
                        <m:accPr>
                          <m:chr m:val="̈"/>
                          <m:ctrlPr>
                            <a:rPr lang="en-US" sz="2400" b="0" i="1" smtClean="0">
                              <a:latin typeface="Cambria Math" panose="02040503050406030204" pitchFamily="18" charset="0"/>
                            </a:rPr>
                          </m:ctrlPr>
                        </m:accPr>
                        <m:e>
                          <m:r>
                            <m:rPr>
                              <m:sty m:val="p"/>
                            </m:rPr>
                            <a:rPr lang="en-US" sz="2400" b="0" i="1" smtClean="0">
                              <a:latin typeface="Cambria Math" panose="02040503050406030204" pitchFamily="18" charset="0"/>
                            </a:rPr>
                            <m:t>o</m:t>
                          </m:r>
                        </m:e>
                      </m:acc>
                      <m:r>
                        <m:rPr>
                          <m:sty m:val="p"/>
                        </m:rPr>
                        <a:rPr lang="en-US" sz="2400" b="0" i="1" smtClean="0">
                          <a:latin typeface="Cambria Math" panose="02040503050406030204" pitchFamily="18" charset="0"/>
                        </a:rPr>
                        <m:t>b</m:t>
                      </m:r>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𝕊</m:t>
                              </m:r>
                            </m:e>
                            <m:sup>
                              <m:r>
                                <a:rPr lang="en-US" sz="2400" i="1">
                                  <a:latin typeface="Cambria Math" panose="02040503050406030204" pitchFamily="18" charset="0"/>
                                </a:rPr>
                                <m:t>2</m:t>
                              </m:r>
                            </m:sup>
                          </m:sSup>
                        </m:e>
                      </m:d>
                    </m:oMath>
                  </m:oMathPara>
                </a14:m>
                <a:endParaRPr lang="en-US" sz="2400" dirty="0"/>
              </a:p>
            </p:txBody>
          </p:sp>
        </mc:Choice>
        <mc:Fallback xmlns="">
          <p:sp>
            <p:nvSpPr>
              <p:cNvPr id="567" name="TextBox 566">
                <a:extLst>
                  <a:ext uri="{FF2B5EF4-FFF2-40B4-BE49-F238E27FC236}">
                    <a16:creationId xmlns:a16="http://schemas.microsoft.com/office/drawing/2014/main" id="{B60E5EEC-19E7-4A59-9F44-A8E4E1ECC877}"/>
                  </a:ext>
                </a:extLst>
              </p:cNvPr>
              <p:cNvSpPr txBox="1">
                <a:spLocks noRot="1" noChangeAspect="1" noMove="1" noResize="1" noEditPoints="1" noAdjustHandles="1" noChangeArrowheads="1" noChangeShapeType="1" noTextEdit="1"/>
              </p:cNvSpPr>
              <p:nvPr/>
            </p:nvSpPr>
            <p:spPr>
              <a:xfrm>
                <a:off x="9848370" y="24856661"/>
                <a:ext cx="2080057" cy="369332"/>
              </a:xfrm>
              <a:prstGeom prst="rect">
                <a:avLst/>
              </a:prstGeom>
              <a:blipFill>
                <a:blip r:embed="rId38"/>
                <a:stretch>
                  <a:fillRect l="-2639" t="-5000"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8" name="TextBox 567">
                <a:extLst>
                  <a:ext uri="{FF2B5EF4-FFF2-40B4-BE49-F238E27FC236}">
                    <a16:creationId xmlns:a16="http://schemas.microsoft.com/office/drawing/2014/main" id="{B7AE5562-5D26-4032-B604-840B24A1678A}"/>
                  </a:ext>
                </a:extLst>
              </p:cNvPr>
              <p:cNvSpPr txBox="1"/>
              <p:nvPr/>
            </p:nvSpPr>
            <p:spPr>
              <a:xfrm>
                <a:off x="7371374" y="21989254"/>
                <a:ext cx="51090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568" name="TextBox 567">
                <a:extLst>
                  <a:ext uri="{FF2B5EF4-FFF2-40B4-BE49-F238E27FC236}">
                    <a16:creationId xmlns:a16="http://schemas.microsoft.com/office/drawing/2014/main" id="{B7AE5562-5D26-4032-B604-840B24A1678A}"/>
                  </a:ext>
                </a:extLst>
              </p:cNvPr>
              <p:cNvSpPr txBox="1">
                <a:spLocks noRot="1" noChangeAspect="1" noMove="1" noResize="1" noEditPoints="1" noAdjustHandles="1" noChangeArrowheads="1" noChangeShapeType="1" noTextEdit="1"/>
              </p:cNvSpPr>
              <p:nvPr/>
            </p:nvSpPr>
            <p:spPr>
              <a:xfrm>
                <a:off x="7371374" y="21989254"/>
                <a:ext cx="510909" cy="461665"/>
              </a:xfrm>
              <a:prstGeom prst="rect">
                <a:avLst/>
              </a:prstGeom>
              <a:blipFill>
                <a:blip r:embed="rId3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9" name="TextBox 568">
                <a:extLst>
                  <a:ext uri="{FF2B5EF4-FFF2-40B4-BE49-F238E27FC236}">
                    <a16:creationId xmlns:a16="http://schemas.microsoft.com/office/drawing/2014/main" id="{B3AEEDA8-C615-4F4B-8454-A14175ADCDFF}"/>
                  </a:ext>
                </a:extLst>
              </p:cNvPr>
              <p:cNvSpPr txBox="1"/>
              <p:nvPr/>
            </p:nvSpPr>
            <p:spPr>
              <a:xfrm>
                <a:off x="8687097" y="21973330"/>
                <a:ext cx="510781" cy="4914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𝑗</m:t>
                          </m:r>
                        </m:sub>
                      </m:sSub>
                    </m:oMath>
                  </m:oMathPara>
                </a14:m>
                <a:endParaRPr lang="en-US" sz="2400" dirty="0"/>
              </a:p>
            </p:txBody>
          </p:sp>
        </mc:Choice>
        <mc:Fallback xmlns="">
          <p:sp>
            <p:nvSpPr>
              <p:cNvPr id="569" name="TextBox 568">
                <a:extLst>
                  <a:ext uri="{FF2B5EF4-FFF2-40B4-BE49-F238E27FC236}">
                    <a16:creationId xmlns:a16="http://schemas.microsoft.com/office/drawing/2014/main" id="{B3AEEDA8-C615-4F4B-8454-A14175ADCDFF}"/>
                  </a:ext>
                </a:extLst>
              </p:cNvPr>
              <p:cNvSpPr txBox="1">
                <a:spLocks noRot="1" noChangeAspect="1" noMove="1" noResize="1" noEditPoints="1" noAdjustHandles="1" noChangeArrowheads="1" noChangeShapeType="1" noTextEdit="1"/>
              </p:cNvSpPr>
              <p:nvPr/>
            </p:nvSpPr>
            <p:spPr>
              <a:xfrm>
                <a:off x="8687097" y="21973330"/>
                <a:ext cx="510781" cy="491417"/>
              </a:xfrm>
              <a:prstGeom prst="rect">
                <a:avLst/>
              </a:prstGeom>
              <a:blipFill>
                <a:blip r:embed="rId40"/>
                <a:stretch>
                  <a:fillRect b="-1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0" name="TextBox 569">
                <a:extLst>
                  <a:ext uri="{FF2B5EF4-FFF2-40B4-BE49-F238E27FC236}">
                    <a16:creationId xmlns:a16="http://schemas.microsoft.com/office/drawing/2014/main" id="{C113E672-EF7B-4E3C-882D-FB13F574E961}"/>
                  </a:ext>
                </a:extLst>
              </p:cNvPr>
              <p:cNvSpPr txBox="1"/>
              <p:nvPr/>
            </p:nvSpPr>
            <p:spPr>
              <a:xfrm>
                <a:off x="7371374" y="25411768"/>
                <a:ext cx="540854" cy="4619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up>
                          <m:r>
                            <a:rPr lang="en-US" sz="2400" b="0" i="0" smtClean="0">
                              <a:latin typeface="Cambria Math" panose="02040503050406030204" pitchFamily="18" charset="0"/>
                            </a:rPr>
                            <m:t>′</m:t>
                          </m:r>
                        </m:sup>
                      </m:sSubSup>
                    </m:oMath>
                  </m:oMathPara>
                </a14:m>
                <a:endParaRPr lang="en-US" sz="2400" dirty="0"/>
              </a:p>
            </p:txBody>
          </p:sp>
        </mc:Choice>
        <mc:Fallback xmlns="">
          <p:sp>
            <p:nvSpPr>
              <p:cNvPr id="570" name="TextBox 569">
                <a:extLst>
                  <a:ext uri="{FF2B5EF4-FFF2-40B4-BE49-F238E27FC236}">
                    <a16:creationId xmlns:a16="http://schemas.microsoft.com/office/drawing/2014/main" id="{C113E672-EF7B-4E3C-882D-FB13F574E961}"/>
                  </a:ext>
                </a:extLst>
              </p:cNvPr>
              <p:cNvSpPr txBox="1">
                <a:spLocks noRot="1" noChangeAspect="1" noMove="1" noResize="1" noEditPoints="1" noAdjustHandles="1" noChangeArrowheads="1" noChangeShapeType="1" noTextEdit="1"/>
              </p:cNvSpPr>
              <p:nvPr/>
            </p:nvSpPr>
            <p:spPr>
              <a:xfrm>
                <a:off x="7371374" y="25411768"/>
                <a:ext cx="540854" cy="461921"/>
              </a:xfrm>
              <a:prstGeom prst="rect">
                <a:avLst/>
              </a:prstGeom>
              <a:blipFill>
                <a:blip r:embed="rId41"/>
                <a:stretch>
                  <a:fillRect b="-5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1" name="TextBox 570">
                <a:extLst>
                  <a:ext uri="{FF2B5EF4-FFF2-40B4-BE49-F238E27FC236}">
                    <a16:creationId xmlns:a16="http://schemas.microsoft.com/office/drawing/2014/main" id="{C1CC7E98-335C-4FF1-BC0A-517F3C586DF7}"/>
                  </a:ext>
                </a:extLst>
              </p:cNvPr>
              <p:cNvSpPr txBox="1"/>
              <p:nvPr/>
            </p:nvSpPr>
            <p:spPr>
              <a:xfrm>
                <a:off x="8654347" y="25058773"/>
                <a:ext cx="540854" cy="5037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𝑗</m:t>
                          </m:r>
                        </m:sub>
                        <m:sup>
                          <m:r>
                            <a:rPr lang="en-US" sz="2400" b="0" i="0" smtClean="0">
                              <a:latin typeface="Cambria Math" panose="02040503050406030204" pitchFamily="18" charset="0"/>
                            </a:rPr>
                            <m:t>′</m:t>
                          </m:r>
                        </m:sup>
                      </m:sSubSup>
                    </m:oMath>
                  </m:oMathPara>
                </a14:m>
                <a:endParaRPr lang="en-US" sz="2400" dirty="0"/>
              </a:p>
            </p:txBody>
          </p:sp>
        </mc:Choice>
        <mc:Fallback xmlns="">
          <p:sp>
            <p:nvSpPr>
              <p:cNvPr id="571" name="TextBox 570">
                <a:extLst>
                  <a:ext uri="{FF2B5EF4-FFF2-40B4-BE49-F238E27FC236}">
                    <a16:creationId xmlns:a16="http://schemas.microsoft.com/office/drawing/2014/main" id="{C1CC7E98-335C-4FF1-BC0A-517F3C586DF7}"/>
                  </a:ext>
                </a:extLst>
              </p:cNvPr>
              <p:cNvSpPr txBox="1">
                <a:spLocks noRot="1" noChangeAspect="1" noMove="1" noResize="1" noEditPoints="1" noAdjustHandles="1" noChangeArrowheads="1" noChangeShapeType="1" noTextEdit="1"/>
              </p:cNvSpPr>
              <p:nvPr/>
            </p:nvSpPr>
            <p:spPr>
              <a:xfrm>
                <a:off x="8654347" y="25058773"/>
                <a:ext cx="540854" cy="503728"/>
              </a:xfrm>
              <a:prstGeom prst="rect">
                <a:avLst/>
              </a:prstGeom>
              <a:blipFill>
                <a:blip r:embed="rId42"/>
                <a:stretch>
                  <a:fillRect b="-10976"/>
                </a:stretch>
              </a:blipFill>
            </p:spPr>
            <p:txBody>
              <a:bodyPr/>
              <a:lstStyle/>
              <a:p>
                <a:r>
                  <a:rPr lang="en-US">
                    <a:noFill/>
                  </a:rPr>
                  <a:t> </a:t>
                </a:r>
              </a:p>
            </p:txBody>
          </p:sp>
        </mc:Fallback>
      </mc:AlternateContent>
      <p:cxnSp>
        <p:nvCxnSpPr>
          <p:cNvPr id="572" name="Straight Connector 571">
            <a:extLst>
              <a:ext uri="{FF2B5EF4-FFF2-40B4-BE49-F238E27FC236}">
                <a16:creationId xmlns:a16="http://schemas.microsoft.com/office/drawing/2014/main" id="{CD711B53-1652-4945-A275-FFCBB193AD8A}"/>
              </a:ext>
            </a:extLst>
          </p:cNvPr>
          <p:cNvCxnSpPr>
            <a:cxnSpLocks/>
          </p:cNvCxnSpPr>
          <p:nvPr/>
        </p:nvCxnSpPr>
        <p:spPr>
          <a:xfrm>
            <a:off x="14924025" y="9545186"/>
            <a:ext cx="2050639" cy="112852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a:extLst>
              <a:ext uri="{FF2B5EF4-FFF2-40B4-BE49-F238E27FC236}">
                <a16:creationId xmlns:a16="http://schemas.microsoft.com/office/drawing/2014/main" id="{D7DCF122-C19C-4203-94CC-2E2609C018AC}"/>
              </a:ext>
            </a:extLst>
          </p:cNvPr>
          <p:cNvCxnSpPr>
            <a:cxnSpLocks/>
          </p:cNvCxnSpPr>
          <p:nvPr/>
        </p:nvCxnSpPr>
        <p:spPr>
          <a:xfrm flipH="1">
            <a:off x="14097489" y="9535992"/>
            <a:ext cx="826536" cy="42008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74" name="Isosceles Triangle 573">
            <a:extLst>
              <a:ext uri="{FF2B5EF4-FFF2-40B4-BE49-F238E27FC236}">
                <a16:creationId xmlns:a16="http://schemas.microsoft.com/office/drawing/2014/main" id="{317094EA-B1EF-4F40-AD8D-BF9FCA6E1920}"/>
              </a:ext>
            </a:extLst>
          </p:cNvPr>
          <p:cNvSpPr/>
          <p:nvPr/>
        </p:nvSpPr>
        <p:spPr>
          <a:xfrm>
            <a:off x="13325990" y="10489669"/>
            <a:ext cx="2947894" cy="25412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Isosceles Triangle 574">
            <a:extLst>
              <a:ext uri="{FF2B5EF4-FFF2-40B4-BE49-F238E27FC236}">
                <a16:creationId xmlns:a16="http://schemas.microsoft.com/office/drawing/2014/main" id="{C9F1B4A6-24CD-4F4A-979A-AB2CB1A32F5E}"/>
              </a:ext>
            </a:extLst>
          </p:cNvPr>
          <p:cNvSpPr/>
          <p:nvPr/>
        </p:nvSpPr>
        <p:spPr>
          <a:xfrm rot="16451218">
            <a:off x="12653933" y="9524619"/>
            <a:ext cx="2256155" cy="2125850"/>
          </a:xfrm>
          <a:prstGeom prst="triangle">
            <a:avLst>
              <a:gd name="adj" fmla="val 43493"/>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6" name="Straight Arrow Connector 575">
            <a:extLst>
              <a:ext uri="{FF2B5EF4-FFF2-40B4-BE49-F238E27FC236}">
                <a16:creationId xmlns:a16="http://schemas.microsoft.com/office/drawing/2014/main" id="{BB22B175-59EB-4C19-9561-43B7BAB0BB71}"/>
              </a:ext>
            </a:extLst>
          </p:cNvPr>
          <p:cNvCxnSpPr>
            <a:cxnSpLocks/>
          </p:cNvCxnSpPr>
          <p:nvPr/>
        </p:nvCxnSpPr>
        <p:spPr>
          <a:xfrm flipH="1" flipV="1">
            <a:off x="13881653" y="9259842"/>
            <a:ext cx="918284" cy="1229827"/>
          </a:xfrm>
          <a:prstGeom prst="straightConnector1">
            <a:avLst/>
          </a:prstGeom>
          <a:ln w="44450">
            <a:solidFill>
              <a:schemeClr val="accent1">
                <a:lumMod val="50000"/>
              </a:schemeClr>
            </a:solidFill>
            <a:tailEnd type="triangle"/>
          </a:ln>
        </p:spPr>
        <p:style>
          <a:lnRef idx="3">
            <a:schemeClr val="accent5"/>
          </a:lnRef>
          <a:fillRef idx="0">
            <a:schemeClr val="accent5"/>
          </a:fillRef>
          <a:effectRef idx="2">
            <a:schemeClr val="accent5"/>
          </a:effectRef>
          <a:fontRef idx="minor">
            <a:schemeClr val="tx1"/>
          </a:fontRef>
        </p:style>
      </p:cxnSp>
      <p:sp>
        <p:nvSpPr>
          <p:cNvPr id="577" name="Isosceles Triangle 576">
            <a:extLst>
              <a:ext uri="{FF2B5EF4-FFF2-40B4-BE49-F238E27FC236}">
                <a16:creationId xmlns:a16="http://schemas.microsoft.com/office/drawing/2014/main" id="{6EC03D13-7558-48DA-8409-285060D26D31}"/>
              </a:ext>
            </a:extLst>
          </p:cNvPr>
          <p:cNvSpPr/>
          <p:nvPr/>
        </p:nvSpPr>
        <p:spPr>
          <a:xfrm rot="10800000">
            <a:off x="13325990" y="7948381"/>
            <a:ext cx="2947894" cy="2541288"/>
          </a:xfrm>
          <a:prstGeom prst="triangl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8" name="Oval 577">
            <a:extLst>
              <a:ext uri="{FF2B5EF4-FFF2-40B4-BE49-F238E27FC236}">
                <a16:creationId xmlns:a16="http://schemas.microsoft.com/office/drawing/2014/main" id="{BE5B9C72-4356-40E3-86D1-68AA7E722121}"/>
              </a:ext>
            </a:extLst>
          </p:cNvPr>
          <p:cNvSpPr/>
          <p:nvPr/>
        </p:nvSpPr>
        <p:spPr>
          <a:xfrm>
            <a:off x="13325990" y="7610924"/>
            <a:ext cx="2947894" cy="67491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9" name="Oval 578">
            <a:extLst>
              <a:ext uri="{FF2B5EF4-FFF2-40B4-BE49-F238E27FC236}">
                <a16:creationId xmlns:a16="http://schemas.microsoft.com/office/drawing/2014/main" id="{4FBCFF76-22C5-403F-93DC-AD4B8913A670}"/>
              </a:ext>
            </a:extLst>
          </p:cNvPr>
          <p:cNvSpPr/>
          <p:nvPr/>
        </p:nvSpPr>
        <p:spPr>
          <a:xfrm>
            <a:off x="14152235" y="9192438"/>
            <a:ext cx="1295401" cy="315022"/>
          </a:xfrm>
          <a:prstGeom prst="ellipse">
            <a:avLst/>
          </a:prstGeom>
          <a:solidFill>
            <a:schemeClr val="accent3">
              <a:alpha val="85000"/>
            </a:schemeClr>
          </a:solidFill>
          <a:ln w="254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80" name="Parallelogram 579">
            <a:extLst>
              <a:ext uri="{FF2B5EF4-FFF2-40B4-BE49-F238E27FC236}">
                <a16:creationId xmlns:a16="http://schemas.microsoft.com/office/drawing/2014/main" id="{BFF47866-8D9D-439B-ADFD-1C43B53274BC}"/>
              </a:ext>
            </a:extLst>
          </p:cNvPr>
          <p:cNvSpPr/>
          <p:nvPr/>
        </p:nvSpPr>
        <p:spPr>
          <a:xfrm rot="7836815">
            <a:off x="13285657" y="7520912"/>
            <a:ext cx="2622044" cy="4664544"/>
          </a:xfrm>
          <a:prstGeom prst="parallelogram">
            <a:avLst>
              <a:gd name="adj" fmla="val 86400"/>
            </a:avLst>
          </a:prstGeom>
          <a:solidFill>
            <a:schemeClr val="accent5">
              <a:lumMod val="60000"/>
              <a:lumOff val="40000"/>
              <a:alpha val="53000"/>
            </a:schemeClr>
          </a:solidFill>
          <a:ln w="22225">
            <a:solidFill>
              <a:schemeClr val="accent1">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81" name="Isosceles Triangle 580">
            <a:extLst>
              <a:ext uri="{FF2B5EF4-FFF2-40B4-BE49-F238E27FC236}">
                <a16:creationId xmlns:a16="http://schemas.microsoft.com/office/drawing/2014/main" id="{0F047965-5906-49FE-98BE-DAC3D8C104BF}"/>
              </a:ext>
            </a:extLst>
          </p:cNvPr>
          <p:cNvSpPr/>
          <p:nvPr/>
        </p:nvSpPr>
        <p:spPr>
          <a:xfrm rot="5635456">
            <a:off x="14780603" y="9676539"/>
            <a:ext cx="2239165" cy="2128431"/>
          </a:xfrm>
          <a:prstGeom prst="triangle">
            <a:avLst>
              <a:gd name="adj" fmla="val 43493"/>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Oval 581">
            <a:extLst>
              <a:ext uri="{FF2B5EF4-FFF2-40B4-BE49-F238E27FC236}">
                <a16:creationId xmlns:a16="http://schemas.microsoft.com/office/drawing/2014/main" id="{D2F20676-9DD6-4523-9104-E44C972E9F37}"/>
              </a:ext>
            </a:extLst>
          </p:cNvPr>
          <p:cNvSpPr/>
          <p:nvPr/>
        </p:nvSpPr>
        <p:spPr>
          <a:xfrm>
            <a:off x="13325990" y="12704385"/>
            <a:ext cx="2947894" cy="674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3" name="Straight Arrow Connector 582">
            <a:extLst>
              <a:ext uri="{FF2B5EF4-FFF2-40B4-BE49-F238E27FC236}">
                <a16:creationId xmlns:a16="http://schemas.microsoft.com/office/drawing/2014/main" id="{5C62B4ED-B88A-4503-81B4-8D33DEFC4931}"/>
              </a:ext>
            </a:extLst>
          </p:cNvPr>
          <p:cNvCxnSpPr>
            <a:cxnSpLocks/>
          </p:cNvCxnSpPr>
          <p:nvPr/>
        </p:nvCxnSpPr>
        <p:spPr>
          <a:xfrm>
            <a:off x="14839129" y="10488084"/>
            <a:ext cx="1009311" cy="765041"/>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cxnSp>
        <p:nvCxnSpPr>
          <p:cNvPr id="584" name="Straight Arrow Connector 583">
            <a:extLst>
              <a:ext uri="{FF2B5EF4-FFF2-40B4-BE49-F238E27FC236}">
                <a16:creationId xmlns:a16="http://schemas.microsoft.com/office/drawing/2014/main" id="{8E2580BD-BC15-4C53-812E-EA50A1333C1E}"/>
              </a:ext>
            </a:extLst>
          </p:cNvPr>
          <p:cNvCxnSpPr>
            <a:cxnSpLocks/>
            <a:stCxn id="577" idx="0"/>
          </p:cNvCxnSpPr>
          <p:nvPr/>
        </p:nvCxnSpPr>
        <p:spPr>
          <a:xfrm flipV="1">
            <a:off x="14799937" y="10035190"/>
            <a:ext cx="1009310" cy="454479"/>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cxnSp>
        <p:nvCxnSpPr>
          <p:cNvPr id="585" name="Straight Connector 584">
            <a:extLst>
              <a:ext uri="{FF2B5EF4-FFF2-40B4-BE49-F238E27FC236}">
                <a16:creationId xmlns:a16="http://schemas.microsoft.com/office/drawing/2014/main" id="{545C58FB-867B-4251-A57A-C7C68FB84331}"/>
              </a:ext>
            </a:extLst>
          </p:cNvPr>
          <p:cNvCxnSpPr>
            <a:cxnSpLocks/>
          </p:cNvCxnSpPr>
          <p:nvPr/>
        </p:nvCxnSpPr>
        <p:spPr>
          <a:xfrm flipV="1">
            <a:off x="14825046" y="8289474"/>
            <a:ext cx="0" cy="2203831"/>
          </a:xfrm>
          <a:prstGeom prst="line">
            <a:avLst/>
          </a:prstGeom>
          <a:ln w="31750">
            <a:prstDash val="dash"/>
          </a:ln>
        </p:spPr>
        <p:style>
          <a:lnRef idx="3">
            <a:schemeClr val="accent3"/>
          </a:lnRef>
          <a:fillRef idx="0">
            <a:schemeClr val="accent3"/>
          </a:fillRef>
          <a:effectRef idx="2">
            <a:schemeClr val="accent3"/>
          </a:effectRef>
          <a:fontRef idx="minor">
            <a:schemeClr val="tx1"/>
          </a:fontRef>
        </p:style>
      </p:cxnSp>
      <p:cxnSp>
        <p:nvCxnSpPr>
          <p:cNvPr id="586" name="Straight Arrow Connector 585">
            <a:extLst>
              <a:ext uri="{FF2B5EF4-FFF2-40B4-BE49-F238E27FC236}">
                <a16:creationId xmlns:a16="http://schemas.microsoft.com/office/drawing/2014/main" id="{CCB3F3C8-144D-4742-8F47-3EC9AD2A1DF1}"/>
              </a:ext>
            </a:extLst>
          </p:cNvPr>
          <p:cNvCxnSpPr>
            <a:cxnSpLocks/>
          </p:cNvCxnSpPr>
          <p:nvPr/>
        </p:nvCxnSpPr>
        <p:spPr>
          <a:xfrm flipH="1" flipV="1">
            <a:off x="14799935" y="7351734"/>
            <a:ext cx="2" cy="909096"/>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587" name="TextBox 586">
                <a:extLst>
                  <a:ext uri="{FF2B5EF4-FFF2-40B4-BE49-F238E27FC236}">
                    <a16:creationId xmlns:a16="http://schemas.microsoft.com/office/drawing/2014/main" id="{4BB79D17-EDAF-4AAF-B2B1-EB374277B964}"/>
                  </a:ext>
                </a:extLst>
              </p:cNvPr>
              <p:cNvSpPr txBox="1"/>
              <p:nvPr/>
            </p:nvSpPr>
            <p:spPr>
              <a:xfrm>
                <a:off x="12527212" y="8004288"/>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587" name="TextBox 586">
                <a:extLst>
                  <a:ext uri="{FF2B5EF4-FFF2-40B4-BE49-F238E27FC236}">
                    <a16:creationId xmlns:a16="http://schemas.microsoft.com/office/drawing/2014/main" id="{4BB79D17-EDAF-4AAF-B2B1-EB374277B964}"/>
                  </a:ext>
                </a:extLst>
              </p:cNvPr>
              <p:cNvSpPr txBox="1">
                <a:spLocks noRot="1" noChangeAspect="1" noMove="1" noResize="1" noEditPoints="1" noAdjustHandles="1" noChangeArrowheads="1" noChangeShapeType="1" noTextEdit="1"/>
              </p:cNvSpPr>
              <p:nvPr/>
            </p:nvSpPr>
            <p:spPr>
              <a:xfrm>
                <a:off x="12527212" y="8004288"/>
                <a:ext cx="930639" cy="461665"/>
              </a:xfrm>
              <a:prstGeom prst="rect">
                <a:avLst/>
              </a:prstGeom>
              <a:blipFill>
                <a:blip r:embed="rId4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8" name="TextBox 587">
                <a:extLst>
                  <a:ext uri="{FF2B5EF4-FFF2-40B4-BE49-F238E27FC236}">
                    <a16:creationId xmlns:a16="http://schemas.microsoft.com/office/drawing/2014/main" id="{D9A697ED-A02D-4733-AEBA-167BDAE76DD0}"/>
                  </a:ext>
                </a:extLst>
              </p:cNvPr>
              <p:cNvSpPr txBox="1"/>
              <p:nvPr/>
            </p:nvSpPr>
            <p:spPr>
              <a:xfrm>
                <a:off x="15459712" y="9160558"/>
                <a:ext cx="8809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588" name="TextBox 587">
                <a:extLst>
                  <a:ext uri="{FF2B5EF4-FFF2-40B4-BE49-F238E27FC236}">
                    <a16:creationId xmlns:a16="http://schemas.microsoft.com/office/drawing/2014/main" id="{D9A697ED-A02D-4733-AEBA-167BDAE76DD0}"/>
                  </a:ext>
                </a:extLst>
              </p:cNvPr>
              <p:cNvSpPr txBox="1">
                <a:spLocks noRot="1" noChangeAspect="1" noMove="1" noResize="1" noEditPoints="1" noAdjustHandles="1" noChangeArrowheads="1" noChangeShapeType="1" noTextEdit="1"/>
              </p:cNvSpPr>
              <p:nvPr/>
            </p:nvSpPr>
            <p:spPr>
              <a:xfrm>
                <a:off x="15459712" y="9160558"/>
                <a:ext cx="880947" cy="461665"/>
              </a:xfrm>
              <a:prstGeom prst="rect">
                <a:avLst/>
              </a:prstGeom>
              <a:blipFill>
                <a:blip r:embed="rId4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9" name="TextBox 588">
                <a:extLst>
                  <a:ext uri="{FF2B5EF4-FFF2-40B4-BE49-F238E27FC236}">
                    <a16:creationId xmlns:a16="http://schemas.microsoft.com/office/drawing/2014/main" id="{DF4FFA81-6FB5-4DC2-B6C1-96CA7D9C2123}"/>
                  </a:ext>
                </a:extLst>
              </p:cNvPr>
              <p:cNvSpPr txBox="1"/>
              <p:nvPr/>
            </p:nvSpPr>
            <p:spPr>
              <a:xfrm>
                <a:off x="13440233" y="10374860"/>
                <a:ext cx="6372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sup>
                      </m:sSup>
                    </m:oMath>
                  </m:oMathPara>
                </a14:m>
                <a:endParaRPr lang="en-US" sz="2400" dirty="0"/>
              </a:p>
            </p:txBody>
          </p:sp>
        </mc:Choice>
        <mc:Fallback xmlns="">
          <p:sp>
            <p:nvSpPr>
              <p:cNvPr id="589" name="TextBox 588">
                <a:extLst>
                  <a:ext uri="{FF2B5EF4-FFF2-40B4-BE49-F238E27FC236}">
                    <a16:creationId xmlns:a16="http://schemas.microsoft.com/office/drawing/2014/main" id="{DF4FFA81-6FB5-4DC2-B6C1-96CA7D9C2123}"/>
                  </a:ext>
                </a:extLst>
              </p:cNvPr>
              <p:cNvSpPr txBox="1">
                <a:spLocks noRot="1" noChangeAspect="1" noMove="1" noResize="1" noEditPoints="1" noAdjustHandles="1" noChangeArrowheads="1" noChangeShapeType="1" noTextEdit="1"/>
              </p:cNvSpPr>
              <p:nvPr/>
            </p:nvSpPr>
            <p:spPr>
              <a:xfrm>
                <a:off x="13440233" y="10374860"/>
                <a:ext cx="637290" cy="461665"/>
              </a:xfrm>
              <a:prstGeom prst="rect">
                <a:avLst/>
              </a:prstGeom>
              <a:blipFill>
                <a:blip r:embed="rId4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2" name="TextBox 591">
                <a:extLst>
                  <a:ext uri="{FF2B5EF4-FFF2-40B4-BE49-F238E27FC236}">
                    <a16:creationId xmlns:a16="http://schemas.microsoft.com/office/drawing/2014/main" id="{1B057CC1-D17C-4FB6-8F7A-7FB53F76B802}"/>
                  </a:ext>
                </a:extLst>
              </p:cNvPr>
              <p:cNvSpPr txBox="1"/>
              <p:nvPr/>
            </p:nvSpPr>
            <p:spPr>
              <a:xfrm>
                <a:off x="14753117" y="9138679"/>
                <a:ext cx="6363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ℍ</m:t>
                          </m:r>
                        </m:e>
                        <m:sup>
                          <m:r>
                            <a:rPr lang="en-US" sz="2400" b="0" i="1" smtClean="0">
                              <a:latin typeface="Cambria Math" panose="02040503050406030204" pitchFamily="18" charset="0"/>
                            </a:rPr>
                            <m:t>𝑛</m:t>
                          </m:r>
                        </m:sup>
                      </m:sSup>
                    </m:oMath>
                  </m:oMathPara>
                </a14:m>
                <a:endParaRPr lang="en-US" sz="2400" i="1" dirty="0"/>
              </a:p>
            </p:txBody>
          </p:sp>
        </mc:Choice>
        <mc:Fallback xmlns="">
          <p:sp>
            <p:nvSpPr>
              <p:cNvPr id="592" name="TextBox 591">
                <a:extLst>
                  <a:ext uri="{FF2B5EF4-FFF2-40B4-BE49-F238E27FC236}">
                    <a16:creationId xmlns:a16="http://schemas.microsoft.com/office/drawing/2014/main" id="{1B057CC1-D17C-4FB6-8F7A-7FB53F76B802}"/>
                  </a:ext>
                </a:extLst>
              </p:cNvPr>
              <p:cNvSpPr txBox="1">
                <a:spLocks noRot="1" noChangeAspect="1" noMove="1" noResize="1" noEditPoints="1" noAdjustHandles="1" noChangeArrowheads="1" noChangeShapeType="1" noTextEdit="1"/>
              </p:cNvSpPr>
              <p:nvPr/>
            </p:nvSpPr>
            <p:spPr>
              <a:xfrm>
                <a:off x="14753117" y="9138679"/>
                <a:ext cx="636327" cy="461665"/>
              </a:xfrm>
              <a:prstGeom prst="rect">
                <a:avLst/>
              </a:prstGeom>
              <a:blipFill>
                <a:blip r:embed="rId46"/>
                <a:stretch>
                  <a:fillRect/>
                </a:stretch>
              </a:blipFill>
            </p:spPr>
            <p:txBody>
              <a:bodyPr/>
              <a:lstStyle/>
              <a:p>
                <a:r>
                  <a:rPr lang="en-US">
                    <a:noFill/>
                  </a:rPr>
                  <a:t> </a:t>
                </a:r>
              </a:p>
            </p:txBody>
          </p:sp>
        </mc:Fallback>
      </mc:AlternateContent>
      <p:cxnSp>
        <p:nvCxnSpPr>
          <p:cNvPr id="593" name="Straight Connector 592">
            <a:extLst>
              <a:ext uri="{FF2B5EF4-FFF2-40B4-BE49-F238E27FC236}">
                <a16:creationId xmlns:a16="http://schemas.microsoft.com/office/drawing/2014/main" id="{243C8212-EC44-4F98-B7E8-F38443F13B46}"/>
              </a:ext>
            </a:extLst>
          </p:cNvPr>
          <p:cNvCxnSpPr>
            <a:cxnSpLocks/>
            <a:stCxn id="575" idx="0"/>
            <a:endCxn id="581" idx="4"/>
          </p:cNvCxnSpPr>
          <p:nvPr/>
        </p:nvCxnSpPr>
        <p:spPr>
          <a:xfrm>
            <a:off x="12711204" y="10656355"/>
            <a:ext cx="2050639" cy="112852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11398D17-2D4D-4AAC-990E-EB97FE844D32}"/>
              </a:ext>
            </a:extLst>
          </p:cNvPr>
          <p:cNvCxnSpPr>
            <a:cxnSpLocks/>
          </p:cNvCxnSpPr>
          <p:nvPr/>
        </p:nvCxnSpPr>
        <p:spPr>
          <a:xfrm flipH="1">
            <a:off x="12709727" y="9843225"/>
            <a:ext cx="1611714" cy="815886"/>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CF7C89BE-292D-43D6-AD9A-C32BD8A9AB00}"/>
              </a:ext>
            </a:extLst>
          </p:cNvPr>
          <p:cNvCxnSpPr>
            <a:cxnSpLocks/>
          </p:cNvCxnSpPr>
          <p:nvPr/>
        </p:nvCxnSpPr>
        <p:spPr>
          <a:xfrm flipH="1">
            <a:off x="14753117" y="10668227"/>
            <a:ext cx="2212141" cy="112199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96" name="Oval 595">
            <a:extLst>
              <a:ext uri="{FF2B5EF4-FFF2-40B4-BE49-F238E27FC236}">
                <a16:creationId xmlns:a16="http://schemas.microsoft.com/office/drawing/2014/main" id="{97E72797-21C7-4563-9662-6748DD8FBE05}"/>
              </a:ext>
            </a:extLst>
          </p:cNvPr>
          <p:cNvSpPr/>
          <p:nvPr/>
        </p:nvSpPr>
        <p:spPr>
          <a:xfrm>
            <a:off x="14236387" y="9415371"/>
            <a:ext cx="99647" cy="99647"/>
          </a:xfrm>
          <a:prstGeom prst="ellipse">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97" name="Oval 596">
            <a:extLst>
              <a:ext uri="{FF2B5EF4-FFF2-40B4-BE49-F238E27FC236}">
                <a16:creationId xmlns:a16="http://schemas.microsoft.com/office/drawing/2014/main" id="{53611BDA-D855-4D94-A11D-01DEE0DB40AB}"/>
              </a:ext>
            </a:extLst>
          </p:cNvPr>
          <p:cNvSpPr/>
          <p:nvPr/>
        </p:nvSpPr>
        <p:spPr>
          <a:xfrm>
            <a:off x="14457890" y="9169201"/>
            <a:ext cx="99647" cy="99647"/>
          </a:xfrm>
          <a:prstGeom prst="ellipse">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98" name="Straight Connector 597">
            <a:extLst>
              <a:ext uri="{FF2B5EF4-FFF2-40B4-BE49-F238E27FC236}">
                <a16:creationId xmlns:a16="http://schemas.microsoft.com/office/drawing/2014/main" id="{EF86D951-ADC7-452D-81CA-F2579EF2D02B}"/>
              </a:ext>
            </a:extLst>
          </p:cNvPr>
          <p:cNvCxnSpPr>
            <a:cxnSpLocks/>
          </p:cNvCxnSpPr>
          <p:nvPr/>
        </p:nvCxnSpPr>
        <p:spPr>
          <a:xfrm flipV="1">
            <a:off x="14321441" y="9254255"/>
            <a:ext cx="151042" cy="175709"/>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61E63E81-10FF-449E-ACA8-3ACEB2F7BE01}"/>
              </a:ext>
            </a:extLst>
          </p:cNvPr>
          <p:cNvCxnSpPr>
            <a:cxnSpLocks/>
          </p:cNvCxnSpPr>
          <p:nvPr/>
        </p:nvCxnSpPr>
        <p:spPr>
          <a:xfrm>
            <a:off x="24629947" y="9546295"/>
            <a:ext cx="2050639" cy="112852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EA9FEF73-34A1-42C3-BDF6-D21C244DEE1B}"/>
              </a:ext>
            </a:extLst>
          </p:cNvPr>
          <p:cNvCxnSpPr>
            <a:cxnSpLocks/>
          </p:cNvCxnSpPr>
          <p:nvPr/>
        </p:nvCxnSpPr>
        <p:spPr>
          <a:xfrm flipH="1">
            <a:off x="23803411" y="9537101"/>
            <a:ext cx="826536" cy="42008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01" name="Isosceles Triangle 600">
            <a:extLst>
              <a:ext uri="{FF2B5EF4-FFF2-40B4-BE49-F238E27FC236}">
                <a16:creationId xmlns:a16="http://schemas.microsoft.com/office/drawing/2014/main" id="{F7CFE4A4-EE3B-4B63-80BA-DFE8C3736CFD}"/>
              </a:ext>
            </a:extLst>
          </p:cNvPr>
          <p:cNvSpPr/>
          <p:nvPr/>
        </p:nvSpPr>
        <p:spPr>
          <a:xfrm>
            <a:off x="23031912" y="10490778"/>
            <a:ext cx="2947894" cy="25412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2" name="Isosceles Triangle 601">
            <a:extLst>
              <a:ext uri="{FF2B5EF4-FFF2-40B4-BE49-F238E27FC236}">
                <a16:creationId xmlns:a16="http://schemas.microsoft.com/office/drawing/2014/main" id="{44BB1A76-DD09-4C44-B61C-61A2D0BF72B6}"/>
              </a:ext>
            </a:extLst>
          </p:cNvPr>
          <p:cNvSpPr/>
          <p:nvPr/>
        </p:nvSpPr>
        <p:spPr>
          <a:xfrm rot="16451218">
            <a:off x="22359855" y="9525728"/>
            <a:ext cx="2256155" cy="2125850"/>
          </a:xfrm>
          <a:prstGeom prst="triangle">
            <a:avLst>
              <a:gd name="adj" fmla="val 43493"/>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Parallelogram 602">
            <a:extLst>
              <a:ext uri="{FF2B5EF4-FFF2-40B4-BE49-F238E27FC236}">
                <a16:creationId xmlns:a16="http://schemas.microsoft.com/office/drawing/2014/main" id="{73A33706-9ABE-4DE3-AA1C-B51545898EE1}"/>
              </a:ext>
            </a:extLst>
          </p:cNvPr>
          <p:cNvSpPr/>
          <p:nvPr/>
        </p:nvSpPr>
        <p:spPr>
          <a:xfrm rot="8162214">
            <a:off x="23521270" y="7438287"/>
            <a:ext cx="1617712" cy="5628978"/>
          </a:xfrm>
          <a:prstGeom prst="parallelogram">
            <a:avLst>
              <a:gd name="adj" fmla="val 84088"/>
            </a:avLst>
          </a:prstGeom>
          <a:solidFill>
            <a:schemeClr val="accent5">
              <a:lumMod val="60000"/>
              <a:lumOff val="40000"/>
              <a:alpha val="53000"/>
            </a:schemeClr>
          </a:solidFill>
          <a:ln w="22225">
            <a:solidFill>
              <a:schemeClr val="accent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04" name="Isosceles Triangle 603">
            <a:extLst>
              <a:ext uri="{FF2B5EF4-FFF2-40B4-BE49-F238E27FC236}">
                <a16:creationId xmlns:a16="http://schemas.microsoft.com/office/drawing/2014/main" id="{B6213F2E-0B5A-4196-A7F9-D5ED3A790E01}"/>
              </a:ext>
            </a:extLst>
          </p:cNvPr>
          <p:cNvSpPr/>
          <p:nvPr/>
        </p:nvSpPr>
        <p:spPr>
          <a:xfrm rot="5635456">
            <a:off x="24486525" y="9677648"/>
            <a:ext cx="2239165" cy="2128431"/>
          </a:xfrm>
          <a:prstGeom prst="triangle">
            <a:avLst>
              <a:gd name="adj" fmla="val 43493"/>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5" name="Oval 604">
            <a:extLst>
              <a:ext uri="{FF2B5EF4-FFF2-40B4-BE49-F238E27FC236}">
                <a16:creationId xmlns:a16="http://schemas.microsoft.com/office/drawing/2014/main" id="{B607DB51-0601-49B7-8CAA-41FDDC69A4F7}"/>
              </a:ext>
            </a:extLst>
          </p:cNvPr>
          <p:cNvSpPr/>
          <p:nvPr/>
        </p:nvSpPr>
        <p:spPr>
          <a:xfrm>
            <a:off x="23031912" y="12705494"/>
            <a:ext cx="2947894" cy="674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6" name="Straight Arrow Connector 605">
            <a:extLst>
              <a:ext uri="{FF2B5EF4-FFF2-40B4-BE49-F238E27FC236}">
                <a16:creationId xmlns:a16="http://schemas.microsoft.com/office/drawing/2014/main" id="{EE42BA8F-4AE8-4733-A5BF-80AA9D5C8B86}"/>
              </a:ext>
            </a:extLst>
          </p:cNvPr>
          <p:cNvCxnSpPr>
            <a:cxnSpLocks/>
          </p:cNvCxnSpPr>
          <p:nvPr/>
        </p:nvCxnSpPr>
        <p:spPr>
          <a:xfrm>
            <a:off x="24545051" y="10489193"/>
            <a:ext cx="1009311" cy="765041"/>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cxnSp>
        <p:nvCxnSpPr>
          <p:cNvPr id="607" name="Straight Arrow Connector 606">
            <a:extLst>
              <a:ext uri="{FF2B5EF4-FFF2-40B4-BE49-F238E27FC236}">
                <a16:creationId xmlns:a16="http://schemas.microsoft.com/office/drawing/2014/main" id="{5FE3FC62-EDBF-4769-926C-E9F065804CD1}"/>
              </a:ext>
            </a:extLst>
          </p:cNvPr>
          <p:cNvCxnSpPr>
            <a:cxnSpLocks/>
            <a:stCxn id="608" idx="0"/>
          </p:cNvCxnSpPr>
          <p:nvPr/>
        </p:nvCxnSpPr>
        <p:spPr>
          <a:xfrm flipV="1">
            <a:off x="24505859" y="10036299"/>
            <a:ext cx="1009310" cy="454479"/>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p:sp>
        <p:nvSpPr>
          <p:cNvPr id="608" name="Isosceles Triangle 607">
            <a:extLst>
              <a:ext uri="{FF2B5EF4-FFF2-40B4-BE49-F238E27FC236}">
                <a16:creationId xmlns:a16="http://schemas.microsoft.com/office/drawing/2014/main" id="{C53465C6-86C5-4C5C-909B-81D2FCE9B0B7}"/>
              </a:ext>
            </a:extLst>
          </p:cNvPr>
          <p:cNvSpPr/>
          <p:nvPr/>
        </p:nvSpPr>
        <p:spPr>
          <a:xfrm rot="10800000">
            <a:off x="23031912" y="7949490"/>
            <a:ext cx="2947894" cy="2541288"/>
          </a:xfrm>
          <a:prstGeom prst="triangl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9" name="Oval 608">
            <a:extLst>
              <a:ext uri="{FF2B5EF4-FFF2-40B4-BE49-F238E27FC236}">
                <a16:creationId xmlns:a16="http://schemas.microsoft.com/office/drawing/2014/main" id="{CEDD95EF-B2EE-488B-A1E6-3E5143B603B8}"/>
              </a:ext>
            </a:extLst>
          </p:cNvPr>
          <p:cNvSpPr/>
          <p:nvPr/>
        </p:nvSpPr>
        <p:spPr>
          <a:xfrm>
            <a:off x="23031912" y="7612033"/>
            <a:ext cx="2947894" cy="67491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0" name="Oval 609">
            <a:extLst>
              <a:ext uri="{FF2B5EF4-FFF2-40B4-BE49-F238E27FC236}">
                <a16:creationId xmlns:a16="http://schemas.microsoft.com/office/drawing/2014/main" id="{B9D73F64-5221-4D60-964A-44C57BBE5AD3}"/>
              </a:ext>
            </a:extLst>
          </p:cNvPr>
          <p:cNvSpPr/>
          <p:nvPr/>
        </p:nvSpPr>
        <p:spPr>
          <a:xfrm>
            <a:off x="23858157" y="9193547"/>
            <a:ext cx="1295401" cy="315022"/>
          </a:xfrm>
          <a:prstGeom prst="ellipse">
            <a:avLst/>
          </a:prstGeom>
          <a:solidFill>
            <a:schemeClr val="accent3">
              <a:alpha val="85000"/>
            </a:schemeClr>
          </a:solidFill>
          <a:ln w="254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11" name="Straight Connector 610">
            <a:extLst>
              <a:ext uri="{FF2B5EF4-FFF2-40B4-BE49-F238E27FC236}">
                <a16:creationId xmlns:a16="http://schemas.microsoft.com/office/drawing/2014/main" id="{CB064C10-4943-4C78-9F63-77968AB8E408}"/>
              </a:ext>
            </a:extLst>
          </p:cNvPr>
          <p:cNvCxnSpPr>
            <a:cxnSpLocks/>
          </p:cNvCxnSpPr>
          <p:nvPr/>
        </p:nvCxnSpPr>
        <p:spPr>
          <a:xfrm flipV="1">
            <a:off x="24530968" y="8290583"/>
            <a:ext cx="0" cy="2203831"/>
          </a:xfrm>
          <a:prstGeom prst="line">
            <a:avLst/>
          </a:prstGeom>
          <a:ln w="31750">
            <a:prstDash val="dash"/>
          </a:ln>
        </p:spPr>
        <p:style>
          <a:lnRef idx="3">
            <a:schemeClr val="accent3"/>
          </a:lnRef>
          <a:fillRef idx="0">
            <a:schemeClr val="accent3"/>
          </a:fillRef>
          <a:effectRef idx="2">
            <a:schemeClr val="accent3"/>
          </a:effectRef>
          <a:fontRef idx="minor">
            <a:schemeClr val="tx1"/>
          </a:fontRef>
        </p:style>
      </p:cxnSp>
      <p:cxnSp>
        <p:nvCxnSpPr>
          <p:cNvPr id="612" name="Straight Arrow Connector 611">
            <a:extLst>
              <a:ext uri="{FF2B5EF4-FFF2-40B4-BE49-F238E27FC236}">
                <a16:creationId xmlns:a16="http://schemas.microsoft.com/office/drawing/2014/main" id="{151FFF01-5266-48FD-93F6-B358935A0CD1}"/>
              </a:ext>
            </a:extLst>
          </p:cNvPr>
          <p:cNvCxnSpPr>
            <a:cxnSpLocks/>
          </p:cNvCxnSpPr>
          <p:nvPr/>
        </p:nvCxnSpPr>
        <p:spPr>
          <a:xfrm flipH="1" flipV="1">
            <a:off x="24505857" y="7352843"/>
            <a:ext cx="2" cy="909096"/>
          </a:xfrm>
          <a:prstGeom prst="straightConnector1">
            <a:avLst/>
          </a:prstGeom>
          <a:ln w="31750">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613" name="TextBox 612">
                <a:extLst>
                  <a:ext uri="{FF2B5EF4-FFF2-40B4-BE49-F238E27FC236}">
                    <a16:creationId xmlns:a16="http://schemas.microsoft.com/office/drawing/2014/main" id="{6D95FC88-E0E6-4BA2-80DA-94D28803ECF3}"/>
                  </a:ext>
                </a:extLst>
              </p:cNvPr>
              <p:cNvSpPr txBox="1"/>
              <p:nvPr/>
            </p:nvSpPr>
            <p:spPr>
              <a:xfrm>
                <a:off x="22061949" y="8023107"/>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613" name="TextBox 612">
                <a:extLst>
                  <a:ext uri="{FF2B5EF4-FFF2-40B4-BE49-F238E27FC236}">
                    <a16:creationId xmlns:a16="http://schemas.microsoft.com/office/drawing/2014/main" id="{6D95FC88-E0E6-4BA2-80DA-94D28803ECF3}"/>
                  </a:ext>
                </a:extLst>
              </p:cNvPr>
              <p:cNvSpPr txBox="1">
                <a:spLocks noRot="1" noChangeAspect="1" noMove="1" noResize="1" noEditPoints="1" noAdjustHandles="1" noChangeArrowheads="1" noChangeShapeType="1" noTextEdit="1"/>
              </p:cNvSpPr>
              <p:nvPr/>
            </p:nvSpPr>
            <p:spPr>
              <a:xfrm>
                <a:off x="22061949" y="8023107"/>
                <a:ext cx="930639" cy="461665"/>
              </a:xfrm>
              <a:prstGeom prst="rect">
                <a:avLst/>
              </a:prstGeom>
              <a:blipFill>
                <a:blip r:embed="rId4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4" name="TextBox 613">
                <a:extLst>
                  <a:ext uri="{FF2B5EF4-FFF2-40B4-BE49-F238E27FC236}">
                    <a16:creationId xmlns:a16="http://schemas.microsoft.com/office/drawing/2014/main" id="{02C2AC8E-50E9-4F4C-87E4-8D7C46F3DC61}"/>
                  </a:ext>
                </a:extLst>
              </p:cNvPr>
              <p:cNvSpPr txBox="1"/>
              <p:nvPr/>
            </p:nvSpPr>
            <p:spPr>
              <a:xfrm>
                <a:off x="25165634" y="9161667"/>
                <a:ext cx="8809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614" name="TextBox 613">
                <a:extLst>
                  <a:ext uri="{FF2B5EF4-FFF2-40B4-BE49-F238E27FC236}">
                    <a16:creationId xmlns:a16="http://schemas.microsoft.com/office/drawing/2014/main" id="{02C2AC8E-50E9-4F4C-87E4-8D7C46F3DC61}"/>
                  </a:ext>
                </a:extLst>
              </p:cNvPr>
              <p:cNvSpPr txBox="1">
                <a:spLocks noRot="1" noChangeAspect="1" noMove="1" noResize="1" noEditPoints="1" noAdjustHandles="1" noChangeArrowheads="1" noChangeShapeType="1" noTextEdit="1"/>
              </p:cNvSpPr>
              <p:nvPr/>
            </p:nvSpPr>
            <p:spPr>
              <a:xfrm>
                <a:off x="25165634" y="9161667"/>
                <a:ext cx="880947" cy="461665"/>
              </a:xfrm>
              <a:prstGeom prst="rect">
                <a:avLst/>
              </a:prstGeom>
              <a:blipFill>
                <a:blip r:embed="rId4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5" name="TextBox 614">
                <a:extLst>
                  <a:ext uri="{FF2B5EF4-FFF2-40B4-BE49-F238E27FC236}">
                    <a16:creationId xmlns:a16="http://schemas.microsoft.com/office/drawing/2014/main" id="{2DF073FB-E354-4C5C-B4C5-09B8C2DAEE39}"/>
                  </a:ext>
                </a:extLst>
              </p:cNvPr>
              <p:cNvSpPr txBox="1"/>
              <p:nvPr/>
            </p:nvSpPr>
            <p:spPr>
              <a:xfrm>
                <a:off x="23165466" y="10433406"/>
                <a:ext cx="6372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sup>
                      </m:sSup>
                    </m:oMath>
                  </m:oMathPara>
                </a14:m>
                <a:endParaRPr lang="en-US" sz="2400" dirty="0"/>
              </a:p>
            </p:txBody>
          </p:sp>
        </mc:Choice>
        <mc:Fallback xmlns="">
          <p:sp>
            <p:nvSpPr>
              <p:cNvPr id="615" name="TextBox 614">
                <a:extLst>
                  <a:ext uri="{FF2B5EF4-FFF2-40B4-BE49-F238E27FC236}">
                    <a16:creationId xmlns:a16="http://schemas.microsoft.com/office/drawing/2014/main" id="{2DF073FB-E354-4C5C-B4C5-09B8C2DAEE39}"/>
                  </a:ext>
                </a:extLst>
              </p:cNvPr>
              <p:cNvSpPr txBox="1">
                <a:spLocks noRot="1" noChangeAspect="1" noMove="1" noResize="1" noEditPoints="1" noAdjustHandles="1" noChangeArrowheads="1" noChangeShapeType="1" noTextEdit="1"/>
              </p:cNvSpPr>
              <p:nvPr/>
            </p:nvSpPr>
            <p:spPr>
              <a:xfrm>
                <a:off x="23165466" y="10433406"/>
                <a:ext cx="637290" cy="461665"/>
              </a:xfrm>
              <a:prstGeom prst="rect">
                <a:avLst/>
              </a:prstGeom>
              <a:blipFill>
                <a:blip r:embed="rId4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8" name="TextBox 617">
                <a:extLst>
                  <a:ext uri="{FF2B5EF4-FFF2-40B4-BE49-F238E27FC236}">
                    <a16:creationId xmlns:a16="http://schemas.microsoft.com/office/drawing/2014/main" id="{B660947D-21B4-491C-B2EA-B81653B25022}"/>
                  </a:ext>
                </a:extLst>
              </p:cNvPr>
              <p:cNvSpPr txBox="1"/>
              <p:nvPr/>
            </p:nvSpPr>
            <p:spPr>
              <a:xfrm>
                <a:off x="24459039" y="9139788"/>
                <a:ext cx="6363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ℍ</m:t>
                          </m:r>
                        </m:e>
                        <m:sup>
                          <m:r>
                            <a:rPr lang="en-US" sz="2400" b="0" i="1" smtClean="0">
                              <a:latin typeface="Cambria Math" panose="02040503050406030204" pitchFamily="18" charset="0"/>
                            </a:rPr>
                            <m:t>𝑛</m:t>
                          </m:r>
                        </m:sup>
                      </m:sSup>
                    </m:oMath>
                  </m:oMathPara>
                </a14:m>
                <a:endParaRPr lang="en-US" sz="2400" i="1" dirty="0"/>
              </a:p>
            </p:txBody>
          </p:sp>
        </mc:Choice>
        <mc:Fallback xmlns="">
          <p:sp>
            <p:nvSpPr>
              <p:cNvPr id="618" name="TextBox 617">
                <a:extLst>
                  <a:ext uri="{FF2B5EF4-FFF2-40B4-BE49-F238E27FC236}">
                    <a16:creationId xmlns:a16="http://schemas.microsoft.com/office/drawing/2014/main" id="{B660947D-21B4-491C-B2EA-B81653B25022}"/>
                  </a:ext>
                </a:extLst>
              </p:cNvPr>
              <p:cNvSpPr txBox="1">
                <a:spLocks noRot="1" noChangeAspect="1" noMove="1" noResize="1" noEditPoints="1" noAdjustHandles="1" noChangeArrowheads="1" noChangeShapeType="1" noTextEdit="1"/>
              </p:cNvSpPr>
              <p:nvPr/>
            </p:nvSpPr>
            <p:spPr>
              <a:xfrm>
                <a:off x="24459039" y="9139788"/>
                <a:ext cx="636327" cy="461665"/>
              </a:xfrm>
              <a:prstGeom prst="rect">
                <a:avLst/>
              </a:prstGeom>
              <a:blipFill>
                <a:blip r:embed="rId50"/>
                <a:stretch>
                  <a:fillRect/>
                </a:stretch>
              </a:blipFill>
            </p:spPr>
            <p:txBody>
              <a:bodyPr/>
              <a:lstStyle/>
              <a:p>
                <a:r>
                  <a:rPr lang="en-US">
                    <a:noFill/>
                  </a:rPr>
                  <a:t> </a:t>
                </a:r>
              </a:p>
            </p:txBody>
          </p:sp>
        </mc:Fallback>
      </mc:AlternateContent>
      <p:cxnSp>
        <p:nvCxnSpPr>
          <p:cNvPr id="619" name="Straight Connector 618">
            <a:extLst>
              <a:ext uri="{FF2B5EF4-FFF2-40B4-BE49-F238E27FC236}">
                <a16:creationId xmlns:a16="http://schemas.microsoft.com/office/drawing/2014/main" id="{3E8555FA-0912-483C-A47F-59F99B9D92C8}"/>
              </a:ext>
            </a:extLst>
          </p:cNvPr>
          <p:cNvCxnSpPr>
            <a:cxnSpLocks/>
            <a:stCxn id="602" idx="0"/>
            <a:endCxn id="604" idx="4"/>
          </p:cNvCxnSpPr>
          <p:nvPr/>
        </p:nvCxnSpPr>
        <p:spPr>
          <a:xfrm>
            <a:off x="22417126" y="10657464"/>
            <a:ext cx="2050639" cy="112852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0" name="Straight Connector 619">
            <a:extLst>
              <a:ext uri="{FF2B5EF4-FFF2-40B4-BE49-F238E27FC236}">
                <a16:creationId xmlns:a16="http://schemas.microsoft.com/office/drawing/2014/main" id="{01A0AC4F-2492-469E-9908-962DD9545372}"/>
              </a:ext>
            </a:extLst>
          </p:cNvPr>
          <p:cNvCxnSpPr>
            <a:cxnSpLocks/>
            <a:stCxn id="603" idx="4"/>
          </p:cNvCxnSpPr>
          <p:nvPr/>
        </p:nvCxnSpPr>
        <p:spPr>
          <a:xfrm flipH="1">
            <a:off x="22415649" y="9869427"/>
            <a:ext cx="1544758" cy="790793"/>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1" name="Straight Connector 620">
            <a:extLst>
              <a:ext uri="{FF2B5EF4-FFF2-40B4-BE49-F238E27FC236}">
                <a16:creationId xmlns:a16="http://schemas.microsoft.com/office/drawing/2014/main" id="{328661A1-897A-48C1-98AA-28D839EBC594}"/>
              </a:ext>
            </a:extLst>
          </p:cNvPr>
          <p:cNvCxnSpPr>
            <a:cxnSpLocks/>
          </p:cNvCxnSpPr>
          <p:nvPr/>
        </p:nvCxnSpPr>
        <p:spPr>
          <a:xfrm flipH="1">
            <a:off x="24459039" y="10669336"/>
            <a:ext cx="2212141" cy="112199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2" name="Straight Connector 621">
            <a:extLst>
              <a:ext uri="{FF2B5EF4-FFF2-40B4-BE49-F238E27FC236}">
                <a16:creationId xmlns:a16="http://schemas.microsoft.com/office/drawing/2014/main" id="{34F7C140-45A6-44E6-94E3-14AB01982E16}"/>
              </a:ext>
            </a:extLst>
          </p:cNvPr>
          <p:cNvCxnSpPr>
            <a:cxnSpLocks/>
          </p:cNvCxnSpPr>
          <p:nvPr/>
        </p:nvCxnSpPr>
        <p:spPr>
          <a:xfrm>
            <a:off x="23107978" y="8045851"/>
            <a:ext cx="1397879" cy="2430871"/>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3" name="Straight Arrow Connector 622">
            <a:extLst>
              <a:ext uri="{FF2B5EF4-FFF2-40B4-BE49-F238E27FC236}">
                <a16:creationId xmlns:a16="http://schemas.microsoft.com/office/drawing/2014/main" id="{1BFB2BBD-7C39-4924-84CA-CABFAB1D9CE0}"/>
              </a:ext>
            </a:extLst>
          </p:cNvPr>
          <p:cNvCxnSpPr>
            <a:cxnSpLocks/>
          </p:cNvCxnSpPr>
          <p:nvPr/>
        </p:nvCxnSpPr>
        <p:spPr>
          <a:xfrm flipH="1" flipV="1">
            <a:off x="22605235" y="7235949"/>
            <a:ext cx="1900623" cy="3303206"/>
          </a:xfrm>
          <a:prstGeom prst="straightConnector1">
            <a:avLst/>
          </a:prstGeom>
          <a:ln w="44450">
            <a:solidFill>
              <a:schemeClr val="accent1">
                <a:lumMod val="50000"/>
              </a:schemeClr>
            </a:solidFill>
            <a:tailEnd type="triangle"/>
          </a:ln>
        </p:spPr>
        <p:style>
          <a:lnRef idx="3">
            <a:schemeClr val="accent5"/>
          </a:lnRef>
          <a:fillRef idx="0">
            <a:schemeClr val="accent5"/>
          </a:fillRef>
          <a:effectRef idx="2">
            <a:schemeClr val="accent5"/>
          </a:effectRef>
          <a:fontRef idx="minor">
            <a:schemeClr val="tx1"/>
          </a:fontRef>
        </p:style>
      </p:cxnSp>
      <p:cxnSp>
        <p:nvCxnSpPr>
          <p:cNvPr id="624" name="Straight Connector 623">
            <a:extLst>
              <a:ext uri="{FF2B5EF4-FFF2-40B4-BE49-F238E27FC236}">
                <a16:creationId xmlns:a16="http://schemas.microsoft.com/office/drawing/2014/main" id="{835FA0C9-987A-4359-9BD4-F6023303C8D4}"/>
              </a:ext>
            </a:extLst>
          </p:cNvPr>
          <p:cNvCxnSpPr>
            <a:cxnSpLocks/>
          </p:cNvCxnSpPr>
          <p:nvPr/>
        </p:nvCxnSpPr>
        <p:spPr>
          <a:xfrm flipH="1">
            <a:off x="24513252" y="8051153"/>
            <a:ext cx="1384912" cy="2432139"/>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25" name="Oval 624">
            <a:extLst>
              <a:ext uri="{FF2B5EF4-FFF2-40B4-BE49-F238E27FC236}">
                <a16:creationId xmlns:a16="http://schemas.microsoft.com/office/drawing/2014/main" id="{9174E3F3-74CF-4C1D-A47C-3A5B0237CC51}"/>
              </a:ext>
            </a:extLst>
          </p:cNvPr>
          <p:cNvSpPr/>
          <p:nvPr/>
        </p:nvSpPr>
        <p:spPr>
          <a:xfrm>
            <a:off x="23781958" y="9298411"/>
            <a:ext cx="150750" cy="150750"/>
          </a:xfrm>
          <a:prstGeom prst="ellipse">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53" name="TextBox 652">
                <a:extLst>
                  <a:ext uri="{FF2B5EF4-FFF2-40B4-BE49-F238E27FC236}">
                    <a16:creationId xmlns:a16="http://schemas.microsoft.com/office/drawing/2014/main" id="{8BD96863-0E8B-4AB9-B759-B28B1E451DD2}"/>
                  </a:ext>
                </a:extLst>
              </p:cNvPr>
              <p:cNvSpPr txBox="1"/>
              <p:nvPr/>
            </p:nvSpPr>
            <p:spPr>
              <a:xfrm>
                <a:off x="17035136" y="8241273"/>
                <a:ext cx="5156540" cy="4708981"/>
              </a:xfrm>
              <a:prstGeom prst="rect">
                <a:avLst/>
              </a:prstGeom>
              <a:noFill/>
            </p:spPr>
            <p:txBody>
              <a:bodyPr wrap="square" rtlCol="0">
                <a:spAutoFit/>
              </a:bodyPr>
              <a:lstStyle/>
              <a:p>
                <a:pPr marL="342900" indent="-342900">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−2)</m:t>
                    </m:r>
                  </m:oMath>
                </a14:m>
                <a:r>
                  <a:rPr lang="en-US" sz="2800" dirty="0">
                    <a:latin typeface="Garamond" panose="02020404030301010803" pitchFamily="18" charset="0"/>
                  </a:rPr>
                  <a:t>-spheres in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𝕊</m:t>
                        </m:r>
                      </m:e>
                      <m:sup>
                        <m:r>
                          <a:rPr lang="en-US" sz="2800" b="0" i="1" smtClean="0">
                            <a:latin typeface="Cambria Math" panose="02040503050406030204" pitchFamily="18" charset="0"/>
                          </a:rPr>
                          <m:t>𝑛</m:t>
                        </m:r>
                        <m:r>
                          <a:rPr lang="en-US" sz="2800" b="0" i="1" smtClean="0">
                            <a:latin typeface="Cambria Math" panose="02040503050406030204" pitchFamily="18" charset="0"/>
                          </a:rPr>
                          <m:t>−1</m:t>
                        </m:r>
                      </m:sup>
                    </m:sSup>
                  </m:oMath>
                </a14:m>
                <a:r>
                  <a:rPr lang="en-US" sz="2800" dirty="0">
                    <a:latin typeface="Garamond" panose="02020404030301010803" pitchFamily="18" charset="0"/>
                  </a:rPr>
                  <a:t> </a:t>
                </a:r>
                <a14:m>
                  <m:oMath xmlns:m="http://schemas.openxmlformats.org/officeDocument/2006/math">
                    <m:r>
                      <a:rPr lang="en-US" sz="2800" i="1" dirty="0" smtClean="0">
                        <a:latin typeface="Cambria Math" panose="02040503050406030204" pitchFamily="18" charset="0"/>
                        <a:ea typeface="Cambria Math" panose="02040503050406030204" pitchFamily="18" charset="0"/>
                      </a:rPr>
                      <m:t>↔</m:t>
                    </m:r>
                  </m:oMath>
                </a14:m>
                <a:endParaRPr lang="en-US" sz="2800" dirty="0">
                  <a:latin typeface="Garamond" panose="02020404030301010803" pitchFamily="18" charset="0"/>
                </a:endParaRPr>
              </a:p>
              <a:p>
                <a:pPr marL="342900" indent="-342900">
                  <a:buFont typeface="Arial" panose="020B0604020202020204" pitchFamily="34" charset="0"/>
                  <a:buChar char="•"/>
                </a:pPr>
                <a:r>
                  <a:rPr lang="en-US" sz="2800" dirty="0">
                    <a:latin typeface="Garamond" panose="02020404030301010803" pitchFamily="18" charset="0"/>
                  </a:rPr>
                  <a:t>Time-like Lorentz </a:t>
                </a:r>
              </a:p>
              <a:p>
                <a:r>
                  <a:rPr lang="en-US" sz="2800" dirty="0">
                    <a:latin typeface="Garamond" panose="02020404030301010803" pitchFamily="18" charset="0"/>
                  </a:rPr>
                  <a:t>    subspaces of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ℝ</m:t>
                        </m:r>
                      </m:e>
                      <m:sup>
                        <m:r>
                          <a:rPr lang="en-US" sz="2800" i="1">
                            <a:latin typeface="Cambria Math" panose="02040503050406030204" pitchFamily="18" charset="0"/>
                          </a:rPr>
                          <m:t>𝑛</m:t>
                        </m:r>
                        <m:r>
                          <a:rPr lang="en-US" sz="2800" i="1">
                            <a:latin typeface="Cambria Math" panose="02040503050406030204" pitchFamily="18" charset="0"/>
                          </a:rPr>
                          <m:t>+1</m:t>
                        </m:r>
                      </m:sup>
                    </m:sSup>
                  </m:oMath>
                </a14:m>
                <a:r>
                  <a:rPr lang="en-US" sz="2800" dirty="0">
                    <a:latin typeface="Garamond" panose="02020404030301010803" pitchFamily="18" charset="0"/>
                  </a:rPr>
                  <a:t> </a:t>
                </a:r>
                <a14:m>
                  <m:oMath xmlns:m="http://schemas.openxmlformats.org/officeDocument/2006/math">
                    <m:r>
                      <a:rPr lang="en-US" sz="2800" i="1" dirty="0" smtClean="0">
                        <a:latin typeface="Cambria Math" panose="02040503050406030204" pitchFamily="18" charset="0"/>
                        <a:ea typeface="Cambria Math" panose="02040503050406030204" pitchFamily="18" charset="0"/>
                      </a:rPr>
                      <m:t>↔</m:t>
                    </m:r>
                  </m:oMath>
                </a14:m>
                <a:endParaRPr lang="en-US" sz="2800" dirty="0">
                  <a:latin typeface="Garamond" panose="02020404030301010803" pitchFamily="18" charset="0"/>
                </a:endParaRPr>
              </a:p>
              <a:p>
                <a:pPr marL="342900" indent="-342900">
                  <a:buFont typeface="Arial" panose="020B0604020202020204" pitchFamily="34" charset="0"/>
                  <a:buChar char="•"/>
                </a:pPr>
                <a:r>
                  <a:rPr lang="en-US" sz="2800" dirty="0">
                    <a:latin typeface="Garamond" panose="02020404030301010803" pitchFamily="18" charset="0"/>
                  </a:rPr>
                  <a:t>Space-like Lorentz vectors</a:t>
                </a:r>
              </a:p>
              <a:p>
                <a:r>
                  <a:rPr lang="en-US" sz="2800" b="1" dirty="0">
                    <a:latin typeface="Garamond" panose="02020404030301010803" pitchFamily="18" charset="0"/>
                  </a:rPr>
                  <a:t>Fact: </a:t>
                </a:r>
                <a:r>
                  <a:rPr lang="en-US" sz="2800" dirty="0">
                    <a:latin typeface="Garamond" panose="02020404030301010803" pitchFamily="18" charset="0"/>
                  </a:rPr>
                  <a:t>The</a:t>
                </a:r>
                <a:r>
                  <a:rPr lang="en-US" sz="2800" b="1" dirty="0">
                    <a:latin typeface="Garamond" panose="02020404030301010803" pitchFamily="18" charset="0"/>
                  </a:rPr>
                  <a:t> </a:t>
                </a:r>
                <a:r>
                  <a:rPr lang="en-US" sz="2800" dirty="0">
                    <a:latin typeface="Garamond" panose="02020404030301010803" pitchFamily="18" charset="0"/>
                  </a:rPr>
                  <a:t>Lorentz inner product of two space-like vectors is equal to inversive distance of the corresponding </a:t>
                </a:r>
                <a14:m>
                  <m:oMath xmlns:m="http://schemas.openxmlformats.org/officeDocument/2006/math">
                    <m:d>
                      <m:dPr>
                        <m:ctrlPr>
                          <a:rPr lang="en-US" sz="2800" i="1">
                            <a:latin typeface="Cambria Math" panose="02040503050406030204" pitchFamily="18" charset="0"/>
                          </a:rPr>
                        </m:ctrlPr>
                      </m:dPr>
                      <m:e>
                        <m:r>
                          <a:rPr lang="en-US" sz="2800" i="1">
                            <a:latin typeface="Cambria Math" panose="02040503050406030204" pitchFamily="18" charset="0"/>
                          </a:rPr>
                          <m:t>𝑛</m:t>
                        </m:r>
                        <m:r>
                          <a:rPr lang="en-US" sz="2800" i="1">
                            <a:latin typeface="Cambria Math" panose="02040503050406030204" pitchFamily="18" charset="0"/>
                          </a:rPr>
                          <m:t>−2</m:t>
                        </m:r>
                      </m:e>
                    </m:d>
                  </m:oMath>
                </a14:m>
                <a:r>
                  <a:rPr lang="en-US" sz="2800" dirty="0">
                    <a:latin typeface="Garamond" panose="02020404030301010803" pitchFamily="18" charset="0"/>
                  </a:rPr>
                  <a:t>-spheres.</a:t>
                </a:r>
                <a:endParaRPr lang="en-US" sz="2800" b="1" dirty="0">
                  <a:latin typeface="Garamond" panose="02020404030301010803" pitchFamily="18" charset="0"/>
                </a:endParaRPr>
              </a:p>
              <a:p>
                <a:endParaRPr lang="en-US" sz="2800" dirty="0">
                  <a:latin typeface="Garamond" panose="02020404030301010803" pitchFamily="18" charset="0"/>
                </a:endParaRPr>
              </a:p>
              <a:p>
                <a:endParaRPr lang="en-US" sz="2400" dirty="0"/>
              </a:p>
              <a:p>
                <a:endParaRPr lang="en-US" sz="2400" dirty="0"/>
              </a:p>
            </p:txBody>
          </p:sp>
        </mc:Choice>
        <mc:Fallback xmlns="">
          <p:sp>
            <p:nvSpPr>
              <p:cNvPr id="653" name="TextBox 652">
                <a:extLst>
                  <a:ext uri="{FF2B5EF4-FFF2-40B4-BE49-F238E27FC236}">
                    <a16:creationId xmlns:a16="http://schemas.microsoft.com/office/drawing/2014/main" id="{8BD96863-0E8B-4AB9-B759-B28B1E451DD2}"/>
                  </a:ext>
                </a:extLst>
              </p:cNvPr>
              <p:cNvSpPr txBox="1">
                <a:spLocks noRot="1" noChangeAspect="1" noMove="1" noResize="1" noEditPoints="1" noAdjustHandles="1" noChangeArrowheads="1" noChangeShapeType="1" noTextEdit="1"/>
              </p:cNvSpPr>
              <p:nvPr/>
            </p:nvSpPr>
            <p:spPr>
              <a:xfrm>
                <a:off x="17035136" y="8241273"/>
                <a:ext cx="5156540" cy="4708981"/>
              </a:xfrm>
              <a:prstGeom prst="rect">
                <a:avLst/>
              </a:prstGeom>
              <a:blipFill>
                <a:blip r:embed="rId51"/>
                <a:stretch>
                  <a:fillRect l="-2364" t="-1425" r="-40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6" name="TextBox 655">
                <a:extLst>
                  <a:ext uri="{FF2B5EF4-FFF2-40B4-BE49-F238E27FC236}">
                    <a16:creationId xmlns:a16="http://schemas.microsoft.com/office/drawing/2014/main" id="{02C205E1-F28D-4CE7-A60E-E12CBCC9B0C2}"/>
                  </a:ext>
                </a:extLst>
              </p:cNvPr>
              <p:cNvSpPr txBox="1"/>
              <p:nvPr/>
            </p:nvSpPr>
            <p:spPr>
              <a:xfrm>
                <a:off x="26839906" y="8241071"/>
                <a:ext cx="4430835" cy="5095947"/>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Garamond" panose="02020404030301010803" pitchFamily="18" charset="0"/>
                  </a:rPr>
                  <a:t>Ideal points in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𝕊</m:t>
                        </m:r>
                      </m:e>
                      <m:sup>
                        <m:r>
                          <a:rPr lang="en-US" sz="2800" b="0" i="1" smtClean="0">
                            <a:latin typeface="Cambria Math" panose="02040503050406030204" pitchFamily="18" charset="0"/>
                          </a:rPr>
                          <m:t>𝑛</m:t>
                        </m:r>
                        <m:r>
                          <a:rPr lang="en-US" sz="2800" b="0" i="1" smtClean="0">
                            <a:latin typeface="Cambria Math" panose="02040503050406030204" pitchFamily="18" charset="0"/>
                          </a:rPr>
                          <m:t>−1</m:t>
                        </m:r>
                      </m:sup>
                    </m:sSup>
                  </m:oMath>
                </a14:m>
                <a:r>
                  <a:rPr lang="en-US" sz="2800" dirty="0">
                    <a:latin typeface="Garamond" panose="02020404030301010803" pitchFamily="18" charset="0"/>
                  </a:rPr>
                  <a:t> </a:t>
                </a:r>
                <a14:m>
                  <m:oMath xmlns:m="http://schemas.openxmlformats.org/officeDocument/2006/math">
                    <m:r>
                      <a:rPr lang="en-US" sz="2800" i="1" dirty="0" smtClean="0">
                        <a:latin typeface="Cambria Math" panose="02040503050406030204" pitchFamily="18" charset="0"/>
                        <a:ea typeface="Cambria Math" panose="02040503050406030204" pitchFamily="18" charset="0"/>
                      </a:rPr>
                      <m:t>↔</m:t>
                    </m:r>
                  </m:oMath>
                </a14:m>
                <a:endParaRPr lang="en-US" sz="2800" b="0" dirty="0">
                  <a:latin typeface="Garamond" panose="02020404030301010803" pitchFamily="18" charset="0"/>
                </a:endParaRPr>
              </a:p>
              <a:p>
                <a:pPr marL="457200" indent="-457200">
                  <a:buFont typeface="Arial" panose="020B0604020202020204" pitchFamily="34" charset="0"/>
                  <a:buChar char="•"/>
                </a:pPr>
                <a:r>
                  <a:rPr lang="en-US" sz="2800" dirty="0">
                    <a:latin typeface="Garamond" panose="02020404030301010803" pitchFamily="18" charset="0"/>
                  </a:rPr>
                  <a:t>Light-like Lorentz Subspaces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endParaRPr lang="en-US" sz="2800" dirty="0">
                  <a:latin typeface="Garamond" panose="02020404030301010803" pitchFamily="18" charset="0"/>
                </a:endParaRPr>
              </a:p>
              <a:p>
                <a:pPr marL="457200" indent="-457200">
                  <a:buFont typeface="Arial" panose="020B0604020202020204" pitchFamily="34" charset="0"/>
                  <a:buChar char="•"/>
                </a:pPr>
                <a:r>
                  <a:rPr lang="en-US" sz="2800" dirty="0">
                    <a:latin typeface="Garamond" panose="02020404030301010803" pitchFamily="18" charset="0"/>
                  </a:rPr>
                  <a:t>Light-like Lorentz vectors</a:t>
                </a:r>
              </a:p>
              <a:p>
                <a:r>
                  <a:rPr lang="en-US" sz="2800" b="1" dirty="0">
                    <a:latin typeface="Garamond" panose="02020404030301010803" pitchFamily="18" charset="0"/>
                  </a:rPr>
                  <a:t>Fact: </a:t>
                </a:r>
                <a:r>
                  <a:rPr lang="en-US" sz="2800" dirty="0">
                    <a:latin typeface="Garamond" panose="02020404030301010803" pitchFamily="18" charset="0"/>
                  </a:rPr>
                  <a:t>For four ideal points </a:t>
                </a:r>
                <a14:m>
                  <m:oMath xmlns:m="http://schemas.openxmlformats.org/officeDocument/2006/math">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rPr>
                      <m:t>,</m:t>
                    </m:r>
                    <m:r>
                      <a:rPr lang="en-US" sz="2800" b="0" i="1" smtClean="0">
                        <a:latin typeface="Cambria Math" panose="02040503050406030204" pitchFamily="18" charset="0"/>
                      </a:rPr>
                      <m:t>𝑐</m:t>
                    </m:r>
                    <m:r>
                      <a:rPr lang="en-US" sz="2800" b="0" i="1" smtClean="0">
                        <a:latin typeface="Cambria Math" panose="02040503050406030204" pitchFamily="18" charset="0"/>
                      </a:rPr>
                      <m:t>,</m:t>
                    </m:r>
                    <m:r>
                      <a:rPr lang="en-US" sz="2800" b="0" i="1" smtClean="0">
                        <a:latin typeface="Cambria Math" panose="02040503050406030204" pitchFamily="18" charset="0"/>
                      </a:rPr>
                      <m:t>𝑑</m:t>
                    </m:r>
                  </m:oMath>
                </a14:m>
                <a:r>
                  <a:rPr lang="en-US" sz="2800" dirty="0">
                    <a:latin typeface="Garamond" panose="02020404030301010803" pitchFamily="18" charset="0"/>
                  </a:rPr>
                  <a:t>, </a:t>
                </a:r>
              </a:p>
              <a:p>
                <a14:m>
                  <m:oMath xmlns:m="http://schemas.openxmlformats.org/officeDocument/2006/math">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rPr>
                          <m:t>,</m:t>
                        </m:r>
                        <m:r>
                          <a:rPr lang="en-US" sz="2800" b="0" i="1" smtClean="0">
                            <a:latin typeface="Cambria Math" panose="02040503050406030204" pitchFamily="18" charset="0"/>
                          </a:rPr>
                          <m:t>𝑐</m:t>
                        </m:r>
                        <m:r>
                          <a:rPr lang="en-US" sz="2800" b="0" i="1" smtClean="0">
                            <a:latin typeface="Cambria Math" panose="02040503050406030204" pitchFamily="18" charset="0"/>
                          </a:rPr>
                          <m:t>,</m:t>
                        </m:r>
                        <m:r>
                          <a:rPr lang="en-US" sz="2800" b="0" i="1" smtClean="0">
                            <a:latin typeface="Cambria Math" panose="02040503050406030204" pitchFamily="18" charset="0"/>
                          </a:rPr>
                          <m:t>𝑑</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d>
                          <m:dPr>
                            <m:begChr m:val="⟨"/>
                            <m:endChr m:val="⟩"/>
                            <m:ctrlPr>
                              <a:rPr lang="en-US" sz="2800" i="1">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𝑎</m:t>
                                </m:r>
                              </m:sub>
                            </m:sSub>
                            <m:r>
                              <a:rPr lang="en-US" sz="2800" i="1">
                                <a:latin typeface="Cambria Math" panose="02040503050406030204" pitchFamily="18" charset="0"/>
                              </a:rPr>
                              <m:t>,</m:t>
                            </m:r>
                            <m:sSub>
                              <m:sSubPr>
                                <m:ctrlPr>
                                  <a:rPr lang="en-US" sz="2800" b="0" i="1" smtClean="0">
                                    <a:latin typeface="Cambria Math" panose="02040503050406030204" pitchFamily="18" charset="0"/>
                                  </a:rPr>
                                </m:ctrlPr>
                              </m:sSubPr>
                              <m:e>
                                <m:r>
                                  <a:rPr lang="en-US" sz="2800" i="1">
                                    <a:latin typeface="Cambria Math" panose="02040503050406030204" pitchFamily="18" charset="0"/>
                                  </a:rPr>
                                  <m:t>𝑣</m:t>
                                </m:r>
                              </m:e>
                              <m:sub>
                                <m:r>
                                  <a:rPr lang="en-US" sz="2800" b="0" i="1" smtClean="0">
                                    <a:latin typeface="Cambria Math" panose="02040503050406030204" pitchFamily="18" charset="0"/>
                                  </a:rPr>
                                  <m:t>𝑏</m:t>
                                </m:r>
                              </m:sub>
                            </m:sSub>
                          </m:e>
                        </m:d>
                        <m:d>
                          <m:dPr>
                            <m:begChr m:val="⟨"/>
                            <m:endChr m:val="⟩"/>
                            <m:ctrlPr>
                              <a:rPr lang="en-US" sz="2800" i="1">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𝑐</m:t>
                                </m:r>
                              </m:sub>
                            </m:sSub>
                            <m:r>
                              <a:rPr lang="en-US" sz="2800" i="1">
                                <a:latin typeface="Cambria Math" panose="02040503050406030204" pitchFamily="18" charset="0"/>
                              </a:rPr>
                              <m:t>,</m:t>
                            </m:r>
                            <m:sSub>
                              <m:sSubPr>
                                <m:ctrlPr>
                                  <a:rPr lang="en-US" sz="2800" b="0" i="1" smtClean="0">
                                    <a:latin typeface="Cambria Math" panose="02040503050406030204" pitchFamily="18" charset="0"/>
                                  </a:rPr>
                                </m:ctrlPr>
                              </m:sSubPr>
                              <m:e>
                                <m:r>
                                  <a:rPr lang="en-US" sz="2800" i="1">
                                    <a:latin typeface="Cambria Math" panose="02040503050406030204" pitchFamily="18" charset="0"/>
                                  </a:rPr>
                                  <m:t>𝑣</m:t>
                                </m:r>
                              </m:e>
                              <m:sub>
                                <m:r>
                                  <a:rPr lang="en-US" sz="2800" b="0" i="1" smtClean="0">
                                    <a:latin typeface="Cambria Math" panose="02040503050406030204" pitchFamily="18" charset="0"/>
                                  </a:rPr>
                                  <m:t>𝑑</m:t>
                                </m:r>
                              </m:sub>
                            </m:sSub>
                          </m:e>
                        </m:d>
                      </m:num>
                      <m:den>
                        <m:d>
                          <m:dPr>
                            <m:begChr m:val="⟨"/>
                            <m:endChr m:val="⟩"/>
                            <m:ctrlPr>
                              <a:rPr lang="en-US" sz="2800" i="1">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𝑎</m:t>
                                </m:r>
                              </m:sub>
                            </m:sSub>
                            <m:r>
                              <a:rPr lang="en-US" sz="2800" i="1">
                                <a:latin typeface="Cambria Math" panose="02040503050406030204" pitchFamily="18" charset="0"/>
                              </a:rPr>
                              <m:t>,</m:t>
                            </m:r>
                            <m:sSub>
                              <m:sSubPr>
                                <m:ctrlPr>
                                  <a:rPr lang="en-US" sz="2800" b="0" i="1" smtClean="0">
                                    <a:latin typeface="Cambria Math" panose="02040503050406030204" pitchFamily="18" charset="0"/>
                                  </a:rPr>
                                </m:ctrlPr>
                              </m:sSubPr>
                              <m:e>
                                <m:r>
                                  <a:rPr lang="en-US" sz="2800" i="1">
                                    <a:latin typeface="Cambria Math" panose="02040503050406030204" pitchFamily="18" charset="0"/>
                                  </a:rPr>
                                  <m:t>𝑣</m:t>
                                </m:r>
                              </m:e>
                              <m:sub>
                                <m:r>
                                  <a:rPr lang="en-US" sz="2800" b="0" i="1" smtClean="0">
                                    <a:latin typeface="Cambria Math" panose="02040503050406030204" pitchFamily="18" charset="0"/>
                                  </a:rPr>
                                  <m:t>𝑐</m:t>
                                </m:r>
                              </m:sub>
                            </m:sSub>
                          </m:e>
                        </m:d>
                        <m:d>
                          <m:dPr>
                            <m:begChr m:val="⟨"/>
                            <m:endChr m:val="⟩"/>
                            <m:ctrlPr>
                              <a:rPr lang="en-US" sz="2800" i="1">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𝑏</m:t>
                                </m:r>
                              </m:sub>
                            </m:sSub>
                            <m:r>
                              <a:rPr lang="en-US" sz="2800" i="1">
                                <a:latin typeface="Cambria Math" panose="02040503050406030204" pitchFamily="18" charset="0"/>
                              </a:rPr>
                              <m:t>,</m:t>
                            </m:r>
                            <m:sSub>
                              <m:sSubPr>
                                <m:ctrlPr>
                                  <a:rPr lang="en-US" sz="2800" b="0" i="1" smtClean="0">
                                    <a:latin typeface="Cambria Math" panose="02040503050406030204" pitchFamily="18" charset="0"/>
                                  </a:rPr>
                                </m:ctrlPr>
                              </m:sSubPr>
                              <m:e>
                                <m:r>
                                  <a:rPr lang="en-US" sz="2800" i="1">
                                    <a:latin typeface="Cambria Math" panose="02040503050406030204" pitchFamily="18" charset="0"/>
                                  </a:rPr>
                                  <m:t>𝑣</m:t>
                                </m:r>
                              </m:e>
                              <m:sub>
                                <m:r>
                                  <a:rPr lang="en-US" sz="2800" b="0" i="1" smtClean="0">
                                    <a:latin typeface="Cambria Math" panose="02040503050406030204" pitchFamily="18" charset="0"/>
                                  </a:rPr>
                                  <m:t>𝑑</m:t>
                                </m:r>
                              </m:sub>
                            </m:sSub>
                          </m:e>
                        </m:d>
                      </m:den>
                    </m:f>
                  </m:oMath>
                </a14:m>
                <a:r>
                  <a:rPr lang="en-US" sz="2800" dirty="0">
                    <a:latin typeface="Garamond" panose="02020404030301010803" pitchFamily="18" charset="0"/>
                  </a:rPr>
                  <a:t>, where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𝑎</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𝑏</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𝑐</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𝑑</m:t>
                        </m:r>
                      </m:sub>
                    </m:sSub>
                  </m:oMath>
                </a14:m>
                <a:r>
                  <a:rPr lang="en-US" sz="2800" dirty="0">
                    <a:latin typeface="Garamond" panose="02020404030301010803" pitchFamily="18" charset="0"/>
                  </a:rPr>
                  <a:t> are chosen light-like vectors intersecting their respective points.</a:t>
                </a:r>
              </a:p>
            </p:txBody>
          </p:sp>
        </mc:Choice>
        <mc:Fallback xmlns="">
          <p:sp>
            <p:nvSpPr>
              <p:cNvPr id="656" name="TextBox 655">
                <a:extLst>
                  <a:ext uri="{FF2B5EF4-FFF2-40B4-BE49-F238E27FC236}">
                    <a16:creationId xmlns:a16="http://schemas.microsoft.com/office/drawing/2014/main" id="{02C205E1-F28D-4CE7-A60E-E12CBCC9B0C2}"/>
                  </a:ext>
                </a:extLst>
              </p:cNvPr>
              <p:cNvSpPr txBox="1">
                <a:spLocks noRot="1" noChangeAspect="1" noMove="1" noResize="1" noEditPoints="1" noAdjustHandles="1" noChangeArrowheads="1" noChangeShapeType="1" noTextEdit="1"/>
              </p:cNvSpPr>
              <p:nvPr/>
            </p:nvSpPr>
            <p:spPr>
              <a:xfrm>
                <a:off x="26839906" y="8241071"/>
                <a:ext cx="4430835" cy="5095947"/>
              </a:xfrm>
              <a:prstGeom prst="rect">
                <a:avLst/>
              </a:prstGeom>
              <a:blipFill>
                <a:blip r:embed="rId52"/>
                <a:stretch>
                  <a:fillRect l="-2889" t="-1316" b="-2273"/>
                </a:stretch>
              </a:blipFill>
            </p:spPr>
            <p:txBody>
              <a:bodyPr/>
              <a:lstStyle/>
              <a:p>
                <a:r>
                  <a:rPr lang="en-US">
                    <a:noFill/>
                  </a:rPr>
                  <a:t> </a:t>
                </a:r>
              </a:p>
            </p:txBody>
          </p:sp>
        </mc:Fallback>
      </mc:AlternateContent>
      <p:cxnSp>
        <p:nvCxnSpPr>
          <p:cNvPr id="678" name="Straight Connector 677">
            <a:extLst>
              <a:ext uri="{FF2B5EF4-FFF2-40B4-BE49-F238E27FC236}">
                <a16:creationId xmlns:a16="http://schemas.microsoft.com/office/drawing/2014/main" id="{BD0769E1-B246-4117-9975-7723914E9665}"/>
              </a:ext>
            </a:extLst>
          </p:cNvPr>
          <p:cNvCxnSpPr>
            <a:cxnSpLocks/>
          </p:cNvCxnSpPr>
          <p:nvPr/>
        </p:nvCxnSpPr>
        <p:spPr>
          <a:xfrm flipH="1">
            <a:off x="1032599" y="20823436"/>
            <a:ext cx="10842174" cy="0"/>
          </a:xfrm>
          <a:prstGeom prst="line">
            <a:avLst/>
          </a:prstGeom>
          <a:ln>
            <a:solidFill>
              <a:schemeClr val="tx1">
                <a:lumMod val="65000"/>
                <a:lumOff val="35000"/>
              </a:schemeClr>
            </a:solidFill>
          </a:ln>
        </p:spPr>
        <p:style>
          <a:lnRef idx="1">
            <a:schemeClr val="accent2"/>
          </a:lnRef>
          <a:fillRef idx="0">
            <a:schemeClr val="accent2"/>
          </a:fillRef>
          <a:effectRef idx="0">
            <a:schemeClr val="accent2"/>
          </a:effectRef>
          <a:fontRef idx="minor">
            <a:schemeClr val="tx1"/>
          </a:fontRef>
        </p:style>
      </p:cxnSp>
      <p:cxnSp>
        <p:nvCxnSpPr>
          <p:cNvPr id="679" name="Straight Connector 678">
            <a:extLst>
              <a:ext uri="{FF2B5EF4-FFF2-40B4-BE49-F238E27FC236}">
                <a16:creationId xmlns:a16="http://schemas.microsoft.com/office/drawing/2014/main" id="{CD18FEA5-46C0-42B0-94A5-904A45213EE2}"/>
              </a:ext>
            </a:extLst>
          </p:cNvPr>
          <p:cNvCxnSpPr>
            <a:cxnSpLocks/>
          </p:cNvCxnSpPr>
          <p:nvPr/>
        </p:nvCxnSpPr>
        <p:spPr>
          <a:xfrm flipH="1">
            <a:off x="12635041" y="13472197"/>
            <a:ext cx="18527485" cy="0"/>
          </a:xfrm>
          <a:prstGeom prst="line">
            <a:avLst/>
          </a:prstGeom>
          <a:ln>
            <a:solidFill>
              <a:schemeClr val="tx1">
                <a:lumMod val="65000"/>
                <a:lumOff val="35000"/>
              </a:schemeClr>
            </a:solidFill>
          </a:ln>
        </p:spPr>
        <p:style>
          <a:lnRef idx="1">
            <a:schemeClr val="accent2"/>
          </a:lnRef>
          <a:fillRef idx="0">
            <a:schemeClr val="accent2"/>
          </a:fillRef>
          <a:effectRef idx="0">
            <a:schemeClr val="accent2"/>
          </a:effectRef>
          <a:fontRef idx="minor">
            <a:schemeClr val="tx1"/>
          </a:fontRef>
        </p:style>
      </p:cxnSp>
      <p:cxnSp>
        <p:nvCxnSpPr>
          <p:cNvPr id="681" name="Straight Connector 680">
            <a:extLst>
              <a:ext uri="{FF2B5EF4-FFF2-40B4-BE49-F238E27FC236}">
                <a16:creationId xmlns:a16="http://schemas.microsoft.com/office/drawing/2014/main" id="{24718C8A-A285-4504-8096-0433A7C92D2A}"/>
              </a:ext>
            </a:extLst>
          </p:cNvPr>
          <p:cNvCxnSpPr/>
          <p:nvPr/>
        </p:nvCxnSpPr>
        <p:spPr>
          <a:xfrm>
            <a:off x="14097512" y="18937158"/>
            <a:ext cx="0" cy="2562225"/>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2" name="Straight Connector 681">
            <a:extLst>
              <a:ext uri="{FF2B5EF4-FFF2-40B4-BE49-F238E27FC236}">
                <a16:creationId xmlns:a16="http://schemas.microsoft.com/office/drawing/2014/main" id="{539C4AED-77EE-41F6-8AAA-0E5750D09B79}"/>
              </a:ext>
            </a:extLst>
          </p:cNvPr>
          <p:cNvCxnSpPr/>
          <p:nvPr/>
        </p:nvCxnSpPr>
        <p:spPr>
          <a:xfrm>
            <a:off x="14879743" y="22060592"/>
            <a:ext cx="0" cy="2562225"/>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83" name="Parallelogram 682">
            <a:extLst>
              <a:ext uri="{FF2B5EF4-FFF2-40B4-BE49-F238E27FC236}">
                <a16:creationId xmlns:a16="http://schemas.microsoft.com/office/drawing/2014/main" id="{DD388D5C-73DE-4C20-930A-DF6AD7470C86}"/>
              </a:ext>
            </a:extLst>
          </p:cNvPr>
          <p:cNvSpPr/>
          <p:nvPr/>
        </p:nvSpPr>
        <p:spPr>
          <a:xfrm rot="12548622">
            <a:off x="12791570" y="19743218"/>
            <a:ext cx="2592836" cy="1394588"/>
          </a:xfrm>
          <a:prstGeom prst="parallelogram">
            <a:avLst>
              <a:gd name="adj" fmla="val 66282"/>
            </a:avLst>
          </a:prstGeom>
          <a:solidFill>
            <a:schemeClr val="bg1">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4" name="Parallelogram 683">
            <a:extLst>
              <a:ext uri="{FF2B5EF4-FFF2-40B4-BE49-F238E27FC236}">
                <a16:creationId xmlns:a16="http://schemas.microsoft.com/office/drawing/2014/main" id="{665EC63D-A3B9-4729-BAE3-A73C957AF2DB}"/>
              </a:ext>
            </a:extLst>
          </p:cNvPr>
          <p:cNvSpPr/>
          <p:nvPr/>
        </p:nvSpPr>
        <p:spPr>
          <a:xfrm rot="12548622">
            <a:off x="13583325" y="22782500"/>
            <a:ext cx="2592836" cy="1394588"/>
          </a:xfrm>
          <a:prstGeom prst="parallelogram">
            <a:avLst>
              <a:gd name="adj" fmla="val 66282"/>
            </a:avLst>
          </a:prstGeom>
          <a:solidFill>
            <a:schemeClr val="bg1">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5" name="Oval 684">
            <a:extLst>
              <a:ext uri="{FF2B5EF4-FFF2-40B4-BE49-F238E27FC236}">
                <a16:creationId xmlns:a16="http://schemas.microsoft.com/office/drawing/2014/main" id="{A8E2453E-7C02-4B83-BA07-7CDBD247C358}"/>
              </a:ext>
            </a:extLst>
          </p:cNvPr>
          <p:cNvSpPr/>
          <p:nvPr/>
        </p:nvSpPr>
        <p:spPr>
          <a:xfrm>
            <a:off x="14021312" y="20218270"/>
            <a:ext cx="70909" cy="70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6" name="Oval 685">
            <a:extLst>
              <a:ext uri="{FF2B5EF4-FFF2-40B4-BE49-F238E27FC236}">
                <a16:creationId xmlns:a16="http://schemas.microsoft.com/office/drawing/2014/main" id="{C304107E-719A-4B47-A2E2-F37A1CEB0546}"/>
              </a:ext>
            </a:extLst>
          </p:cNvPr>
          <p:cNvSpPr/>
          <p:nvPr/>
        </p:nvSpPr>
        <p:spPr>
          <a:xfrm>
            <a:off x="14808834" y="23408885"/>
            <a:ext cx="70909" cy="70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7" name="Straight Arrow Connector 686">
            <a:extLst>
              <a:ext uri="{FF2B5EF4-FFF2-40B4-BE49-F238E27FC236}">
                <a16:creationId xmlns:a16="http://schemas.microsoft.com/office/drawing/2014/main" id="{00E66612-499E-4415-96EE-7A7887F2D108}"/>
              </a:ext>
            </a:extLst>
          </p:cNvPr>
          <p:cNvCxnSpPr>
            <a:cxnSpLocks/>
            <a:stCxn id="685" idx="5"/>
          </p:cNvCxnSpPr>
          <p:nvPr/>
        </p:nvCxnSpPr>
        <p:spPr>
          <a:xfrm flipH="1" flipV="1">
            <a:off x="13114777" y="19912791"/>
            <a:ext cx="967060" cy="366004"/>
          </a:xfrm>
          <a:prstGeom prst="straightConnector1">
            <a:avLst/>
          </a:prstGeom>
          <a:ln w="44450">
            <a:solidFill>
              <a:srgbClr val="C57FAB"/>
            </a:solidFill>
            <a:tailEnd type="triangle"/>
          </a:ln>
        </p:spPr>
        <p:style>
          <a:lnRef idx="1">
            <a:schemeClr val="accent3"/>
          </a:lnRef>
          <a:fillRef idx="0">
            <a:schemeClr val="accent3"/>
          </a:fillRef>
          <a:effectRef idx="0">
            <a:schemeClr val="accent3"/>
          </a:effectRef>
          <a:fontRef idx="minor">
            <a:schemeClr val="tx1"/>
          </a:fontRef>
        </p:style>
      </p:cxnSp>
      <p:cxnSp>
        <p:nvCxnSpPr>
          <p:cNvPr id="688" name="Straight Arrow Connector 687">
            <a:extLst>
              <a:ext uri="{FF2B5EF4-FFF2-40B4-BE49-F238E27FC236}">
                <a16:creationId xmlns:a16="http://schemas.microsoft.com/office/drawing/2014/main" id="{E9CE5824-A8A0-4300-89D6-1597EC611D87}"/>
              </a:ext>
            </a:extLst>
          </p:cNvPr>
          <p:cNvCxnSpPr>
            <a:cxnSpLocks/>
          </p:cNvCxnSpPr>
          <p:nvPr/>
        </p:nvCxnSpPr>
        <p:spPr>
          <a:xfrm flipH="1" flipV="1">
            <a:off x="12728260" y="19521089"/>
            <a:ext cx="1314117" cy="728908"/>
          </a:xfrm>
          <a:prstGeom prst="straightConnector1">
            <a:avLst/>
          </a:prstGeom>
          <a:ln w="44450">
            <a:solidFill>
              <a:srgbClr val="C57FAB"/>
            </a:solidFill>
            <a:tailEnd type="triangle"/>
          </a:ln>
        </p:spPr>
        <p:style>
          <a:lnRef idx="1">
            <a:schemeClr val="accent3"/>
          </a:lnRef>
          <a:fillRef idx="0">
            <a:schemeClr val="accent3"/>
          </a:fillRef>
          <a:effectRef idx="0">
            <a:schemeClr val="accent3"/>
          </a:effectRef>
          <a:fontRef idx="minor">
            <a:schemeClr val="tx1"/>
          </a:fontRef>
        </p:style>
      </p:cxnSp>
      <p:cxnSp>
        <p:nvCxnSpPr>
          <p:cNvPr id="689" name="Straight Arrow Connector 688">
            <a:extLst>
              <a:ext uri="{FF2B5EF4-FFF2-40B4-BE49-F238E27FC236}">
                <a16:creationId xmlns:a16="http://schemas.microsoft.com/office/drawing/2014/main" id="{AC9BED10-58A6-4DF1-91DA-3A1FA4D6379C}"/>
              </a:ext>
            </a:extLst>
          </p:cNvPr>
          <p:cNvCxnSpPr>
            <a:cxnSpLocks/>
          </p:cNvCxnSpPr>
          <p:nvPr/>
        </p:nvCxnSpPr>
        <p:spPr>
          <a:xfrm flipH="1" flipV="1">
            <a:off x="12872440" y="18937158"/>
            <a:ext cx="1169936" cy="1312838"/>
          </a:xfrm>
          <a:prstGeom prst="straightConnector1">
            <a:avLst/>
          </a:prstGeom>
          <a:ln w="44450">
            <a:solidFill>
              <a:srgbClr val="C57FAB"/>
            </a:solidFill>
            <a:tailEnd type="triangle"/>
          </a:ln>
        </p:spPr>
        <p:style>
          <a:lnRef idx="1">
            <a:schemeClr val="accent3"/>
          </a:lnRef>
          <a:fillRef idx="0">
            <a:schemeClr val="accent3"/>
          </a:fillRef>
          <a:effectRef idx="0">
            <a:schemeClr val="accent3"/>
          </a:effectRef>
          <a:fontRef idx="minor">
            <a:schemeClr val="tx1"/>
          </a:fontRef>
        </p:style>
      </p:cxnSp>
      <p:cxnSp>
        <p:nvCxnSpPr>
          <p:cNvPr id="690" name="Straight Arrow Connector 689">
            <a:extLst>
              <a:ext uri="{FF2B5EF4-FFF2-40B4-BE49-F238E27FC236}">
                <a16:creationId xmlns:a16="http://schemas.microsoft.com/office/drawing/2014/main" id="{BF35C613-0E41-41E4-B3F2-7CB7882D813B}"/>
              </a:ext>
            </a:extLst>
          </p:cNvPr>
          <p:cNvCxnSpPr>
            <a:cxnSpLocks/>
          </p:cNvCxnSpPr>
          <p:nvPr/>
        </p:nvCxnSpPr>
        <p:spPr>
          <a:xfrm flipV="1">
            <a:off x="14087987" y="19538144"/>
            <a:ext cx="705644" cy="749295"/>
          </a:xfrm>
          <a:prstGeom prst="straightConnector1">
            <a:avLst/>
          </a:prstGeom>
          <a:ln w="44450">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691" name="Straight Arrow Connector 690">
            <a:extLst>
              <a:ext uri="{FF2B5EF4-FFF2-40B4-BE49-F238E27FC236}">
                <a16:creationId xmlns:a16="http://schemas.microsoft.com/office/drawing/2014/main" id="{CDB067DF-B28A-4D8E-92DB-8C022B242320}"/>
              </a:ext>
            </a:extLst>
          </p:cNvPr>
          <p:cNvCxnSpPr>
            <a:cxnSpLocks/>
          </p:cNvCxnSpPr>
          <p:nvPr/>
        </p:nvCxnSpPr>
        <p:spPr>
          <a:xfrm flipV="1">
            <a:off x="14844288" y="22060592"/>
            <a:ext cx="816505" cy="1419203"/>
          </a:xfrm>
          <a:prstGeom prst="straightConnector1">
            <a:avLst/>
          </a:prstGeom>
          <a:ln w="44450">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692" name="Straight Arrow Connector 691">
            <a:extLst>
              <a:ext uri="{FF2B5EF4-FFF2-40B4-BE49-F238E27FC236}">
                <a16:creationId xmlns:a16="http://schemas.microsoft.com/office/drawing/2014/main" id="{5AD501C1-BAF0-4CA7-8789-58C92BDA3389}"/>
              </a:ext>
            </a:extLst>
          </p:cNvPr>
          <p:cNvCxnSpPr>
            <a:cxnSpLocks/>
            <a:stCxn id="686" idx="3"/>
          </p:cNvCxnSpPr>
          <p:nvPr/>
        </p:nvCxnSpPr>
        <p:spPr>
          <a:xfrm flipH="1" flipV="1">
            <a:off x="13555768" y="22847968"/>
            <a:ext cx="1263450" cy="621442"/>
          </a:xfrm>
          <a:prstGeom prst="straightConnector1">
            <a:avLst/>
          </a:prstGeom>
          <a:ln w="44450">
            <a:solidFill>
              <a:srgbClr val="C57FAB"/>
            </a:solidFill>
            <a:tailEnd type="triangle"/>
          </a:ln>
        </p:spPr>
        <p:style>
          <a:lnRef idx="1">
            <a:schemeClr val="accent5"/>
          </a:lnRef>
          <a:fillRef idx="0">
            <a:schemeClr val="accent5"/>
          </a:fillRef>
          <a:effectRef idx="0">
            <a:schemeClr val="accent5"/>
          </a:effectRef>
          <a:fontRef idx="minor">
            <a:schemeClr val="tx1"/>
          </a:fontRef>
        </p:style>
      </p:cxnSp>
      <p:cxnSp>
        <p:nvCxnSpPr>
          <p:cNvPr id="693" name="Straight Arrow Connector 692">
            <a:extLst>
              <a:ext uri="{FF2B5EF4-FFF2-40B4-BE49-F238E27FC236}">
                <a16:creationId xmlns:a16="http://schemas.microsoft.com/office/drawing/2014/main" id="{646344E2-7787-425D-A9F1-D593C986A644}"/>
              </a:ext>
            </a:extLst>
          </p:cNvPr>
          <p:cNvCxnSpPr>
            <a:cxnSpLocks/>
            <a:stCxn id="686" idx="4"/>
          </p:cNvCxnSpPr>
          <p:nvPr/>
        </p:nvCxnSpPr>
        <p:spPr>
          <a:xfrm flipH="1" flipV="1">
            <a:off x="14014386" y="23444339"/>
            <a:ext cx="829903" cy="35455"/>
          </a:xfrm>
          <a:prstGeom prst="straightConnector1">
            <a:avLst/>
          </a:prstGeom>
          <a:ln w="44450">
            <a:solidFill>
              <a:srgbClr val="C57FAB"/>
            </a:solidFill>
            <a:tailEnd type="triangle"/>
          </a:ln>
        </p:spPr>
        <p:style>
          <a:lnRef idx="1">
            <a:schemeClr val="accent5"/>
          </a:lnRef>
          <a:fillRef idx="0">
            <a:schemeClr val="accent5"/>
          </a:fillRef>
          <a:effectRef idx="0">
            <a:schemeClr val="accent5"/>
          </a:effectRef>
          <a:fontRef idx="minor">
            <a:schemeClr val="tx1"/>
          </a:fontRef>
        </p:style>
      </p:cxnSp>
      <p:cxnSp>
        <p:nvCxnSpPr>
          <p:cNvPr id="694" name="Straight Arrow Connector 693">
            <a:extLst>
              <a:ext uri="{FF2B5EF4-FFF2-40B4-BE49-F238E27FC236}">
                <a16:creationId xmlns:a16="http://schemas.microsoft.com/office/drawing/2014/main" id="{DCF32A26-A990-48EC-ACF0-86E9F0B31685}"/>
              </a:ext>
            </a:extLst>
          </p:cNvPr>
          <p:cNvCxnSpPr>
            <a:cxnSpLocks/>
          </p:cNvCxnSpPr>
          <p:nvPr/>
        </p:nvCxnSpPr>
        <p:spPr>
          <a:xfrm flipH="1" flipV="1">
            <a:off x="14367882" y="22178319"/>
            <a:ext cx="461504" cy="1281334"/>
          </a:xfrm>
          <a:prstGeom prst="straightConnector1">
            <a:avLst/>
          </a:prstGeom>
          <a:ln w="44450">
            <a:solidFill>
              <a:srgbClr val="C57FAB"/>
            </a:solidFill>
            <a:tailEnd type="triangle"/>
          </a:ln>
        </p:spPr>
        <p:style>
          <a:lnRef idx="1">
            <a:schemeClr val="accent5"/>
          </a:lnRef>
          <a:fillRef idx="0">
            <a:schemeClr val="accent5"/>
          </a:fillRef>
          <a:effectRef idx="0">
            <a:schemeClr val="accent5"/>
          </a:effectRef>
          <a:fontRef idx="minor">
            <a:schemeClr val="tx1"/>
          </a:fontRef>
        </p:style>
      </p:cxnSp>
      <p:cxnSp>
        <p:nvCxnSpPr>
          <p:cNvPr id="695" name="Straight Connector 694">
            <a:extLst>
              <a:ext uri="{FF2B5EF4-FFF2-40B4-BE49-F238E27FC236}">
                <a16:creationId xmlns:a16="http://schemas.microsoft.com/office/drawing/2014/main" id="{4A4A537C-3544-422C-9B39-9A25E31EC646}"/>
              </a:ext>
            </a:extLst>
          </p:cNvPr>
          <p:cNvCxnSpPr>
            <a:cxnSpLocks/>
          </p:cNvCxnSpPr>
          <p:nvPr/>
        </p:nvCxnSpPr>
        <p:spPr>
          <a:xfrm flipH="1">
            <a:off x="12728259" y="18937158"/>
            <a:ext cx="138032" cy="583931"/>
          </a:xfrm>
          <a:prstGeom prst="line">
            <a:avLst/>
          </a:prstGeom>
          <a:ln w="19050">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96" name="Straight Connector 695">
            <a:extLst>
              <a:ext uri="{FF2B5EF4-FFF2-40B4-BE49-F238E27FC236}">
                <a16:creationId xmlns:a16="http://schemas.microsoft.com/office/drawing/2014/main" id="{0F97C482-214E-40C4-8738-D11E314E1B1A}"/>
              </a:ext>
            </a:extLst>
          </p:cNvPr>
          <p:cNvCxnSpPr>
            <a:cxnSpLocks/>
          </p:cNvCxnSpPr>
          <p:nvPr/>
        </p:nvCxnSpPr>
        <p:spPr>
          <a:xfrm>
            <a:off x="12866290" y="18937158"/>
            <a:ext cx="248487" cy="973893"/>
          </a:xfrm>
          <a:prstGeom prst="line">
            <a:avLst/>
          </a:prstGeom>
          <a:ln w="19050">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97" name="Straight Connector 696">
            <a:extLst>
              <a:ext uri="{FF2B5EF4-FFF2-40B4-BE49-F238E27FC236}">
                <a16:creationId xmlns:a16="http://schemas.microsoft.com/office/drawing/2014/main" id="{29272F29-4661-416C-AC87-8A37DDF2D2DE}"/>
              </a:ext>
            </a:extLst>
          </p:cNvPr>
          <p:cNvCxnSpPr>
            <a:cxnSpLocks/>
          </p:cNvCxnSpPr>
          <p:nvPr/>
        </p:nvCxnSpPr>
        <p:spPr>
          <a:xfrm>
            <a:off x="12728260" y="19509346"/>
            <a:ext cx="386517" cy="401705"/>
          </a:xfrm>
          <a:prstGeom prst="line">
            <a:avLst/>
          </a:prstGeom>
          <a:ln w="19050">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98" name="Straight Connector 697">
            <a:extLst>
              <a:ext uri="{FF2B5EF4-FFF2-40B4-BE49-F238E27FC236}">
                <a16:creationId xmlns:a16="http://schemas.microsoft.com/office/drawing/2014/main" id="{D2699CA1-B205-4F91-883E-DFA9AEBB9DE6}"/>
              </a:ext>
            </a:extLst>
          </p:cNvPr>
          <p:cNvCxnSpPr>
            <a:cxnSpLocks/>
          </p:cNvCxnSpPr>
          <p:nvPr/>
        </p:nvCxnSpPr>
        <p:spPr>
          <a:xfrm>
            <a:off x="12866289" y="18931275"/>
            <a:ext cx="1917981" cy="615229"/>
          </a:xfrm>
          <a:prstGeom prst="line">
            <a:avLst/>
          </a:prstGeom>
          <a:ln w="15875">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99" name="Straight Connector 698">
            <a:extLst>
              <a:ext uri="{FF2B5EF4-FFF2-40B4-BE49-F238E27FC236}">
                <a16:creationId xmlns:a16="http://schemas.microsoft.com/office/drawing/2014/main" id="{8637A2A6-467D-4A95-A8A0-42985BA98588}"/>
              </a:ext>
            </a:extLst>
          </p:cNvPr>
          <p:cNvCxnSpPr>
            <a:cxnSpLocks/>
          </p:cNvCxnSpPr>
          <p:nvPr/>
        </p:nvCxnSpPr>
        <p:spPr>
          <a:xfrm>
            <a:off x="12728260" y="19509346"/>
            <a:ext cx="2056010" cy="37159"/>
          </a:xfrm>
          <a:prstGeom prst="line">
            <a:avLst/>
          </a:prstGeom>
          <a:ln w="15875">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0" name="Straight Connector 699">
            <a:extLst>
              <a:ext uri="{FF2B5EF4-FFF2-40B4-BE49-F238E27FC236}">
                <a16:creationId xmlns:a16="http://schemas.microsoft.com/office/drawing/2014/main" id="{94DFB1F4-1A62-40E5-8C07-C7FC89C1A1B0}"/>
              </a:ext>
            </a:extLst>
          </p:cNvPr>
          <p:cNvCxnSpPr>
            <a:cxnSpLocks/>
          </p:cNvCxnSpPr>
          <p:nvPr/>
        </p:nvCxnSpPr>
        <p:spPr>
          <a:xfrm flipV="1">
            <a:off x="13114777" y="19546503"/>
            <a:ext cx="1669493" cy="364548"/>
          </a:xfrm>
          <a:prstGeom prst="line">
            <a:avLst/>
          </a:prstGeom>
          <a:ln w="15875">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1" name="Straight Connector 700">
            <a:extLst>
              <a:ext uri="{FF2B5EF4-FFF2-40B4-BE49-F238E27FC236}">
                <a16:creationId xmlns:a16="http://schemas.microsoft.com/office/drawing/2014/main" id="{0E73B48D-A44A-4595-8020-23EEBF0A43C8}"/>
              </a:ext>
            </a:extLst>
          </p:cNvPr>
          <p:cNvCxnSpPr>
            <a:cxnSpLocks/>
          </p:cNvCxnSpPr>
          <p:nvPr/>
        </p:nvCxnSpPr>
        <p:spPr>
          <a:xfrm flipH="1">
            <a:off x="13548317" y="22167935"/>
            <a:ext cx="812114" cy="669649"/>
          </a:xfrm>
          <a:prstGeom prst="line">
            <a:avLst/>
          </a:prstGeom>
          <a:ln w="19050">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2" name="Straight Connector 701">
            <a:extLst>
              <a:ext uri="{FF2B5EF4-FFF2-40B4-BE49-F238E27FC236}">
                <a16:creationId xmlns:a16="http://schemas.microsoft.com/office/drawing/2014/main" id="{11A42A91-559C-4705-B2AB-423F7ECD988C}"/>
              </a:ext>
            </a:extLst>
          </p:cNvPr>
          <p:cNvCxnSpPr>
            <a:cxnSpLocks/>
          </p:cNvCxnSpPr>
          <p:nvPr/>
        </p:nvCxnSpPr>
        <p:spPr>
          <a:xfrm flipH="1">
            <a:off x="14014385" y="22178318"/>
            <a:ext cx="338595" cy="1255637"/>
          </a:xfrm>
          <a:prstGeom prst="line">
            <a:avLst/>
          </a:prstGeom>
          <a:ln w="19050">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3" name="Straight Connector 702">
            <a:extLst>
              <a:ext uri="{FF2B5EF4-FFF2-40B4-BE49-F238E27FC236}">
                <a16:creationId xmlns:a16="http://schemas.microsoft.com/office/drawing/2014/main" id="{99C0EE1A-F525-4244-86F9-0E25C1506804}"/>
              </a:ext>
            </a:extLst>
          </p:cNvPr>
          <p:cNvCxnSpPr>
            <a:cxnSpLocks/>
          </p:cNvCxnSpPr>
          <p:nvPr/>
        </p:nvCxnSpPr>
        <p:spPr>
          <a:xfrm flipH="1" flipV="1">
            <a:off x="13545600" y="22847967"/>
            <a:ext cx="469266" cy="596260"/>
          </a:xfrm>
          <a:prstGeom prst="line">
            <a:avLst/>
          </a:prstGeom>
          <a:ln w="19050">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4" name="Straight Connector 703">
            <a:extLst>
              <a:ext uri="{FF2B5EF4-FFF2-40B4-BE49-F238E27FC236}">
                <a16:creationId xmlns:a16="http://schemas.microsoft.com/office/drawing/2014/main" id="{A6451C53-E117-4CAD-BC66-72D064A9145E}"/>
              </a:ext>
            </a:extLst>
          </p:cNvPr>
          <p:cNvCxnSpPr>
            <a:cxnSpLocks/>
          </p:cNvCxnSpPr>
          <p:nvPr/>
        </p:nvCxnSpPr>
        <p:spPr>
          <a:xfrm flipH="1">
            <a:off x="14367881" y="22058855"/>
            <a:ext cx="1292912" cy="119463"/>
          </a:xfrm>
          <a:prstGeom prst="line">
            <a:avLst/>
          </a:prstGeom>
          <a:ln w="15875">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5" name="Straight Connector 704">
            <a:extLst>
              <a:ext uri="{FF2B5EF4-FFF2-40B4-BE49-F238E27FC236}">
                <a16:creationId xmlns:a16="http://schemas.microsoft.com/office/drawing/2014/main" id="{1FD50E7B-2B8C-48A7-AA7F-1567FA4DB7F3}"/>
              </a:ext>
            </a:extLst>
          </p:cNvPr>
          <p:cNvCxnSpPr>
            <a:cxnSpLocks/>
          </p:cNvCxnSpPr>
          <p:nvPr/>
        </p:nvCxnSpPr>
        <p:spPr>
          <a:xfrm flipH="1">
            <a:off x="13555768" y="22058743"/>
            <a:ext cx="2105025" cy="778840"/>
          </a:xfrm>
          <a:prstGeom prst="line">
            <a:avLst/>
          </a:prstGeom>
          <a:ln w="15875">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6" name="Straight Connector 705">
            <a:extLst>
              <a:ext uri="{FF2B5EF4-FFF2-40B4-BE49-F238E27FC236}">
                <a16:creationId xmlns:a16="http://schemas.microsoft.com/office/drawing/2014/main" id="{A7AA582F-F64D-4B0F-A507-B9F2B6994300}"/>
              </a:ext>
            </a:extLst>
          </p:cNvPr>
          <p:cNvCxnSpPr>
            <a:cxnSpLocks/>
          </p:cNvCxnSpPr>
          <p:nvPr/>
        </p:nvCxnSpPr>
        <p:spPr>
          <a:xfrm flipH="1">
            <a:off x="14014384" y="22070582"/>
            <a:ext cx="1646409" cy="1365575"/>
          </a:xfrm>
          <a:prstGeom prst="line">
            <a:avLst/>
          </a:prstGeom>
          <a:ln w="15875">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7" name="TextBox 706">
                <a:extLst>
                  <a:ext uri="{FF2B5EF4-FFF2-40B4-BE49-F238E27FC236}">
                    <a16:creationId xmlns:a16="http://schemas.microsoft.com/office/drawing/2014/main" id="{3CBCC67C-389A-44B8-9CE5-62F9FD7D6AA6}"/>
                  </a:ext>
                </a:extLst>
              </p:cNvPr>
              <p:cNvSpPr txBox="1"/>
              <p:nvPr/>
            </p:nvSpPr>
            <p:spPr>
              <a:xfrm>
                <a:off x="14803383" y="18969303"/>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707" name="TextBox 706">
                <a:extLst>
                  <a:ext uri="{FF2B5EF4-FFF2-40B4-BE49-F238E27FC236}">
                    <a16:creationId xmlns:a16="http://schemas.microsoft.com/office/drawing/2014/main" id="{3CBCC67C-389A-44B8-9CE5-62F9FD7D6AA6}"/>
                  </a:ext>
                </a:extLst>
              </p:cNvPr>
              <p:cNvSpPr txBox="1">
                <a:spLocks noRot="1" noChangeAspect="1" noMove="1" noResize="1" noEditPoints="1" noAdjustHandles="1" noChangeArrowheads="1" noChangeShapeType="1" noTextEdit="1"/>
              </p:cNvSpPr>
              <p:nvPr/>
            </p:nvSpPr>
            <p:spPr>
              <a:xfrm>
                <a:off x="14803383" y="18969303"/>
                <a:ext cx="930639" cy="461665"/>
              </a:xfrm>
              <a:prstGeom prst="rect">
                <a:avLst/>
              </a:prstGeom>
              <a:blipFill>
                <a:blip r:embed="rId5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8" name="TextBox 707">
                <a:extLst>
                  <a:ext uri="{FF2B5EF4-FFF2-40B4-BE49-F238E27FC236}">
                    <a16:creationId xmlns:a16="http://schemas.microsoft.com/office/drawing/2014/main" id="{2C87D1D8-C1B5-4964-A4FB-57392501BCAB}"/>
                  </a:ext>
                </a:extLst>
              </p:cNvPr>
              <p:cNvSpPr txBox="1"/>
              <p:nvPr/>
            </p:nvSpPr>
            <p:spPr>
              <a:xfrm>
                <a:off x="15691599" y="22217330"/>
                <a:ext cx="9306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oMath>
                  </m:oMathPara>
                </a14:m>
                <a:endParaRPr lang="en-US" sz="2400" dirty="0"/>
              </a:p>
            </p:txBody>
          </p:sp>
        </mc:Choice>
        <mc:Fallback xmlns="">
          <p:sp>
            <p:nvSpPr>
              <p:cNvPr id="708" name="TextBox 707">
                <a:extLst>
                  <a:ext uri="{FF2B5EF4-FFF2-40B4-BE49-F238E27FC236}">
                    <a16:creationId xmlns:a16="http://schemas.microsoft.com/office/drawing/2014/main" id="{2C87D1D8-C1B5-4964-A4FB-57392501BCAB}"/>
                  </a:ext>
                </a:extLst>
              </p:cNvPr>
              <p:cNvSpPr txBox="1">
                <a:spLocks noRot="1" noChangeAspect="1" noMove="1" noResize="1" noEditPoints="1" noAdjustHandles="1" noChangeArrowheads="1" noChangeShapeType="1" noTextEdit="1"/>
              </p:cNvSpPr>
              <p:nvPr/>
            </p:nvSpPr>
            <p:spPr>
              <a:xfrm>
                <a:off x="15691599" y="22217330"/>
                <a:ext cx="930639" cy="461665"/>
              </a:xfrm>
              <a:prstGeom prst="rect">
                <a:avLst/>
              </a:prstGeom>
              <a:blipFill>
                <a:blip r:embed="rId54"/>
                <a:stretch>
                  <a:fillRect/>
                </a:stretch>
              </a:blipFill>
            </p:spPr>
            <p:txBody>
              <a:bodyPr/>
              <a:lstStyle/>
              <a:p>
                <a:r>
                  <a:rPr lang="en-US">
                    <a:noFill/>
                  </a:rPr>
                  <a:t> </a:t>
                </a:r>
              </a:p>
            </p:txBody>
          </p:sp>
        </mc:Fallback>
      </mc:AlternateContent>
      <p:sp>
        <p:nvSpPr>
          <p:cNvPr id="709" name="Arc 708">
            <a:extLst>
              <a:ext uri="{FF2B5EF4-FFF2-40B4-BE49-F238E27FC236}">
                <a16:creationId xmlns:a16="http://schemas.microsoft.com/office/drawing/2014/main" id="{AFAE1674-D3C5-4054-994F-7E71CF4F5A7E}"/>
              </a:ext>
            </a:extLst>
          </p:cNvPr>
          <p:cNvSpPr/>
          <p:nvPr/>
        </p:nvSpPr>
        <p:spPr>
          <a:xfrm rot="21094629">
            <a:off x="15168590" y="20799861"/>
            <a:ext cx="1609205" cy="1909522"/>
          </a:xfrm>
          <a:prstGeom prst="arc">
            <a:avLst>
              <a:gd name="adj1" fmla="val 16200000"/>
              <a:gd name="adj2" fmla="val 226818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710" name="Isosceles Triangle 709">
            <a:extLst>
              <a:ext uri="{FF2B5EF4-FFF2-40B4-BE49-F238E27FC236}">
                <a16:creationId xmlns:a16="http://schemas.microsoft.com/office/drawing/2014/main" id="{46BBECDE-AFA0-4DDE-9FDF-797037160390}"/>
              </a:ext>
            </a:extLst>
          </p:cNvPr>
          <p:cNvSpPr/>
          <p:nvPr/>
        </p:nvSpPr>
        <p:spPr>
          <a:xfrm rot="5400000">
            <a:off x="16642422" y="22025894"/>
            <a:ext cx="183159" cy="15789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11" name="TextBox 710">
                <a:extLst>
                  <a:ext uri="{FF2B5EF4-FFF2-40B4-BE49-F238E27FC236}">
                    <a16:creationId xmlns:a16="http://schemas.microsoft.com/office/drawing/2014/main" id="{2E134015-3FCF-4914-A13B-4FF1155C832B}"/>
                  </a:ext>
                </a:extLst>
              </p:cNvPr>
              <p:cNvSpPr txBox="1"/>
              <p:nvPr/>
            </p:nvSpPr>
            <p:spPr>
              <a:xfrm>
                <a:off x="16436369" y="20759134"/>
                <a:ext cx="235696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𝑓</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m:rPr>
                              <m:sty m:val="p"/>
                            </m:rPr>
                            <a:rPr lang="en-US" sz="2400" b="0" i="0" smtClean="0">
                              <a:latin typeface="Cambria Math" panose="02040503050406030204" pitchFamily="18" charset="0"/>
                            </a:rPr>
                            <m:t>SO</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,1)</m:t>
                      </m:r>
                    </m:oMath>
                  </m:oMathPara>
                </a14:m>
                <a:endParaRPr lang="en-US" sz="2400" dirty="0"/>
              </a:p>
            </p:txBody>
          </p:sp>
        </mc:Choice>
        <mc:Fallback xmlns="">
          <p:sp>
            <p:nvSpPr>
              <p:cNvPr id="711" name="TextBox 710">
                <a:extLst>
                  <a:ext uri="{FF2B5EF4-FFF2-40B4-BE49-F238E27FC236}">
                    <a16:creationId xmlns:a16="http://schemas.microsoft.com/office/drawing/2014/main" id="{2E134015-3FCF-4914-A13B-4FF1155C832B}"/>
                  </a:ext>
                </a:extLst>
              </p:cNvPr>
              <p:cNvSpPr txBox="1">
                <a:spLocks noRot="1" noChangeAspect="1" noMove="1" noResize="1" noEditPoints="1" noAdjustHandles="1" noChangeArrowheads="1" noChangeShapeType="1" noTextEdit="1"/>
              </p:cNvSpPr>
              <p:nvPr/>
            </p:nvSpPr>
            <p:spPr>
              <a:xfrm>
                <a:off x="16436369" y="20759134"/>
                <a:ext cx="2356968" cy="369332"/>
              </a:xfrm>
              <a:prstGeom prst="rect">
                <a:avLst/>
              </a:prstGeom>
              <a:blipFill>
                <a:blip r:embed="rId55"/>
                <a:stretch>
                  <a:fillRect r="-517" b="-344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2" name="TextBox 141">
                <a:extLst>
                  <a:ext uri="{FF2B5EF4-FFF2-40B4-BE49-F238E27FC236}">
                    <a16:creationId xmlns:a16="http://schemas.microsoft.com/office/drawing/2014/main" id="{CA087FF2-D8D8-4878-B342-6DEC8D901AB0}"/>
                  </a:ext>
                </a:extLst>
              </p:cNvPr>
              <p:cNvSpPr txBox="1"/>
              <p:nvPr/>
            </p:nvSpPr>
            <p:spPr>
              <a:xfrm>
                <a:off x="31989992" y="5210406"/>
                <a:ext cx="7665877" cy="6124754"/>
              </a:xfrm>
              <a:prstGeom prst="rect">
                <a:avLst/>
              </a:prstGeom>
              <a:noFill/>
            </p:spPr>
            <p:txBody>
              <a:bodyPr wrap="square" rtlCol="0">
                <a:spAutoFit/>
              </a:bodyPr>
              <a:lstStyle/>
              <a:p>
                <a:r>
                  <a:rPr lang="en-US" sz="2800" b="1" dirty="0">
                    <a:latin typeface="Garamond" panose="02020404030301010803" pitchFamily="18" charset="0"/>
                  </a:rPr>
                  <a:t>1. Inversive Distance Circle Packings (IDCPs) </a:t>
                </a:r>
                <a:r>
                  <a:rPr lang="en-US" sz="2800" dirty="0">
                    <a:latin typeface="Garamond" panose="02020404030301010803" pitchFamily="18" charset="0"/>
                  </a:rPr>
                  <a:t>are</a:t>
                </a:r>
              </a:p>
              <a:p>
                <a:pPr lvl="1"/>
                <a:r>
                  <a:rPr lang="en-US" sz="2800" dirty="0">
                    <a:latin typeface="Garamond" panose="02020404030301010803" pitchFamily="18" charset="0"/>
                  </a:rPr>
                  <a:t>configurations of circles on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𝕊</m:t>
                        </m:r>
                      </m:e>
                      <m:sup>
                        <m:r>
                          <a:rPr lang="en-US" sz="2800" b="0" i="1" smtClean="0">
                            <a:latin typeface="Cambria Math" panose="02040503050406030204" pitchFamily="18" charset="0"/>
                          </a:rPr>
                          <m:t>2</m:t>
                        </m:r>
                      </m:sup>
                    </m:sSup>
                  </m:oMath>
                </a14:m>
                <a:r>
                  <a:rPr lang="en-US" sz="2800" b="1" dirty="0">
                    <a:latin typeface="Garamond" panose="02020404030301010803" pitchFamily="18" charset="0"/>
                  </a:rPr>
                  <a:t> </a:t>
                </a:r>
                <a:r>
                  <a:rPr lang="en-US" sz="2800" dirty="0">
                    <a:latin typeface="Garamond" panose="02020404030301010803" pitchFamily="18" charset="0"/>
                  </a:rPr>
                  <a:t>with an underlying triangulation encoding inversive distance information. </a:t>
                </a:r>
              </a:p>
              <a:p>
                <a:pPr marL="914400" lvl="1" indent="-457200">
                  <a:buFont typeface="Arial" panose="020B0604020202020204" pitchFamily="34" charset="0"/>
                  <a:buChar char="•"/>
                </a:pPr>
                <a:r>
                  <a:rPr lang="en-US" sz="2800" dirty="0">
                    <a:latin typeface="Garamond" panose="02020404030301010803" pitchFamily="18" charset="0"/>
                  </a:rPr>
                  <a:t>IDCPs are not globally rigid in general:</a:t>
                </a:r>
              </a:p>
              <a:p>
                <a:pPr marL="1371600" lvl="2" indent="-457200">
                  <a:buFont typeface="Wingdings" panose="05000000000000000000" pitchFamily="2" charset="2"/>
                  <a:buChar char="Ø"/>
                </a:pPr>
                <a:r>
                  <a:rPr lang="en-US" sz="2800" dirty="0">
                    <a:latin typeface="Garamond" panose="02020404030301010803" pitchFamily="18" charset="0"/>
                  </a:rPr>
                  <a:t>Bowers and Bowers provide a counterexample in [5] using an octahedral graph.</a:t>
                </a:r>
                <a:endParaRPr lang="en-US" sz="2800" b="1" dirty="0">
                  <a:latin typeface="Garamond" panose="02020404030301010803" pitchFamily="18" charset="0"/>
                </a:endParaRPr>
              </a:p>
              <a:p>
                <a:pPr marL="1371600" lvl="2" indent="-457200">
                  <a:buFont typeface="Wingdings" panose="05000000000000000000" pitchFamily="2" charset="2"/>
                  <a:buChar char="Ø"/>
                </a:pPr>
                <a:r>
                  <a:rPr lang="en-US" sz="2800" dirty="0">
                    <a:latin typeface="Garamond" panose="02020404030301010803" pitchFamily="18" charset="0"/>
                  </a:rPr>
                  <a:t>By adding in extra inversive distance information strategically, independence can be used to “rigidify” the collection of circles. </a:t>
                </a:r>
              </a:p>
              <a:p>
                <a:endParaRPr lang="en-US" sz="2800" dirty="0">
                  <a:latin typeface="Garamond" panose="02020404030301010803" pitchFamily="18" charset="0"/>
                </a:endParaRPr>
              </a:p>
              <a:p>
                <a:endParaRPr lang="en-US" sz="2800" dirty="0">
                  <a:latin typeface="Garamond" panose="02020404030301010803" pitchFamily="18" charset="0"/>
                </a:endParaRPr>
              </a:p>
            </p:txBody>
          </p:sp>
        </mc:Choice>
        <mc:Fallback>
          <p:sp>
            <p:nvSpPr>
              <p:cNvPr id="142" name="TextBox 141">
                <a:extLst>
                  <a:ext uri="{FF2B5EF4-FFF2-40B4-BE49-F238E27FC236}">
                    <a16:creationId xmlns:a16="http://schemas.microsoft.com/office/drawing/2014/main" id="{CA087FF2-D8D8-4878-B342-6DEC8D901AB0}"/>
                  </a:ext>
                </a:extLst>
              </p:cNvPr>
              <p:cNvSpPr txBox="1">
                <a:spLocks noRot="1" noChangeAspect="1" noMove="1" noResize="1" noEditPoints="1" noAdjustHandles="1" noChangeArrowheads="1" noChangeShapeType="1" noTextEdit="1"/>
              </p:cNvSpPr>
              <p:nvPr/>
            </p:nvSpPr>
            <p:spPr>
              <a:xfrm>
                <a:off x="31989992" y="5210406"/>
                <a:ext cx="7665877" cy="6124754"/>
              </a:xfrm>
              <a:prstGeom prst="rect">
                <a:avLst/>
              </a:prstGeom>
              <a:blipFill>
                <a:blip r:embed="rId56"/>
                <a:stretch>
                  <a:fillRect l="-1671" t="-1096" r="-1273"/>
                </a:stretch>
              </a:blipFill>
            </p:spPr>
            <p:txBody>
              <a:bodyPr/>
              <a:lstStyle/>
              <a:p>
                <a:r>
                  <a:rPr lang="en-US">
                    <a:noFill/>
                  </a:rPr>
                  <a:t> </a:t>
                </a:r>
              </a:p>
            </p:txBody>
          </p:sp>
        </mc:Fallback>
      </mc:AlternateContent>
      <p:cxnSp>
        <p:nvCxnSpPr>
          <p:cNvPr id="712" name="Straight Connector 711">
            <a:extLst>
              <a:ext uri="{FF2B5EF4-FFF2-40B4-BE49-F238E27FC236}">
                <a16:creationId xmlns:a16="http://schemas.microsoft.com/office/drawing/2014/main" id="{696083D1-7EAF-42E4-BBDB-F0D7CD324C39}"/>
              </a:ext>
            </a:extLst>
          </p:cNvPr>
          <p:cNvCxnSpPr>
            <a:cxnSpLocks/>
          </p:cNvCxnSpPr>
          <p:nvPr/>
        </p:nvCxnSpPr>
        <p:spPr>
          <a:xfrm flipH="1">
            <a:off x="12637012" y="18452539"/>
            <a:ext cx="18527485" cy="0"/>
          </a:xfrm>
          <a:prstGeom prst="line">
            <a:avLst/>
          </a:prstGeom>
          <a:ln>
            <a:solidFill>
              <a:schemeClr val="tx1">
                <a:lumMod val="65000"/>
                <a:lumOff val="35000"/>
              </a:schemeClr>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6D3E5DFC-8E29-4884-A436-09B0CF3955B5}"/>
                  </a:ext>
                </a:extLst>
              </p:cNvPr>
              <p:cNvSpPr txBox="1"/>
              <p:nvPr/>
            </p:nvSpPr>
            <p:spPr>
              <a:xfrm>
                <a:off x="32023047" y="14996388"/>
                <a:ext cx="10794883" cy="2677656"/>
              </a:xfrm>
              <a:prstGeom prst="rect">
                <a:avLst/>
              </a:prstGeom>
              <a:noFill/>
            </p:spPr>
            <p:txBody>
              <a:bodyPr wrap="square" rtlCol="0">
                <a:spAutoFit/>
              </a:bodyPr>
              <a:lstStyle/>
              <a:p>
                <a:r>
                  <a:rPr lang="en-US" sz="2800" b="1" dirty="0">
                    <a:latin typeface="Garamond" panose="02020404030301010803" pitchFamily="18" charset="0"/>
                  </a:rPr>
                  <a:t>2. Projective </a:t>
                </a:r>
                <a:r>
                  <a:rPr lang="en-US" sz="2800" b="1" dirty="0" err="1">
                    <a:latin typeface="Garamond" panose="02020404030301010803" pitchFamily="18" charset="0"/>
                  </a:rPr>
                  <a:t>polyhedra</a:t>
                </a:r>
                <a:r>
                  <a:rPr lang="en-US" sz="2800" b="1" dirty="0">
                    <a:latin typeface="Garamond" panose="02020404030301010803" pitchFamily="18" charset="0"/>
                  </a:rPr>
                  <a:t> </a:t>
                </a:r>
                <a:r>
                  <a:rPr lang="en-US" sz="2800" dirty="0">
                    <a:latin typeface="Garamond" panose="02020404030301010803" pitchFamily="18" charset="0"/>
                  </a:rPr>
                  <a:t>correspond to circle configurations in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𝕊</m:t>
                        </m:r>
                      </m:e>
                      <m:sup>
                        <m:r>
                          <a:rPr lang="en-US" sz="2800" b="0" i="1" smtClean="0">
                            <a:latin typeface="Cambria Math" panose="02040503050406030204" pitchFamily="18" charset="0"/>
                          </a:rPr>
                          <m:t>2</m:t>
                        </m:r>
                      </m:sup>
                    </m:sSup>
                  </m:oMath>
                </a14:m>
                <a:r>
                  <a:rPr lang="en-US" sz="2800" b="1" dirty="0">
                    <a:latin typeface="Garamond" panose="02020404030301010803" pitchFamily="18" charset="0"/>
                  </a:rPr>
                  <a:t> </a:t>
                </a:r>
                <a:r>
                  <a:rPr lang="en-US" sz="2800" dirty="0">
                    <a:latin typeface="Garamond" panose="02020404030301010803" pitchFamily="18" charset="0"/>
                  </a:rPr>
                  <a:t>called </a:t>
                </a:r>
                <a:r>
                  <a:rPr lang="en-US" sz="2800" b="1" dirty="0">
                    <a:latin typeface="Garamond" panose="02020404030301010803" pitchFamily="18" charset="0"/>
                  </a:rPr>
                  <a:t>circle </a:t>
                </a:r>
                <a:r>
                  <a:rPr lang="en-US" sz="2800" b="1" dirty="0" err="1">
                    <a:latin typeface="Garamond" panose="02020404030301010803" pitchFamily="18" charset="0"/>
                  </a:rPr>
                  <a:t>polyhedra</a:t>
                </a:r>
                <a:r>
                  <a:rPr lang="en-US" sz="2800" b="1" dirty="0">
                    <a:latin typeface="Garamond" panose="02020404030301010803" pitchFamily="18" charset="0"/>
                  </a:rPr>
                  <a:t>. </a:t>
                </a:r>
                <a:r>
                  <a:rPr lang="en-US" sz="2800" dirty="0">
                    <a:latin typeface="Garamond" panose="02020404030301010803" pitchFamily="18" charset="0"/>
                  </a:rPr>
                  <a:t>The rigidity of projective </a:t>
                </a:r>
                <a:r>
                  <a:rPr lang="en-US" sz="2800" dirty="0" err="1">
                    <a:latin typeface="Garamond" panose="02020404030301010803" pitchFamily="18" charset="0"/>
                  </a:rPr>
                  <a:t>polyhedra</a:t>
                </a:r>
                <a:r>
                  <a:rPr lang="en-US" sz="2800" dirty="0">
                    <a:latin typeface="Garamond" panose="02020404030301010803" pitchFamily="18" charset="0"/>
                  </a:rPr>
                  <a:t> up to Lorentz transformations is not yet fully known, although several cases have been classified (see below). Conditions involving independence imposed on circle </a:t>
                </a:r>
                <a:r>
                  <a:rPr lang="en-US" sz="2800" dirty="0" err="1">
                    <a:latin typeface="Garamond" panose="02020404030301010803" pitchFamily="18" charset="0"/>
                  </a:rPr>
                  <a:t>polyhedra</a:t>
                </a:r>
                <a:r>
                  <a:rPr lang="en-US" sz="2800" dirty="0">
                    <a:latin typeface="Garamond" panose="02020404030301010803" pitchFamily="18" charset="0"/>
                  </a:rPr>
                  <a:t> may be the right requirements to gain uniqueness, which will, in turn, yield uniqueness of projective </a:t>
                </a:r>
                <a:r>
                  <a:rPr lang="en-US" sz="2800" dirty="0" err="1">
                    <a:latin typeface="Garamond" panose="02020404030301010803" pitchFamily="18" charset="0"/>
                  </a:rPr>
                  <a:t>polyhedra</a:t>
                </a:r>
                <a:r>
                  <a:rPr lang="en-US" sz="2800" dirty="0">
                    <a:latin typeface="Garamond" panose="02020404030301010803" pitchFamily="18" charset="0"/>
                  </a:rPr>
                  <a:t>.</a:t>
                </a:r>
                <a:endParaRPr lang="en-US" sz="2800" b="1" dirty="0">
                  <a:latin typeface="Garamond" panose="02020404030301010803" pitchFamily="18" charset="0"/>
                </a:endParaRPr>
              </a:p>
            </p:txBody>
          </p:sp>
        </mc:Choice>
        <mc:Fallback xmlns="">
          <p:sp>
            <p:nvSpPr>
              <p:cNvPr id="143" name="TextBox 142">
                <a:extLst>
                  <a:ext uri="{FF2B5EF4-FFF2-40B4-BE49-F238E27FC236}">
                    <a16:creationId xmlns:a16="http://schemas.microsoft.com/office/drawing/2014/main" id="{6D3E5DFC-8E29-4884-A436-09B0CF3955B5}"/>
                  </a:ext>
                </a:extLst>
              </p:cNvPr>
              <p:cNvSpPr txBox="1">
                <a:spLocks noRot="1" noChangeAspect="1" noMove="1" noResize="1" noEditPoints="1" noAdjustHandles="1" noChangeArrowheads="1" noChangeShapeType="1" noTextEdit="1"/>
              </p:cNvSpPr>
              <p:nvPr/>
            </p:nvSpPr>
            <p:spPr>
              <a:xfrm>
                <a:off x="32023047" y="14996388"/>
                <a:ext cx="10794883" cy="2677656"/>
              </a:xfrm>
              <a:prstGeom prst="rect">
                <a:avLst/>
              </a:prstGeom>
              <a:blipFill>
                <a:blip r:embed="rId57"/>
                <a:stretch>
                  <a:fillRect l="-1129" t="-2278" r="-282" b="-5467"/>
                </a:stretch>
              </a:blipFill>
            </p:spPr>
            <p:txBody>
              <a:bodyPr/>
              <a:lstStyle/>
              <a:p>
                <a:r>
                  <a:rPr lang="en-US">
                    <a:noFill/>
                  </a:rPr>
                  <a:t> </a:t>
                </a:r>
              </a:p>
            </p:txBody>
          </p:sp>
        </mc:Fallback>
      </mc:AlternateContent>
      <p:cxnSp>
        <p:nvCxnSpPr>
          <p:cNvPr id="498" name="Straight Connector 497">
            <a:extLst>
              <a:ext uri="{FF2B5EF4-FFF2-40B4-BE49-F238E27FC236}">
                <a16:creationId xmlns:a16="http://schemas.microsoft.com/office/drawing/2014/main" id="{20ED0C55-56E9-4BAE-B582-7CA201F3D684}"/>
              </a:ext>
            </a:extLst>
          </p:cNvPr>
          <p:cNvCxnSpPr>
            <a:cxnSpLocks/>
          </p:cNvCxnSpPr>
          <p:nvPr/>
        </p:nvCxnSpPr>
        <p:spPr>
          <a:xfrm flipH="1">
            <a:off x="18973799" y="21839980"/>
            <a:ext cx="12180941" cy="0"/>
          </a:xfrm>
          <a:prstGeom prst="line">
            <a:avLst/>
          </a:prstGeom>
          <a:ln>
            <a:solidFill>
              <a:schemeClr val="tx1">
                <a:lumMod val="65000"/>
                <a:lumOff val="35000"/>
              </a:schemeClr>
            </a:solidFill>
          </a:ln>
        </p:spPr>
        <p:style>
          <a:lnRef idx="1">
            <a:schemeClr val="accent2"/>
          </a:lnRef>
          <a:fillRef idx="0">
            <a:schemeClr val="accent2"/>
          </a:fillRef>
          <a:effectRef idx="0">
            <a:schemeClr val="accent2"/>
          </a:effectRef>
          <a:fontRef idx="minor">
            <a:schemeClr val="tx1"/>
          </a:fontRef>
        </p:style>
      </p:cxnSp>
      <p:cxnSp>
        <p:nvCxnSpPr>
          <p:cNvPr id="5" name="Straight Connector 4">
            <a:extLst>
              <a:ext uri="{FF2B5EF4-FFF2-40B4-BE49-F238E27FC236}">
                <a16:creationId xmlns:a16="http://schemas.microsoft.com/office/drawing/2014/main" id="{461E917B-055F-4CDF-B7BB-61AEF0777807}"/>
              </a:ext>
            </a:extLst>
          </p:cNvPr>
          <p:cNvCxnSpPr>
            <a:cxnSpLocks/>
          </p:cNvCxnSpPr>
          <p:nvPr/>
        </p:nvCxnSpPr>
        <p:spPr>
          <a:xfrm flipH="1">
            <a:off x="22109660" y="7603776"/>
            <a:ext cx="15664" cy="573927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99" name="Oval 498">
            <a:extLst>
              <a:ext uri="{FF2B5EF4-FFF2-40B4-BE49-F238E27FC236}">
                <a16:creationId xmlns:a16="http://schemas.microsoft.com/office/drawing/2014/main" id="{DEF045E2-4DCC-42C6-B733-55C3C51085EF}"/>
              </a:ext>
            </a:extLst>
          </p:cNvPr>
          <p:cNvSpPr/>
          <p:nvPr/>
        </p:nvSpPr>
        <p:spPr>
          <a:xfrm>
            <a:off x="12709706" y="26837470"/>
            <a:ext cx="1930323" cy="1930323"/>
          </a:xfrm>
          <a:prstGeom prst="ellipse">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Oval 499">
            <a:extLst>
              <a:ext uri="{FF2B5EF4-FFF2-40B4-BE49-F238E27FC236}">
                <a16:creationId xmlns:a16="http://schemas.microsoft.com/office/drawing/2014/main" id="{AF42BF60-E4AD-4955-A163-F321C2656B48}"/>
              </a:ext>
            </a:extLst>
          </p:cNvPr>
          <p:cNvSpPr/>
          <p:nvPr/>
        </p:nvSpPr>
        <p:spPr>
          <a:xfrm>
            <a:off x="12716306" y="27744446"/>
            <a:ext cx="1923723" cy="249719"/>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Oval 500">
            <a:extLst>
              <a:ext uri="{FF2B5EF4-FFF2-40B4-BE49-F238E27FC236}">
                <a16:creationId xmlns:a16="http://schemas.microsoft.com/office/drawing/2014/main" id="{588FB149-E17F-4332-96EB-7B397ED8DA06}"/>
              </a:ext>
            </a:extLst>
          </p:cNvPr>
          <p:cNvSpPr/>
          <p:nvPr/>
        </p:nvSpPr>
        <p:spPr>
          <a:xfrm>
            <a:off x="15410162" y="28869876"/>
            <a:ext cx="183929" cy="1839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Oval 501">
            <a:extLst>
              <a:ext uri="{FF2B5EF4-FFF2-40B4-BE49-F238E27FC236}">
                <a16:creationId xmlns:a16="http://schemas.microsoft.com/office/drawing/2014/main" id="{F44F451F-55FD-4F5C-91F2-A80D9BFD1836}"/>
              </a:ext>
            </a:extLst>
          </p:cNvPr>
          <p:cNvSpPr/>
          <p:nvPr/>
        </p:nvSpPr>
        <p:spPr>
          <a:xfrm>
            <a:off x="15725083" y="27613942"/>
            <a:ext cx="183929" cy="1839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Oval 502">
            <a:extLst>
              <a:ext uri="{FF2B5EF4-FFF2-40B4-BE49-F238E27FC236}">
                <a16:creationId xmlns:a16="http://schemas.microsoft.com/office/drawing/2014/main" id="{8D2E57B6-2217-44C7-80A0-CB19F20AEE2D}"/>
              </a:ext>
            </a:extLst>
          </p:cNvPr>
          <p:cNvSpPr/>
          <p:nvPr/>
        </p:nvSpPr>
        <p:spPr>
          <a:xfrm>
            <a:off x="39800595" y="4898835"/>
            <a:ext cx="3030297" cy="3030297"/>
          </a:xfrm>
          <a:prstGeom prst="ellipse">
            <a:avLst/>
          </a:prstGeom>
          <a:solidFill>
            <a:schemeClr val="accent1">
              <a:lumMod val="50000"/>
              <a:alpha val="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Isosceles Triangle 503">
            <a:extLst>
              <a:ext uri="{FF2B5EF4-FFF2-40B4-BE49-F238E27FC236}">
                <a16:creationId xmlns:a16="http://schemas.microsoft.com/office/drawing/2014/main" id="{AB382CD6-0B45-4927-B63A-7DF03132B56E}"/>
              </a:ext>
            </a:extLst>
          </p:cNvPr>
          <p:cNvSpPr/>
          <p:nvPr/>
        </p:nvSpPr>
        <p:spPr>
          <a:xfrm>
            <a:off x="40666980" y="5653284"/>
            <a:ext cx="1317264" cy="1135572"/>
          </a:xfrm>
          <a:prstGeom prst="triangle">
            <a:avLst/>
          </a:prstGeom>
          <a:solidFill>
            <a:schemeClr val="accent1">
              <a:lumMod val="50000"/>
              <a:alpha val="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Isosceles Triangle 504">
            <a:extLst>
              <a:ext uri="{FF2B5EF4-FFF2-40B4-BE49-F238E27FC236}">
                <a16:creationId xmlns:a16="http://schemas.microsoft.com/office/drawing/2014/main" id="{FF55FAFE-EE8B-4228-8AD8-8A67AB2FF09C}"/>
              </a:ext>
            </a:extLst>
          </p:cNvPr>
          <p:cNvSpPr/>
          <p:nvPr/>
        </p:nvSpPr>
        <p:spPr>
          <a:xfrm rot="3598091">
            <a:off x="41478239" y="5372607"/>
            <a:ext cx="1316734" cy="1135115"/>
          </a:xfrm>
          <a:prstGeom prst="triangle">
            <a:avLst/>
          </a:prstGeom>
          <a:solidFill>
            <a:schemeClr val="accent1">
              <a:lumMod val="50000"/>
              <a:alpha val="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6" name="Isosceles Triangle 505">
            <a:extLst>
              <a:ext uri="{FF2B5EF4-FFF2-40B4-BE49-F238E27FC236}">
                <a16:creationId xmlns:a16="http://schemas.microsoft.com/office/drawing/2014/main" id="{85AC3362-2D8F-4DFB-B921-16AFB1C17535}"/>
              </a:ext>
            </a:extLst>
          </p:cNvPr>
          <p:cNvSpPr/>
          <p:nvPr/>
        </p:nvSpPr>
        <p:spPr>
          <a:xfrm rot="3598091">
            <a:off x="40829476" y="6507543"/>
            <a:ext cx="1316734" cy="1135115"/>
          </a:xfrm>
          <a:prstGeom prst="triangle">
            <a:avLst/>
          </a:prstGeom>
          <a:solidFill>
            <a:schemeClr val="accent1">
              <a:lumMod val="50000"/>
              <a:alpha val="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7" name="Isosceles Triangle 506">
            <a:extLst>
              <a:ext uri="{FF2B5EF4-FFF2-40B4-BE49-F238E27FC236}">
                <a16:creationId xmlns:a16="http://schemas.microsoft.com/office/drawing/2014/main" id="{B42CBA4C-90CC-4F69-AA91-2ECDD0530C4B}"/>
              </a:ext>
            </a:extLst>
          </p:cNvPr>
          <p:cNvSpPr/>
          <p:nvPr/>
        </p:nvSpPr>
        <p:spPr>
          <a:xfrm rot="3598091">
            <a:off x="40180188" y="5367267"/>
            <a:ext cx="1316734" cy="1135115"/>
          </a:xfrm>
          <a:prstGeom prst="triangle">
            <a:avLst/>
          </a:prstGeom>
          <a:solidFill>
            <a:schemeClr val="accent1">
              <a:lumMod val="50000"/>
              <a:alpha val="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8" name="Oval 507">
            <a:extLst>
              <a:ext uri="{FF2B5EF4-FFF2-40B4-BE49-F238E27FC236}">
                <a16:creationId xmlns:a16="http://schemas.microsoft.com/office/drawing/2014/main" id="{FC9DBB84-AB3B-47B0-B30D-8F5D198E743E}"/>
              </a:ext>
            </a:extLst>
          </p:cNvPr>
          <p:cNvSpPr/>
          <p:nvPr/>
        </p:nvSpPr>
        <p:spPr>
          <a:xfrm>
            <a:off x="39955780" y="5591371"/>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Oval 508">
            <a:extLst>
              <a:ext uri="{FF2B5EF4-FFF2-40B4-BE49-F238E27FC236}">
                <a16:creationId xmlns:a16="http://schemas.microsoft.com/office/drawing/2014/main" id="{C4801E72-EB73-4615-BC81-B45EBA07B9A0}"/>
              </a:ext>
            </a:extLst>
          </p:cNvPr>
          <p:cNvSpPr/>
          <p:nvPr/>
        </p:nvSpPr>
        <p:spPr>
          <a:xfrm>
            <a:off x="41253830" y="5596812"/>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Oval 509">
            <a:extLst>
              <a:ext uri="{FF2B5EF4-FFF2-40B4-BE49-F238E27FC236}">
                <a16:creationId xmlns:a16="http://schemas.microsoft.com/office/drawing/2014/main" id="{AB8F875F-9377-4036-9384-24A333BBEE4D}"/>
              </a:ext>
            </a:extLst>
          </p:cNvPr>
          <p:cNvSpPr/>
          <p:nvPr/>
        </p:nvSpPr>
        <p:spPr>
          <a:xfrm>
            <a:off x="42564681" y="5591371"/>
            <a:ext cx="123825" cy="12382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Oval 510">
            <a:extLst>
              <a:ext uri="{FF2B5EF4-FFF2-40B4-BE49-F238E27FC236}">
                <a16:creationId xmlns:a16="http://schemas.microsoft.com/office/drawing/2014/main" id="{1D8E4762-131D-42E3-9E22-3F7AE8A7446D}"/>
              </a:ext>
            </a:extLst>
          </p:cNvPr>
          <p:cNvSpPr/>
          <p:nvPr/>
        </p:nvSpPr>
        <p:spPr>
          <a:xfrm>
            <a:off x="40620233" y="6691116"/>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Oval 511">
            <a:extLst>
              <a:ext uri="{FF2B5EF4-FFF2-40B4-BE49-F238E27FC236}">
                <a16:creationId xmlns:a16="http://schemas.microsoft.com/office/drawing/2014/main" id="{D6427372-EDEF-44E4-9CDB-5068D0901EDB}"/>
              </a:ext>
            </a:extLst>
          </p:cNvPr>
          <p:cNvSpPr/>
          <p:nvPr/>
        </p:nvSpPr>
        <p:spPr>
          <a:xfrm>
            <a:off x="41918284" y="6691116"/>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Oval 512">
            <a:extLst>
              <a:ext uri="{FF2B5EF4-FFF2-40B4-BE49-F238E27FC236}">
                <a16:creationId xmlns:a16="http://schemas.microsoft.com/office/drawing/2014/main" id="{F4FBE5D5-7076-4661-B41F-F17BC48F106C}"/>
              </a:ext>
            </a:extLst>
          </p:cNvPr>
          <p:cNvSpPr/>
          <p:nvPr/>
        </p:nvSpPr>
        <p:spPr>
          <a:xfrm>
            <a:off x="41253829" y="7861779"/>
            <a:ext cx="123825" cy="12382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14" name="TextBox 513">
                <a:extLst>
                  <a:ext uri="{FF2B5EF4-FFF2-40B4-BE49-F238E27FC236}">
                    <a16:creationId xmlns:a16="http://schemas.microsoft.com/office/drawing/2014/main" id="{552FE322-97CB-4526-B7C6-2D18F7B691F1}"/>
                  </a:ext>
                </a:extLst>
              </p:cNvPr>
              <p:cNvSpPr txBox="1"/>
              <p:nvPr/>
            </p:nvSpPr>
            <p:spPr>
              <a:xfrm>
                <a:off x="42500860" y="5206420"/>
                <a:ext cx="4434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oMath>
                  </m:oMathPara>
                </a14:m>
                <a:endParaRPr lang="en-US" sz="2400" dirty="0"/>
              </a:p>
            </p:txBody>
          </p:sp>
        </mc:Choice>
        <mc:Fallback xmlns="">
          <p:sp>
            <p:nvSpPr>
              <p:cNvPr id="514" name="TextBox 513">
                <a:extLst>
                  <a:ext uri="{FF2B5EF4-FFF2-40B4-BE49-F238E27FC236}">
                    <a16:creationId xmlns:a16="http://schemas.microsoft.com/office/drawing/2014/main" id="{552FE322-97CB-4526-B7C6-2D18F7B691F1}"/>
                  </a:ext>
                </a:extLst>
              </p:cNvPr>
              <p:cNvSpPr txBox="1">
                <a:spLocks noRot="1" noChangeAspect="1" noMove="1" noResize="1" noEditPoints="1" noAdjustHandles="1" noChangeArrowheads="1" noChangeShapeType="1" noTextEdit="1"/>
              </p:cNvSpPr>
              <p:nvPr/>
            </p:nvSpPr>
            <p:spPr>
              <a:xfrm>
                <a:off x="42500860" y="5206420"/>
                <a:ext cx="443455" cy="461665"/>
              </a:xfrm>
              <a:prstGeom prst="rect">
                <a:avLst/>
              </a:prstGeom>
              <a:blipFill>
                <a:blip r:embed="rId5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5" name="TextBox 514">
                <a:extLst>
                  <a:ext uri="{FF2B5EF4-FFF2-40B4-BE49-F238E27FC236}">
                    <a16:creationId xmlns:a16="http://schemas.microsoft.com/office/drawing/2014/main" id="{F87BBEF8-CDBC-47B1-A3B3-3FCCD9BC018B}"/>
                  </a:ext>
                </a:extLst>
              </p:cNvPr>
              <p:cNvSpPr txBox="1"/>
              <p:nvPr/>
            </p:nvSpPr>
            <p:spPr>
              <a:xfrm>
                <a:off x="41085592" y="7892381"/>
                <a:ext cx="54085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𝐶</m:t>
                          </m:r>
                        </m:e>
                        <m:sup>
                          <m:r>
                            <a:rPr lang="en-US" sz="2400" b="0" i="0" smtClean="0">
                              <a:latin typeface="Cambria Math" panose="02040503050406030204" pitchFamily="18" charset="0"/>
                            </a:rPr>
                            <m:t>′</m:t>
                          </m:r>
                        </m:sup>
                      </m:sSup>
                    </m:oMath>
                  </m:oMathPara>
                </a14:m>
                <a:endParaRPr lang="en-US" sz="2400" dirty="0"/>
              </a:p>
            </p:txBody>
          </p:sp>
        </mc:Choice>
        <mc:Fallback xmlns="">
          <p:sp>
            <p:nvSpPr>
              <p:cNvPr id="515" name="TextBox 514">
                <a:extLst>
                  <a:ext uri="{FF2B5EF4-FFF2-40B4-BE49-F238E27FC236}">
                    <a16:creationId xmlns:a16="http://schemas.microsoft.com/office/drawing/2014/main" id="{F87BBEF8-CDBC-47B1-A3B3-3FCCD9BC018B}"/>
                  </a:ext>
                </a:extLst>
              </p:cNvPr>
              <p:cNvSpPr txBox="1">
                <a:spLocks noRot="1" noChangeAspect="1" noMove="1" noResize="1" noEditPoints="1" noAdjustHandles="1" noChangeArrowheads="1" noChangeShapeType="1" noTextEdit="1"/>
              </p:cNvSpPr>
              <p:nvPr/>
            </p:nvSpPr>
            <p:spPr>
              <a:xfrm>
                <a:off x="41085592" y="7892381"/>
                <a:ext cx="540854" cy="461665"/>
              </a:xfrm>
              <a:prstGeom prst="rect">
                <a:avLst/>
              </a:prstGeom>
              <a:blipFill>
                <a:blip r:embed="rId5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6" name="TextBox 515">
                <a:extLst>
                  <a:ext uri="{FF2B5EF4-FFF2-40B4-BE49-F238E27FC236}">
                    <a16:creationId xmlns:a16="http://schemas.microsoft.com/office/drawing/2014/main" id="{1CA9D73E-6F9C-4E3D-85AF-796370D72405}"/>
                  </a:ext>
                </a:extLst>
              </p:cNvPr>
              <p:cNvSpPr txBox="1"/>
              <p:nvPr/>
            </p:nvSpPr>
            <p:spPr>
              <a:xfrm>
                <a:off x="41828304" y="7673560"/>
                <a:ext cx="11160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𝐶</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𝐶</m:t>
                              </m:r>
                            </m:e>
                            <m:sup>
                              <m:r>
                                <a:rPr lang="en-US" sz="2400" b="0" i="1" smtClean="0">
                                  <a:latin typeface="Cambria Math" panose="02040503050406030204" pitchFamily="18" charset="0"/>
                                </a:rPr>
                                <m:t>′</m:t>
                              </m:r>
                            </m:sup>
                          </m:sSup>
                        </m:e>
                      </m:d>
                    </m:oMath>
                  </m:oMathPara>
                </a14:m>
                <a:endParaRPr lang="en-US" sz="2400" dirty="0"/>
              </a:p>
            </p:txBody>
          </p:sp>
        </mc:Choice>
        <mc:Fallback xmlns="">
          <p:sp>
            <p:nvSpPr>
              <p:cNvPr id="516" name="TextBox 515">
                <a:extLst>
                  <a:ext uri="{FF2B5EF4-FFF2-40B4-BE49-F238E27FC236}">
                    <a16:creationId xmlns:a16="http://schemas.microsoft.com/office/drawing/2014/main" id="{1CA9D73E-6F9C-4E3D-85AF-796370D72405}"/>
                  </a:ext>
                </a:extLst>
              </p:cNvPr>
              <p:cNvSpPr txBox="1">
                <a:spLocks noRot="1" noChangeAspect="1" noMove="1" noResize="1" noEditPoints="1" noAdjustHandles="1" noChangeArrowheads="1" noChangeShapeType="1" noTextEdit="1"/>
              </p:cNvSpPr>
              <p:nvPr/>
            </p:nvSpPr>
            <p:spPr>
              <a:xfrm>
                <a:off x="41828304" y="7673560"/>
                <a:ext cx="1116011" cy="461665"/>
              </a:xfrm>
              <a:prstGeom prst="rect">
                <a:avLst/>
              </a:prstGeom>
              <a:blipFill>
                <a:blip r:embed="rId60"/>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F6D88E19-0C44-406A-85B1-9E229C59288A}"/>
              </a:ext>
            </a:extLst>
          </p:cNvPr>
          <p:cNvSpPr txBox="1"/>
          <p:nvPr/>
        </p:nvSpPr>
        <p:spPr>
          <a:xfrm>
            <a:off x="32035917" y="18251663"/>
            <a:ext cx="3496446" cy="1815882"/>
          </a:xfrm>
          <a:prstGeom prst="rect">
            <a:avLst/>
          </a:prstGeom>
          <a:noFill/>
          <a:ln>
            <a:solidFill>
              <a:schemeClr val="tx1">
                <a:lumMod val="50000"/>
                <a:lumOff val="50000"/>
              </a:schemeClr>
            </a:solidFill>
          </a:ln>
        </p:spPr>
        <p:txBody>
          <a:bodyPr wrap="square" rtlCol="0">
            <a:spAutoFit/>
          </a:bodyPr>
          <a:lstStyle/>
          <a:p>
            <a:r>
              <a:rPr lang="en-US" sz="2800" dirty="0">
                <a:latin typeface="Garamond" panose="02020404030301010803" pitchFamily="18" charset="0"/>
              </a:rPr>
              <a:t>Hyperbolic </a:t>
            </a:r>
            <a:r>
              <a:rPr lang="en-US" sz="2800" dirty="0" err="1">
                <a:latin typeface="Garamond" panose="02020404030301010803" pitchFamily="18" charset="0"/>
              </a:rPr>
              <a:t>polyhedra</a:t>
            </a:r>
            <a:r>
              <a:rPr lang="en-US" sz="2800" dirty="0">
                <a:latin typeface="Garamond" panose="02020404030301010803" pitchFamily="18" charset="0"/>
              </a:rPr>
              <a:t> :</a:t>
            </a:r>
          </a:p>
          <a:p>
            <a:pPr marL="457200" indent="-457200">
              <a:buFont typeface="Arial" panose="020B0604020202020204" pitchFamily="34" charset="0"/>
              <a:buChar char="•"/>
            </a:pPr>
            <a:r>
              <a:rPr lang="en-US" sz="2800" dirty="0" err="1">
                <a:latin typeface="Garamond" panose="02020404030301010803" pitchFamily="18" charset="0"/>
              </a:rPr>
              <a:t>Andre’ev</a:t>
            </a:r>
            <a:r>
              <a:rPr lang="en-US" sz="2800" dirty="0">
                <a:latin typeface="Garamond" panose="02020404030301010803" pitchFamily="18" charset="0"/>
              </a:rPr>
              <a:t> [6]</a:t>
            </a:r>
          </a:p>
          <a:p>
            <a:pPr marL="457200" indent="-457200">
              <a:buFont typeface="Arial" panose="020B0604020202020204" pitchFamily="34" charset="0"/>
              <a:buChar char="•"/>
            </a:pPr>
            <a:r>
              <a:rPr lang="en-US" sz="2800" dirty="0" err="1">
                <a:latin typeface="Garamond" panose="02020404030301010803" pitchFamily="18" charset="0"/>
              </a:rPr>
              <a:t>Rivin</a:t>
            </a:r>
            <a:r>
              <a:rPr lang="en-US" sz="2800" dirty="0">
                <a:latin typeface="Garamond" panose="02020404030301010803" pitchFamily="18" charset="0"/>
              </a:rPr>
              <a:t> &amp; Hodgson [7]▼</a:t>
            </a:r>
          </a:p>
        </p:txBody>
      </p:sp>
      <p:sp>
        <p:nvSpPr>
          <p:cNvPr id="517" name="TextBox 516">
            <a:extLst>
              <a:ext uri="{FF2B5EF4-FFF2-40B4-BE49-F238E27FC236}">
                <a16:creationId xmlns:a16="http://schemas.microsoft.com/office/drawing/2014/main" id="{EEF08A23-7398-478A-B986-D05710086A32}"/>
              </a:ext>
            </a:extLst>
          </p:cNvPr>
          <p:cNvSpPr txBox="1"/>
          <p:nvPr/>
        </p:nvSpPr>
        <p:spPr>
          <a:xfrm>
            <a:off x="35671035" y="21089122"/>
            <a:ext cx="3091060" cy="954107"/>
          </a:xfrm>
          <a:prstGeom prst="rect">
            <a:avLst/>
          </a:prstGeom>
          <a:noFill/>
          <a:ln>
            <a:solidFill>
              <a:schemeClr val="tx1">
                <a:lumMod val="50000"/>
                <a:lumOff val="50000"/>
              </a:schemeClr>
            </a:solidFill>
          </a:ln>
        </p:spPr>
        <p:txBody>
          <a:bodyPr wrap="square" rtlCol="0">
            <a:spAutoFit/>
          </a:bodyPr>
          <a:lstStyle/>
          <a:p>
            <a:r>
              <a:rPr lang="en-US" sz="2800" dirty="0">
                <a:latin typeface="Garamond" panose="02020404030301010803" pitchFamily="18" charset="0"/>
              </a:rPr>
              <a:t>▲Ideal </a:t>
            </a:r>
            <a:r>
              <a:rPr lang="en-US" sz="2800" dirty="0" err="1">
                <a:latin typeface="Garamond" panose="02020404030301010803" pitchFamily="18" charset="0"/>
              </a:rPr>
              <a:t>Polyhedra</a:t>
            </a:r>
            <a:r>
              <a:rPr lang="en-US" sz="2800" dirty="0">
                <a:latin typeface="Garamond" panose="02020404030301010803" pitchFamily="18" charset="0"/>
              </a:rPr>
              <a:t>:</a:t>
            </a:r>
          </a:p>
          <a:p>
            <a:r>
              <a:rPr lang="en-US" sz="2800" dirty="0" err="1">
                <a:latin typeface="Garamond" panose="02020404030301010803" pitchFamily="18" charset="0"/>
              </a:rPr>
              <a:t>Rivin</a:t>
            </a:r>
            <a:r>
              <a:rPr lang="en-US" sz="2800" dirty="0">
                <a:latin typeface="Garamond" panose="02020404030301010803" pitchFamily="18" charset="0"/>
              </a:rPr>
              <a:t> [8]</a:t>
            </a:r>
          </a:p>
        </p:txBody>
      </p:sp>
      <p:sp>
        <p:nvSpPr>
          <p:cNvPr id="518" name="TextBox 517">
            <a:extLst>
              <a:ext uri="{FF2B5EF4-FFF2-40B4-BE49-F238E27FC236}">
                <a16:creationId xmlns:a16="http://schemas.microsoft.com/office/drawing/2014/main" id="{096EF968-3941-423D-9B3E-12F48530D540}"/>
              </a:ext>
            </a:extLst>
          </p:cNvPr>
          <p:cNvSpPr txBox="1"/>
          <p:nvPr/>
        </p:nvSpPr>
        <p:spPr>
          <a:xfrm>
            <a:off x="38815432" y="18244696"/>
            <a:ext cx="3378257" cy="1815882"/>
          </a:xfrm>
          <a:prstGeom prst="rect">
            <a:avLst/>
          </a:prstGeom>
          <a:noFill/>
          <a:ln>
            <a:solidFill>
              <a:schemeClr val="tx1">
                <a:lumMod val="50000"/>
                <a:lumOff val="50000"/>
              </a:schemeClr>
            </a:solidFill>
          </a:ln>
        </p:spPr>
        <p:txBody>
          <a:bodyPr wrap="square" rtlCol="0">
            <a:spAutoFit/>
          </a:bodyPr>
          <a:lstStyle/>
          <a:p>
            <a:r>
              <a:rPr lang="en-US" sz="2800" dirty="0">
                <a:latin typeface="Garamond" panose="02020404030301010803" pitchFamily="18" charset="0"/>
              </a:rPr>
              <a:t>Hyperideal </a:t>
            </a:r>
            <a:r>
              <a:rPr lang="en-US" sz="2800" dirty="0" err="1">
                <a:latin typeface="Garamond" panose="02020404030301010803" pitchFamily="18" charset="0"/>
              </a:rPr>
              <a:t>polyhedra</a:t>
            </a:r>
            <a:r>
              <a:rPr lang="en-US" sz="2800" dirty="0">
                <a:latin typeface="Garamond" panose="02020404030301010803" pitchFamily="18" charset="0"/>
              </a:rPr>
              <a:t> :</a:t>
            </a:r>
          </a:p>
          <a:p>
            <a:pPr marL="457200" indent="-457200">
              <a:buFont typeface="Arial" panose="020B0604020202020204" pitchFamily="34" charset="0"/>
              <a:buChar char="•"/>
            </a:pPr>
            <a:r>
              <a:rPr lang="en-US" sz="2800" dirty="0">
                <a:latin typeface="Garamond" panose="02020404030301010803" pitchFamily="18" charset="0"/>
              </a:rPr>
              <a:t>Bao &amp; </a:t>
            </a:r>
            <a:r>
              <a:rPr lang="en-US" sz="2800" dirty="0" err="1">
                <a:latin typeface="Garamond" panose="02020404030301010803" pitchFamily="18" charset="0"/>
              </a:rPr>
              <a:t>Bonahon</a:t>
            </a:r>
            <a:r>
              <a:rPr lang="en-US" sz="2800" dirty="0">
                <a:latin typeface="Garamond" panose="02020404030301010803" pitchFamily="18" charset="0"/>
              </a:rPr>
              <a:t> [9]</a:t>
            </a:r>
          </a:p>
          <a:p>
            <a:pPr marL="457200" indent="-457200">
              <a:buFont typeface="Arial" panose="020B0604020202020204" pitchFamily="34" charset="0"/>
              <a:buChar char="•"/>
            </a:pPr>
            <a:r>
              <a:rPr lang="en-US" sz="2800" dirty="0">
                <a:latin typeface="Garamond" panose="02020404030301010803" pitchFamily="18" charset="0"/>
              </a:rPr>
              <a:t>Bowers, Bowers, Pratt [10]▼</a:t>
            </a:r>
          </a:p>
        </p:txBody>
      </p:sp>
      <mc:AlternateContent xmlns:mc="http://schemas.openxmlformats.org/markup-compatibility/2006" xmlns:a14="http://schemas.microsoft.com/office/drawing/2010/main">
        <mc:Choice Requires="a14">
          <p:sp>
            <p:nvSpPr>
              <p:cNvPr id="519" name="TextBox 518">
                <a:extLst>
                  <a:ext uri="{FF2B5EF4-FFF2-40B4-BE49-F238E27FC236}">
                    <a16:creationId xmlns:a16="http://schemas.microsoft.com/office/drawing/2014/main" id="{3C52A871-68C0-4594-947D-1C73E3724F0A}"/>
                  </a:ext>
                </a:extLst>
              </p:cNvPr>
              <p:cNvSpPr txBox="1"/>
              <p:nvPr/>
            </p:nvSpPr>
            <p:spPr>
              <a:xfrm>
                <a:off x="6420132" y="18920638"/>
                <a:ext cx="181049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m:t>
                      </m:r>
                      <m:r>
                        <a:rPr lang="en-US" b="0" i="1" smtClean="0">
                          <a:latin typeface="Cambria Math" panose="02040503050406030204" pitchFamily="18" charset="0"/>
                        </a:rPr>
                        <m:t>&lt;</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e>
                      </m:d>
                      <m:r>
                        <a:rPr lang="en-US" b="0" i="1" smtClean="0">
                          <a:latin typeface="Cambria Math" panose="02040503050406030204" pitchFamily="18" charset="0"/>
                        </a:rPr>
                        <m:t>&lt;∞</m:t>
                      </m:r>
                    </m:oMath>
                  </m:oMathPara>
                </a14:m>
                <a:endParaRPr lang="en-US" dirty="0"/>
              </a:p>
            </p:txBody>
          </p:sp>
        </mc:Choice>
        <mc:Fallback xmlns="">
          <p:sp>
            <p:nvSpPr>
              <p:cNvPr id="519" name="TextBox 518">
                <a:extLst>
                  <a:ext uri="{FF2B5EF4-FFF2-40B4-BE49-F238E27FC236}">
                    <a16:creationId xmlns:a16="http://schemas.microsoft.com/office/drawing/2014/main" id="{3C52A871-68C0-4594-947D-1C73E3724F0A}"/>
                  </a:ext>
                </a:extLst>
              </p:cNvPr>
              <p:cNvSpPr txBox="1">
                <a:spLocks noRot="1" noChangeAspect="1" noMove="1" noResize="1" noEditPoints="1" noAdjustHandles="1" noChangeArrowheads="1" noChangeShapeType="1" noTextEdit="1"/>
              </p:cNvSpPr>
              <p:nvPr/>
            </p:nvSpPr>
            <p:spPr>
              <a:xfrm>
                <a:off x="6420132" y="18920638"/>
                <a:ext cx="1810496" cy="369332"/>
              </a:xfrm>
              <a:prstGeom prst="rect">
                <a:avLst/>
              </a:prstGeom>
              <a:blipFill>
                <a:blip r:embed="rId61"/>
                <a:stretch>
                  <a:fillRect/>
                </a:stretch>
              </a:blipFill>
            </p:spPr>
            <p:txBody>
              <a:bodyPr/>
              <a:lstStyle/>
              <a:p>
                <a:r>
                  <a:rPr lang="en-US">
                    <a:noFill/>
                  </a:rPr>
                  <a:t> </a:t>
                </a:r>
              </a:p>
            </p:txBody>
          </p:sp>
        </mc:Fallback>
      </mc:AlternateContent>
      <p:sp>
        <p:nvSpPr>
          <p:cNvPr id="521" name="Oval 520">
            <a:extLst>
              <a:ext uri="{FF2B5EF4-FFF2-40B4-BE49-F238E27FC236}">
                <a16:creationId xmlns:a16="http://schemas.microsoft.com/office/drawing/2014/main" id="{1E64C040-355F-48C7-A13C-8B70C1CDE449}"/>
              </a:ext>
            </a:extLst>
          </p:cNvPr>
          <p:cNvSpPr/>
          <p:nvPr/>
        </p:nvSpPr>
        <p:spPr>
          <a:xfrm>
            <a:off x="35896848" y="11298654"/>
            <a:ext cx="3030297" cy="3030297"/>
          </a:xfrm>
          <a:prstGeom prst="ellipse">
            <a:avLst/>
          </a:prstGeom>
          <a:solidFill>
            <a:schemeClr val="accent1">
              <a:alpha val="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Isosceles Triangle 519">
            <a:extLst>
              <a:ext uri="{FF2B5EF4-FFF2-40B4-BE49-F238E27FC236}">
                <a16:creationId xmlns:a16="http://schemas.microsoft.com/office/drawing/2014/main" id="{3F4F4E91-82AB-44B4-BC7F-1F8B5F4538CE}"/>
              </a:ext>
            </a:extLst>
          </p:cNvPr>
          <p:cNvSpPr/>
          <p:nvPr/>
        </p:nvSpPr>
        <p:spPr>
          <a:xfrm rot="3598091">
            <a:off x="37574492" y="11772426"/>
            <a:ext cx="1316734" cy="1135115"/>
          </a:xfrm>
          <a:prstGeom prst="triangle">
            <a:avLst/>
          </a:prstGeom>
          <a:solidFill>
            <a:schemeClr val="accent1">
              <a:alpha val="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Isosceles Triangle 521">
            <a:extLst>
              <a:ext uri="{FF2B5EF4-FFF2-40B4-BE49-F238E27FC236}">
                <a16:creationId xmlns:a16="http://schemas.microsoft.com/office/drawing/2014/main" id="{68B3A2E4-4B54-4CD1-AF8C-1288E75066A3}"/>
              </a:ext>
            </a:extLst>
          </p:cNvPr>
          <p:cNvSpPr/>
          <p:nvPr/>
        </p:nvSpPr>
        <p:spPr>
          <a:xfrm>
            <a:off x="36763233" y="12053103"/>
            <a:ext cx="1317264" cy="1135572"/>
          </a:xfrm>
          <a:prstGeom prst="triangle">
            <a:avLst/>
          </a:prstGeom>
          <a:solidFill>
            <a:schemeClr val="accent1">
              <a:alpha val="0"/>
            </a:schemeClr>
          </a:solidFill>
          <a:ln w="31750">
            <a:solidFill>
              <a:srgbClr val="C57F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Isosceles Triangle 522">
            <a:extLst>
              <a:ext uri="{FF2B5EF4-FFF2-40B4-BE49-F238E27FC236}">
                <a16:creationId xmlns:a16="http://schemas.microsoft.com/office/drawing/2014/main" id="{57DB3E92-D233-4E1D-9F95-1047FABCF7FA}"/>
              </a:ext>
            </a:extLst>
          </p:cNvPr>
          <p:cNvSpPr/>
          <p:nvPr/>
        </p:nvSpPr>
        <p:spPr>
          <a:xfrm rot="3598091">
            <a:off x="36925729" y="12907362"/>
            <a:ext cx="1316734" cy="1135115"/>
          </a:xfrm>
          <a:prstGeom prst="triangle">
            <a:avLst/>
          </a:prstGeom>
          <a:solidFill>
            <a:schemeClr val="accent1">
              <a:alpha val="0"/>
            </a:schemeClr>
          </a:solidFill>
          <a:ln w="31750">
            <a:solidFill>
              <a:srgbClr val="C57F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 name="Isosceles Triangle 523">
            <a:extLst>
              <a:ext uri="{FF2B5EF4-FFF2-40B4-BE49-F238E27FC236}">
                <a16:creationId xmlns:a16="http://schemas.microsoft.com/office/drawing/2014/main" id="{56C52B55-443F-4A25-8F03-41F46F9B1CB7}"/>
              </a:ext>
            </a:extLst>
          </p:cNvPr>
          <p:cNvSpPr/>
          <p:nvPr/>
        </p:nvSpPr>
        <p:spPr>
          <a:xfrm rot="3598091">
            <a:off x="36276441" y="11767086"/>
            <a:ext cx="1316734" cy="1135115"/>
          </a:xfrm>
          <a:prstGeom prst="triangle">
            <a:avLst/>
          </a:prstGeom>
          <a:solidFill>
            <a:schemeClr val="accent1">
              <a:alpha val="0"/>
            </a:schemeClr>
          </a:solidFill>
          <a:ln w="31750">
            <a:solidFill>
              <a:srgbClr val="C57F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Oval 524">
            <a:extLst>
              <a:ext uri="{FF2B5EF4-FFF2-40B4-BE49-F238E27FC236}">
                <a16:creationId xmlns:a16="http://schemas.microsoft.com/office/drawing/2014/main" id="{911B157C-36D0-48DA-8709-07F9A58DBC54}"/>
              </a:ext>
            </a:extLst>
          </p:cNvPr>
          <p:cNvSpPr/>
          <p:nvPr/>
        </p:nvSpPr>
        <p:spPr>
          <a:xfrm>
            <a:off x="36052033" y="11991190"/>
            <a:ext cx="123825" cy="123825"/>
          </a:xfrm>
          <a:prstGeom prst="ellipse">
            <a:avLst/>
          </a:prstGeom>
          <a:solidFill>
            <a:srgbClr val="C57F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Oval 525">
            <a:extLst>
              <a:ext uri="{FF2B5EF4-FFF2-40B4-BE49-F238E27FC236}">
                <a16:creationId xmlns:a16="http://schemas.microsoft.com/office/drawing/2014/main" id="{6B31A101-4DFC-46C8-B2C9-B47A17E4A17E}"/>
              </a:ext>
            </a:extLst>
          </p:cNvPr>
          <p:cNvSpPr/>
          <p:nvPr/>
        </p:nvSpPr>
        <p:spPr>
          <a:xfrm>
            <a:off x="37350083" y="11996631"/>
            <a:ext cx="123825" cy="123825"/>
          </a:xfrm>
          <a:prstGeom prst="ellipse">
            <a:avLst/>
          </a:prstGeom>
          <a:solidFill>
            <a:srgbClr val="C57F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7" name="Oval 526">
            <a:extLst>
              <a:ext uri="{FF2B5EF4-FFF2-40B4-BE49-F238E27FC236}">
                <a16:creationId xmlns:a16="http://schemas.microsoft.com/office/drawing/2014/main" id="{71CA37CF-A21C-4F6D-B79A-392B77E8F5E1}"/>
              </a:ext>
            </a:extLst>
          </p:cNvPr>
          <p:cNvSpPr/>
          <p:nvPr/>
        </p:nvSpPr>
        <p:spPr>
          <a:xfrm>
            <a:off x="38660934" y="11991190"/>
            <a:ext cx="123825" cy="12382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8" name="Oval 527">
            <a:extLst>
              <a:ext uri="{FF2B5EF4-FFF2-40B4-BE49-F238E27FC236}">
                <a16:creationId xmlns:a16="http://schemas.microsoft.com/office/drawing/2014/main" id="{29272D7C-70FF-43A3-9304-0E17F5EF3FEC}"/>
              </a:ext>
            </a:extLst>
          </p:cNvPr>
          <p:cNvSpPr/>
          <p:nvPr/>
        </p:nvSpPr>
        <p:spPr>
          <a:xfrm>
            <a:off x="36716486" y="13090935"/>
            <a:ext cx="123825" cy="123825"/>
          </a:xfrm>
          <a:prstGeom prst="ellipse">
            <a:avLst/>
          </a:prstGeom>
          <a:solidFill>
            <a:srgbClr val="C57F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Oval 528">
            <a:extLst>
              <a:ext uri="{FF2B5EF4-FFF2-40B4-BE49-F238E27FC236}">
                <a16:creationId xmlns:a16="http://schemas.microsoft.com/office/drawing/2014/main" id="{35351DB6-3214-4852-A2F8-A67F8EE2C9B8}"/>
              </a:ext>
            </a:extLst>
          </p:cNvPr>
          <p:cNvSpPr/>
          <p:nvPr/>
        </p:nvSpPr>
        <p:spPr>
          <a:xfrm>
            <a:off x="38014537" y="13090935"/>
            <a:ext cx="123825" cy="123825"/>
          </a:xfrm>
          <a:prstGeom prst="ellipse">
            <a:avLst/>
          </a:prstGeom>
          <a:solidFill>
            <a:srgbClr val="C57F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0" name="Oval 529">
            <a:extLst>
              <a:ext uri="{FF2B5EF4-FFF2-40B4-BE49-F238E27FC236}">
                <a16:creationId xmlns:a16="http://schemas.microsoft.com/office/drawing/2014/main" id="{360FEF2E-4B49-4032-A9A1-4471E9D2C2F7}"/>
              </a:ext>
            </a:extLst>
          </p:cNvPr>
          <p:cNvSpPr/>
          <p:nvPr/>
        </p:nvSpPr>
        <p:spPr>
          <a:xfrm>
            <a:off x="37350082" y="14261598"/>
            <a:ext cx="123825" cy="123825"/>
          </a:xfrm>
          <a:prstGeom prst="ellipse">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1" name="Straight Connector 530">
            <a:extLst>
              <a:ext uri="{FF2B5EF4-FFF2-40B4-BE49-F238E27FC236}">
                <a16:creationId xmlns:a16="http://schemas.microsoft.com/office/drawing/2014/main" id="{B8D9CB75-9305-4660-A607-BF98D58C44B0}"/>
              </a:ext>
            </a:extLst>
          </p:cNvPr>
          <p:cNvCxnSpPr>
            <a:cxnSpLocks/>
          </p:cNvCxnSpPr>
          <p:nvPr/>
        </p:nvCxnSpPr>
        <p:spPr>
          <a:xfrm>
            <a:off x="36716486" y="12395611"/>
            <a:ext cx="695511" cy="381000"/>
          </a:xfrm>
          <a:prstGeom prst="line">
            <a:avLst/>
          </a:prstGeom>
          <a:ln w="31750">
            <a:solidFill>
              <a:srgbClr val="C57FAB"/>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a:extLst>
              <a:ext uri="{FF2B5EF4-FFF2-40B4-BE49-F238E27FC236}">
                <a16:creationId xmlns:a16="http://schemas.microsoft.com/office/drawing/2014/main" id="{1C568468-1A25-431D-832C-306ACCF8C4BC}"/>
              </a:ext>
            </a:extLst>
          </p:cNvPr>
          <p:cNvCxnSpPr>
            <a:cxnSpLocks/>
          </p:cNvCxnSpPr>
          <p:nvPr/>
        </p:nvCxnSpPr>
        <p:spPr>
          <a:xfrm>
            <a:off x="37421782" y="12766113"/>
            <a:ext cx="14982" cy="938581"/>
          </a:xfrm>
          <a:prstGeom prst="line">
            <a:avLst/>
          </a:prstGeom>
          <a:ln w="31750">
            <a:solidFill>
              <a:srgbClr val="C57FAB"/>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5A1471A0-3EF3-44A1-ACBA-8873FE128F2A}"/>
              </a:ext>
            </a:extLst>
          </p:cNvPr>
          <p:cNvCxnSpPr>
            <a:cxnSpLocks/>
          </p:cNvCxnSpPr>
          <p:nvPr/>
        </p:nvCxnSpPr>
        <p:spPr>
          <a:xfrm flipH="1" flipV="1">
            <a:off x="12621431" y="4659075"/>
            <a:ext cx="27221" cy="27198700"/>
          </a:xfrm>
          <a:prstGeom prst="line">
            <a:avLst/>
          </a:prstGeom>
          <a:ln>
            <a:solidFill>
              <a:schemeClr val="tx1">
                <a:lumMod val="65000"/>
                <a:lumOff val="35000"/>
              </a:schemeClr>
            </a:solidFill>
          </a:ln>
        </p:spPr>
        <p:style>
          <a:lnRef idx="1">
            <a:schemeClr val="accent2"/>
          </a:lnRef>
          <a:fillRef idx="0">
            <a:schemeClr val="accent2"/>
          </a:fillRef>
          <a:effectRef idx="0">
            <a:schemeClr val="accent2"/>
          </a:effectRef>
          <a:fontRef idx="minor">
            <a:schemeClr val="tx1"/>
          </a:fontRef>
        </p:style>
      </p:cxnSp>
      <p:cxnSp>
        <p:nvCxnSpPr>
          <p:cNvPr id="410" name="Straight Connector 409">
            <a:extLst>
              <a:ext uri="{FF2B5EF4-FFF2-40B4-BE49-F238E27FC236}">
                <a16:creationId xmlns:a16="http://schemas.microsoft.com/office/drawing/2014/main" id="{09B3F312-7149-4222-887C-28260D81C2D2}"/>
              </a:ext>
            </a:extLst>
          </p:cNvPr>
          <p:cNvCxnSpPr>
            <a:cxnSpLocks/>
          </p:cNvCxnSpPr>
          <p:nvPr/>
        </p:nvCxnSpPr>
        <p:spPr>
          <a:xfrm flipH="1" flipV="1">
            <a:off x="31139892" y="4659075"/>
            <a:ext cx="27221" cy="27198700"/>
          </a:xfrm>
          <a:prstGeom prst="line">
            <a:avLst/>
          </a:prstGeom>
          <a:ln>
            <a:solidFill>
              <a:schemeClr val="tx1">
                <a:lumMod val="65000"/>
                <a:lumOff val="3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463332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963</TotalTime>
  <Words>931</Words>
  <Application>Microsoft Office PowerPoint</Application>
  <PresentationFormat>Custom</PresentationFormat>
  <Paragraphs>168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Garamond</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Opal Graham</dc:creator>
  <cp:lastModifiedBy>Opal Graham</cp:lastModifiedBy>
  <cp:revision>1</cp:revision>
  <dcterms:created xsi:type="dcterms:W3CDTF">2019-03-20T21:59:51Z</dcterms:created>
  <dcterms:modified xsi:type="dcterms:W3CDTF">2019-03-25T15:51:53Z</dcterms:modified>
</cp:coreProperties>
</file>