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xml" ContentType="application/vnd.openxmlformats-officedocument.presentationml.comments+xml"/>
  <Override PartName="/ppt/notesSlides/notesSlide46.xml" ContentType="application/vnd.openxmlformats-officedocument.presentationml.notesSlide+xml"/>
  <Override PartName="/ppt/comments/comment2.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57" r:id="rId3"/>
    <p:sldId id="258" r:id="rId4"/>
    <p:sldId id="263" r:id="rId5"/>
    <p:sldId id="281" r:id="rId6"/>
    <p:sldId id="282" r:id="rId7"/>
    <p:sldId id="283" r:id="rId8"/>
    <p:sldId id="260" r:id="rId9"/>
    <p:sldId id="265" r:id="rId10"/>
    <p:sldId id="261" r:id="rId11"/>
    <p:sldId id="266" r:id="rId12"/>
    <p:sldId id="267" r:id="rId13"/>
    <p:sldId id="275" r:id="rId14"/>
    <p:sldId id="378" r:id="rId15"/>
    <p:sldId id="285" r:id="rId16"/>
    <p:sldId id="313" r:id="rId17"/>
    <p:sldId id="314" r:id="rId18"/>
    <p:sldId id="338" r:id="rId19"/>
    <p:sldId id="337" r:id="rId20"/>
    <p:sldId id="332" r:id="rId21"/>
    <p:sldId id="334" r:id="rId22"/>
    <p:sldId id="371" r:id="rId23"/>
    <p:sldId id="372" r:id="rId24"/>
    <p:sldId id="328" r:id="rId25"/>
    <p:sldId id="331" r:id="rId26"/>
    <p:sldId id="330" r:id="rId27"/>
    <p:sldId id="329" r:id="rId28"/>
    <p:sldId id="288" r:id="rId29"/>
    <p:sldId id="289" r:id="rId30"/>
    <p:sldId id="290" r:id="rId31"/>
    <p:sldId id="293" r:id="rId32"/>
    <p:sldId id="292" r:id="rId33"/>
    <p:sldId id="294" r:id="rId34"/>
    <p:sldId id="291" r:id="rId35"/>
    <p:sldId id="305" r:id="rId36"/>
    <p:sldId id="302" r:id="rId37"/>
    <p:sldId id="304" r:id="rId38"/>
    <p:sldId id="303" r:id="rId39"/>
    <p:sldId id="306" r:id="rId40"/>
    <p:sldId id="307" r:id="rId41"/>
    <p:sldId id="308" r:id="rId42"/>
    <p:sldId id="309" r:id="rId43"/>
    <p:sldId id="379" r:id="rId44"/>
    <p:sldId id="344" r:id="rId45"/>
    <p:sldId id="347" r:id="rId46"/>
    <p:sldId id="346" r:id="rId47"/>
    <p:sldId id="343" r:id="rId48"/>
    <p:sldId id="301" r:id="rId49"/>
    <p:sldId id="277" r:id="rId50"/>
    <p:sldId id="376" r:id="rId51"/>
    <p:sldId id="377" r:id="rId52"/>
    <p:sldId id="351" r:id="rId53"/>
    <p:sldId id="352" r:id="rId54"/>
    <p:sldId id="366" r:id="rId55"/>
    <p:sldId id="367" r:id="rId56"/>
    <p:sldId id="368" r:id="rId57"/>
    <p:sldId id="370" r:id="rId58"/>
    <p:sldId id="369" r:id="rId59"/>
    <p:sldId id="310" r:id="rId60"/>
    <p:sldId id="373" r:id="rId61"/>
    <p:sldId id="374" r:id="rId62"/>
    <p:sldId id="375" r:id="rId63"/>
    <p:sldId id="279" r:id="rId64"/>
    <p:sldId id="325" r:id="rId65"/>
    <p:sldId id="341" r:id="rId66"/>
    <p:sldId id="340" r:id="rId67"/>
    <p:sldId id="339" r:id="rId68"/>
    <p:sldId id="345" r:id="rId69"/>
    <p:sldId id="349" r:id="rId70"/>
    <p:sldId id="350" r:id="rId71"/>
    <p:sldId id="268" r:id="rId72"/>
    <p:sldId id="365" r:id="rId73"/>
    <p:sldId id="364" r:id="rId74"/>
    <p:sldId id="363" r:id="rId75"/>
    <p:sldId id="362" r:id="rId76"/>
    <p:sldId id="361" r:id="rId77"/>
    <p:sldId id="360" r:id="rId78"/>
    <p:sldId id="359" r:id="rId79"/>
    <p:sldId id="357" r:id="rId80"/>
    <p:sldId id="358" r:id="rId81"/>
    <p:sldId id="356" r:id="rId82"/>
    <p:sldId id="355" r:id="rId83"/>
    <p:sldId id="354" r:id="rId84"/>
    <p:sldId id="353" r:id="rId85"/>
    <p:sldId id="269" r:id="rId86"/>
    <p:sldId id="296" r:id="rId87"/>
    <p:sldId id="298" r:id="rId88"/>
    <p:sldId id="299"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al Graham" initials="OG" lastIdx="2" clrIdx="0">
    <p:extLst>
      <p:ext uri="{19B8F6BF-5375-455C-9EA6-DF929625EA0E}">
        <p15:presenceInfo xmlns:p15="http://schemas.microsoft.com/office/powerpoint/2012/main" userId="f91867ea3a0f05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4AAD9-0EB3-43A1-A39F-F94367B10E34}" v="4386" dt="2019-02-09T12:57:32.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00"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pal Graham" userId="f91867ea3a0f0556" providerId="LiveId" clId="{EFA4AAD9-0EB3-43A1-A39F-F94367B10E34}"/>
    <pc:docChg chg="undo redo custSel mod addSld delSld modSld sldOrd">
      <pc:chgData name="Opal Graham" userId="f91867ea3a0f0556" providerId="LiveId" clId="{EFA4AAD9-0EB3-43A1-A39F-F94367B10E34}" dt="2019-02-09T12:57:32.521" v="18938" actId="20577"/>
      <pc:docMkLst>
        <pc:docMk/>
      </pc:docMkLst>
      <pc:sldChg chg="addSp delSp modSp mod setBg modNotesTx">
        <pc:chgData name="Opal Graham" userId="f91867ea3a0f0556" providerId="LiveId" clId="{EFA4AAD9-0EB3-43A1-A39F-F94367B10E34}" dt="2019-02-05T02:53:55.469" v="16952" actId="20577"/>
        <pc:sldMkLst>
          <pc:docMk/>
          <pc:sldMk cId="1356016178" sldId="256"/>
        </pc:sldMkLst>
        <pc:spChg chg="mod">
          <ac:chgData name="Opal Graham" userId="f91867ea3a0f0556" providerId="LiveId" clId="{EFA4AAD9-0EB3-43A1-A39F-F94367B10E34}" dt="2019-01-24T02:10:32.261" v="3064" actId="26606"/>
          <ac:spMkLst>
            <pc:docMk/>
            <pc:sldMk cId="1356016178" sldId="256"/>
            <ac:spMk id="2" creationId="{7B077F87-0843-4E8A-8A8F-09785A55ED7F}"/>
          </ac:spMkLst>
        </pc:spChg>
        <pc:spChg chg="mod">
          <ac:chgData name="Opal Graham" userId="f91867ea3a0f0556" providerId="LiveId" clId="{EFA4AAD9-0EB3-43A1-A39F-F94367B10E34}" dt="2019-01-24T02:10:32.261" v="3064" actId="26606"/>
          <ac:spMkLst>
            <pc:docMk/>
            <pc:sldMk cId="1356016178" sldId="256"/>
            <ac:spMk id="3" creationId="{3FFCD736-CEF2-4F16-882B-437CE531183F}"/>
          </ac:spMkLst>
        </pc:spChg>
        <pc:spChg chg="add del">
          <ac:chgData name="Opal Graham" userId="f91867ea3a0f0556" providerId="LiveId" clId="{EFA4AAD9-0EB3-43A1-A39F-F94367B10E34}" dt="2019-01-24T02:09:51.575" v="3058" actId="26606"/>
          <ac:spMkLst>
            <pc:docMk/>
            <pc:sldMk cId="1356016178" sldId="256"/>
            <ac:spMk id="12" creationId="{97EF6CE1-A1CD-4E7C-836A-7FE57149AE5C}"/>
          </ac:spMkLst>
        </pc:spChg>
        <pc:spChg chg="add del">
          <ac:chgData name="Opal Graham" userId="f91867ea3a0f0556" providerId="LiveId" clId="{EFA4AAD9-0EB3-43A1-A39F-F94367B10E34}" dt="2019-01-24T02:10:04.356" v="3060" actId="26606"/>
          <ac:spMkLst>
            <pc:docMk/>
            <pc:sldMk cId="1356016178" sldId="256"/>
            <ac:spMk id="15" creationId="{0C130FF4-5A98-43DB-9014-B8D393BA4907}"/>
          </ac:spMkLst>
        </pc:spChg>
        <pc:spChg chg="add del">
          <ac:chgData name="Opal Graham" userId="f91867ea3a0f0556" providerId="LiveId" clId="{EFA4AAD9-0EB3-43A1-A39F-F94367B10E34}" dt="2019-01-24T02:10:15.744" v="3062" actId="26606"/>
          <ac:spMkLst>
            <pc:docMk/>
            <pc:sldMk cId="1356016178" sldId="256"/>
            <ac:spMk id="17" creationId="{DC9420F6-3919-4D07-9E15-9897645D09B4}"/>
          </ac:spMkLst>
        </pc:spChg>
        <pc:spChg chg="add del">
          <ac:chgData name="Opal Graham" userId="f91867ea3a0f0556" providerId="LiveId" clId="{EFA4AAD9-0EB3-43A1-A39F-F94367B10E34}" dt="2019-01-24T02:10:15.744" v="3062" actId="26606"/>
          <ac:spMkLst>
            <pc:docMk/>
            <pc:sldMk cId="1356016178" sldId="256"/>
            <ac:spMk id="19" creationId="{2DDE8CA5-FB12-4BF3-B49A-7B317CE6B804}"/>
          </ac:spMkLst>
        </pc:spChg>
        <pc:spChg chg="add del">
          <ac:chgData name="Opal Graham" userId="f91867ea3a0f0556" providerId="LiveId" clId="{EFA4AAD9-0EB3-43A1-A39F-F94367B10E34}" dt="2019-01-24T02:10:32.261" v="3064" actId="26606"/>
          <ac:spMkLst>
            <pc:docMk/>
            <pc:sldMk cId="1356016178" sldId="256"/>
            <ac:spMk id="22" creationId="{3AAA0759-ECD6-443A-BFFC-D53590EDA7B5}"/>
          </ac:spMkLst>
        </pc:spChg>
        <pc:picChg chg="add del mod ord">
          <ac:chgData name="Opal Graham" userId="f91867ea3a0f0556" providerId="LiveId" clId="{EFA4AAD9-0EB3-43A1-A39F-F94367B10E34}" dt="2019-01-31T21:02:23.646" v="6489" actId="478"/>
          <ac:picMkLst>
            <pc:docMk/>
            <pc:sldMk cId="1356016178" sldId="256"/>
            <ac:picMk id="5" creationId="{DF48506B-0F4A-4907-B2C3-2510E0099031}"/>
          </ac:picMkLst>
        </pc:picChg>
        <pc:picChg chg="add del mod">
          <ac:chgData name="Opal Graham" userId="f91867ea3a0f0556" providerId="LiveId" clId="{EFA4AAD9-0EB3-43A1-A39F-F94367B10E34}" dt="2019-01-24T03:25:27.939" v="3637" actId="478"/>
          <ac:picMkLst>
            <pc:docMk/>
            <pc:sldMk cId="1356016178" sldId="256"/>
            <ac:picMk id="6" creationId="{5DA6A4A8-E749-43F2-9596-6E4B2C10413E}"/>
          </ac:picMkLst>
        </pc:picChg>
        <pc:picChg chg="add mod">
          <ac:chgData name="Opal Graham" userId="f91867ea3a0f0556" providerId="LiveId" clId="{EFA4AAD9-0EB3-43A1-A39F-F94367B10E34}" dt="2019-01-31T21:02:35.978" v="6491" actId="1076"/>
          <ac:picMkLst>
            <pc:docMk/>
            <pc:sldMk cId="1356016178" sldId="256"/>
            <ac:picMk id="6" creationId="{DB7CB951-3D62-4787-A142-61FF215743AE}"/>
          </ac:picMkLst>
        </pc:picChg>
        <pc:picChg chg="add del mod">
          <ac:chgData name="Opal Graham" userId="f91867ea3a0f0556" providerId="LiveId" clId="{EFA4AAD9-0EB3-43A1-A39F-F94367B10E34}" dt="2019-01-24T03:25:54.440" v="3641" actId="478"/>
          <ac:picMkLst>
            <pc:docMk/>
            <pc:sldMk cId="1356016178" sldId="256"/>
            <ac:picMk id="8" creationId="{F9EEB1D2-1FB3-45B4-874D-6340C5D1CB62}"/>
          </ac:picMkLst>
        </pc:picChg>
        <pc:cxnChg chg="add del">
          <ac:chgData name="Opal Graham" userId="f91867ea3a0f0556" providerId="LiveId" clId="{EFA4AAD9-0EB3-43A1-A39F-F94367B10E34}" dt="2019-01-24T02:09:51.575" v="3058" actId="26606"/>
          <ac:cxnSpMkLst>
            <pc:docMk/>
            <pc:sldMk cId="1356016178" sldId="256"/>
            <ac:cxnSpMk id="10" creationId="{AA94FB8C-E571-44EE-B6FB-9D4D378B5CA7}"/>
          </ac:cxnSpMkLst>
        </pc:cxnChg>
        <pc:cxnChg chg="add del">
          <ac:chgData name="Opal Graham" userId="f91867ea3a0f0556" providerId="LiveId" clId="{EFA4AAD9-0EB3-43A1-A39F-F94367B10E34}" dt="2019-01-24T02:10:04.356" v="3060" actId="26606"/>
          <ac:cxnSpMkLst>
            <pc:docMk/>
            <pc:sldMk cId="1356016178" sldId="256"/>
            <ac:cxnSpMk id="14" creationId="{56DE0AD9-9142-46F1-8EA7-D58382DED307}"/>
          </ac:cxnSpMkLst>
        </pc:cxnChg>
        <pc:cxnChg chg="add del">
          <ac:chgData name="Opal Graham" userId="f91867ea3a0f0556" providerId="LiveId" clId="{EFA4AAD9-0EB3-43A1-A39F-F94367B10E34}" dt="2019-01-24T02:10:15.744" v="3062" actId="26606"/>
          <ac:cxnSpMkLst>
            <pc:docMk/>
            <pc:sldMk cId="1356016178" sldId="256"/>
            <ac:cxnSpMk id="16" creationId="{34918699-8B64-4A21-AA66-17AEAA5DF97C}"/>
          </ac:cxnSpMkLst>
        </pc:cxnChg>
        <pc:cxnChg chg="add del">
          <ac:chgData name="Opal Graham" userId="f91867ea3a0f0556" providerId="LiveId" clId="{EFA4AAD9-0EB3-43A1-A39F-F94367B10E34}" dt="2019-01-24T02:10:15.744" v="3062" actId="26606"/>
          <ac:cxnSpMkLst>
            <pc:docMk/>
            <pc:sldMk cId="1356016178" sldId="256"/>
            <ac:cxnSpMk id="18" creationId="{0A1E698B-6CFC-4673-9893-B07216572F97}"/>
          </ac:cxnSpMkLst>
        </pc:cxnChg>
        <pc:cxnChg chg="add del">
          <ac:chgData name="Opal Graham" userId="f91867ea3a0f0556" providerId="LiveId" clId="{EFA4AAD9-0EB3-43A1-A39F-F94367B10E34}" dt="2019-01-24T02:10:32.261" v="3064" actId="26606"/>
          <ac:cxnSpMkLst>
            <pc:docMk/>
            <pc:sldMk cId="1356016178" sldId="256"/>
            <ac:cxnSpMk id="21" creationId="{1819C287-249A-484B-85C4-1D1C1845FE6C}"/>
          </ac:cxnSpMkLst>
        </pc:cxnChg>
      </pc:sldChg>
      <pc:sldChg chg="addSp modSp modNotesTx">
        <pc:chgData name="Opal Graham" userId="f91867ea3a0f0556" providerId="LiveId" clId="{EFA4AAD9-0EB3-43A1-A39F-F94367B10E34}" dt="2019-02-07T15:00:57.395" v="18167" actId="20577"/>
        <pc:sldMkLst>
          <pc:docMk/>
          <pc:sldMk cId="3441461050" sldId="257"/>
        </pc:sldMkLst>
        <pc:spChg chg="mod">
          <ac:chgData name="Opal Graham" userId="f91867ea3a0f0556" providerId="LiveId" clId="{EFA4AAD9-0EB3-43A1-A39F-F94367B10E34}" dt="2019-02-06T21:59:44.995" v="17489" actId="1076"/>
          <ac:spMkLst>
            <pc:docMk/>
            <pc:sldMk cId="3441461050" sldId="257"/>
            <ac:spMk id="2" creationId="{CCA4D2B7-73CF-4C6E-A10A-9623DCE11907}"/>
          </ac:spMkLst>
        </pc:spChg>
        <pc:spChg chg="add mod">
          <ac:chgData name="Opal Graham" userId="f91867ea3a0f0556" providerId="LiveId" clId="{EFA4AAD9-0EB3-43A1-A39F-F94367B10E34}" dt="2019-02-07T15:00:57.395" v="18167" actId="20577"/>
          <ac:spMkLst>
            <pc:docMk/>
            <pc:sldMk cId="3441461050" sldId="257"/>
            <ac:spMk id="3" creationId="{E6503EFE-9E72-4696-8E43-DEA6C7557239}"/>
          </ac:spMkLst>
        </pc:spChg>
        <pc:spChg chg="mod">
          <ac:chgData name="Opal Graham" userId="f91867ea3a0f0556" providerId="LiveId" clId="{EFA4AAD9-0EB3-43A1-A39F-F94367B10E34}" dt="2019-01-31T21:11:23.344" v="6517" actId="20577"/>
          <ac:spMkLst>
            <pc:docMk/>
            <pc:sldMk cId="3441461050" sldId="257"/>
            <ac:spMk id="98" creationId="{B6913D6E-E944-4793-932C-C6B09F85654D}"/>
          </ac:spMkLst>
        </pc:spChg>
        <pc:spChg chg="mod">
          <ac:chgData name="Opal Graham" userId="f91867ea3a0f0556" providerId="LiveId" clId="{EFA4AAD9-0EB3-43A1-A39F-F94367B10E34}" dt="2019-01-31T21:11:33.979" v="6518"/>
          <ac:spMkLst>
            <pc:docMk/>
            <pc:sldMk cId="3441461050" sldId="257"/>
            <ac:spMk id="99" creationId="{E5ED676D-9114-4E61-B562-8CA6DD28C8B9}"/>
          </ac:spMkLst>
        </pc:spChg>
      </pc:sldChg>
      <pc:sldChg chg="addSp delSp modSp modNotesTx">
        <pc:chgData name="Opal Graham" userId="f91867ea3a0f0556" providerId="LiveId" clId="{EFA4AAD9-0EB3-43A1-A39F-F94367B10E34}" dt="2019-02-07T15:01:03.827" v="18169" actId="20577"/>
        <pc:sldMkLst>
          <pc:docMk/>
          <pc:sldMk cId="2515303721" sldId="258"/>
        </pc:sldMkLst>
        <pc:spChg chg="del">
          <ac:chgData name="Opal Graham" userId="f91867ea3a0f0556" providerId="LiveId" clId="{EFA4AAD9-0EB3-43A1-A39F-F94367B10E34}" dt="2019-02-06T21:59:55.978" v="17490" actId="478"/>
          <ac:spMkLst>
            <pc:docMk/>
            <pc:sldMk cId="2515303721" sldId="258"/>
            <ac:spMk id="2" creationId="{CCA4D2B7-73CF-4C6E-A10A-9623DCE11907}"/>
          </ac:spMkLst>
        </pc:spChg>
        <pc:spChg chg="add mod">
          <ac:chgData name="Opal Graham" userId="f91867ea3a0f0556" providerId="LiveId" clId="{EFA4AAD9-0EB3-43A1-A39F-F94367B10E34}" dt="2019-02-05T00:33:08.390" v="10049" actId="1076"/>
          <ac:spMkLst>
            <pc:docMk/>
            <pc:sldMk cId="2515303721" sldId="258"/>
            <ac:spMk id="3" creationId="{BD745885-AAF4-4EBA-8ACE-A4044B927A05}"/>
          </ac:spMkLst>
        </pc:spChg>
        <pc:spChg chg="add del">
          <ac:chgData name="Opal Graham" userId="f91867ea3a0f0556" providerId="LiveId" clId="{EFA4AAD9-0EB3-43A1-A39F-F94367B10E34}" dt="2019-02-05T00:36:12.599" v="10073"/>
          <ac:spMkLst>
            <pc:docMk/>
            <pc:sldMk cId="2515303721" sldId="258"/>
            <ac:spMk id="17" creationId="{03C0F4E6-4DFA-4AE4-B4BB-7F8BB2491454}"/>
          </ac:spMkLst>
        </pc:spChg>
        <pc:spChg chg="add del mod">
          <ac:chgData name="Opal Graham" userId="f91867ea3a0f0556" providerId="LiveId" clId="{EFA4AAD9-0EB3-43A1-A39F-F94367B10E34}" dt="2019-02-06T22:00:00.306" v="17492" actId="478"/>
          <ac:spMkLst>
            <pc:docMk/>
            <pc:sldMk cId="2515303721" sldId="258"/>
            <ac:spMk id="19" creationId="{D3826183-A0C7-450F-94AF-CC0A747D1619}"/>
          </ac:spMkLst>
        </pc:spChg>
        <pc:spChg chg="mod">
          <ac:chgData name="Opal Graham" userId="f91867ea3a0f0556" providerId="LiveId" clId="{EFA4AAD9-0EB3-43A1-A39F-F94367B10E34}" dt="2019-01-31T21:11:41.659" v="6519"/>
          <ac:spMkLst>
            <pc:docMk/>
            <pc:sldMk cId="2515303721" sldId="258"/>
            <ac:spMk id="36" creationId="{43D1DC96-DED4-4587-BA0D-943C0F8D5671}"/>
          </ac:spMkLst>
        </pc:spChg>
        <pc:spChg chg="mod">
          <ac:chgData name="Opal Graham" userId="f91867ea3a0f0556" providerId="LiveId" clId="{EFA4AAD9-0EB3-43A1-A39F-F94367B10E34}" dt="2019-01-31T21:11:45.915" v="6520"/>
          <ac:spMkLst>
            <pc:docMk/>
            <pc:sldMk cId="2515303721" sldId="258"/>
            <ac:spMk id="37" creationId="{D634E9F1-A2E1-4D50-B59C-6AE143D1046E}"/>
          </ac:spMkLst>
        </pc:spChg>
        <pc:spChg chg="del">
          <ac:chgData name="Opal Graham" userId="f91867ea3a0f0556" providerId="LiveId" clId="{EFA4AAD9-0EB3-43A1-A39F-F94367B10E34}" dt="2019-01-23T22:52:49.312" v="17" actId="478"/>
          <ac:spMkLst>
            <pc:docMk/>
            <pc:sldMk cId="2515303721" sldId="258"/>
            <ac:spMk id="39" creationId="{4EE091C1-C904-4576-90E1-E6C7812F4295}"/>
          </ac:spMkLst>
        </pc:spChg>
        <pc:spChg chg="add del">
          <ac:chgData name="Opal Graham" userId="f91867ea3a0f0556" providerId="LiveId" clId="{EFA4AAD9-0EB3-43A1-A39F-F94367B10E34}" dt="2019-02-06T22:02:12.621" v="17518" actId="478"/>
          <ac:spMkLst>
            <pc:docMk/>
            <pc:sldMk cId="2515303721" sldId="258"/>
            <ac:spMk id="39" creationId="{7CF3776E-4C2B-42DD-A907-5A43004E4B78}"/>
          </ac:spMkLst>
        </pc:spChg>
        <pc:spChg chg="del">
          <ac:chgData name="Opal Graham" userId="f91867ea3a0f0556" providerId="LiveId" clId="{EFA4AAD9-0EB3-43A1-A39F-F94367B10E34}" dt="2019-01-23T22:52:51.099" v="18" actId="478"/>
          <ac:spMkLst>
            <pc:docMk/>
            <pc:sldMk cId="2515303721" sldId="258"/>
            <ac:spMk id="40" creationId="{49695E82-532B-47BF-BC57-CFED76796AA6}"/>
          </ac:spMkLst>
        </pc:spChg>
        <pc:spChg chg="add mod">
          <ac:chgData name="Opal Graham" userId="f91867ea3a0f0556" providerId="LiveId" clId="{EFA4AAD9-0EB3-43A1-A39F-F94367B10E34}" dt="2019-02-05T00:33:25.688" v="10051" actId="1076"/>
          <ac:spMkLst>
            <pc:docMk/>
            <pc:sldMk cId="2515303721" sldId="258"/>
            <ac:spMk id="40" creationId="{86C7CDAF-5089-4CA4-8FC9-F1800B2252D4}"/>
          </ac:spMkLst>
        </pc:spChg>
        <pc:spChg chg="add mod">
          <ac:chgData name="Opal Graham" userId="f91867ea3a0f0556" providerId="LiveId" clId="{EFA4AAD9-0EB3-43A1-A39F-F94367B10E34}" dt="2019-02-05T00:34:31.551" v="10061" actId="20577"/>
          <ac:spMkLst>
            <pc:docMk/>
            <pc:sldMk cId="2515303721" sldId="258"/>
            <ac:spMk id="42" creationId="{6954DC65-5F8C-42EF-9ED6-E5113DFC857A}"/>
          </ac:spMkLst>
        </pc:spChg>
        <pc:spChg chg="del mod">
          <ac:chgData name="Opal Graham" userId="f91867ea3a0f0556" providerId="LiveId" clId="{EFA4AAD9-0EB3-43A1-A39F-F94367B10E34}" dt="2019-01-23T22:52:55.452" v="20" actId="478"/>
          <ac:spMkLst>
            <pc:docMk/>
            <pc:sldMk cId="2515303721" sldId="258"/>
            <ac:spMk id="42" creationId="{9A8F3289-18E8-43E3-BAED-940BD3B4F9BD}"/>
          </ac:spMkLst>
        </pc:spChg>
        <pc:spChg chg="add mod">
          <ac:chgData name="Opal Graham" userId="f91867ea3a0f0556" providerId="LiveId" clId="{EFA4AAD9-0EB3-43A1-A39F-F94367B10E34}" dt="2019-02-05T00:35:07.498" v="10066" actId="1076"/>
          <ac:spMkLst>
            <pc:docMk/>
            <pc:sldMk cId="2515303721" sldId="258"/>
            <ac:spMk id="43" creationId="{3151FB38-B911-4CCF-9C9F-DF48401A9079}"/>
          </ac:spMkLst>
        </pc:spChg>
        <pc:spChg chg="add">
          <ac:chgData name="Opal Graham" userId="f91867ea3a0f0556" providerId="LiveId" clId="{EFA4AAD9-0EB3-43A1-A39F-F94367B10E34}" dt="2019-02-06T21:59:56.944" v="17491"/>
          <ac:spMkLst>
            <pc:docMk/>
            <pc:sldMk cId="2515303721" sldId="258"/>
            <ac:spMk id="45" creationId="{7B6FC900-1327-409A-94C8-1A6D8492E14C}"/>
          </ac:spMkLst>
        </pc:spChg>
        <pc:spChg chg="add mod">
          <ac:chgData name="Opal Graham" userId="f91867ea3a0f0556" providerId="LiveId" clId="{EFA4AAD9-0EB3-43A1-A39F-F94367B10E34}" dt="2019-02-07T15:01:03.827" v="18169" actId="20577"/>
          <ac:spMkLst>
            <pc:docMk/>
            <pc:sldMk cId="2515303721" sldId="258"/>
            <ac:spMk id="46" creationId="{DFD4EBFA-5383-423B-B0F4-3F89DFDE2BD7}"/>
          </ac:spMkLst>
        </pc:spChg>
      </pc:sldChg>
      <pc:sldChg chg="addSp delSp modSp add">
        <pc:chgData name="Opal Graham" userId="f91867ea3a0f0556" providerId="LiveId" clId="{EFA4AAD9-0EB3-43A1-A39F-F94367B10E34}" dt="2019-02-07T15:01:31.073" v="18179" actId="20577"/>
        <pc:sldMkLst>
          <pc:docMk/>
          <pc:sldMk cId="2325423120" sldId="260"/>
        </pc:sldMkLst>
        <pc:spChg chg="del">
          <ac:chgData name="Opal Graham" userId="f91867ea3a0f0556" providerId="LiveId" clId="{EFA4AAD9-0EB3-43A1-A39F-F94367B10E34}" dt="2019-02-06T22:01:06.574" v="17505" actId="478"/>
          <ac:spMkLst>
            <pc:docMk/>
            <pc:sldMk cId="2325423120" sldId="260"/>
            <ac:spMk id="2" creationId="{CCA4D2B7-73CF-4C6E-A10A-9623DCE11907}"/>
          </ac:spMkLst>
        </pc:spChg>
        <pc:spChg chg="mod">
          <ac:chgData name="Opal Graham" userId="f91867ea3a0f0556" providerId="LiveId" clId="{EFA4AAD9-0EB3-43A1-A39F-F94367B10E34}" dt="2019-01-24T00:39:30.216" v="1559" actId="207"/>
          <ac:spMkLst>
            <pc:docMk/>
            <pc:sldMk cId="2325423120" sldId="260"/>
            <ac:spMk id="4" creationId="{C6F3516B-46EA-4AE6-84D0-E2C29E78582E}"/>
          </ac:spMkLst>
        </pc:spChg>
        <pc:spChg chg="mod">
          <ac:chgData name="Opal Graham" userId="f91867ea3a0f0556" providerId="LiveId" clId="{EFA4AAD9-0EB3-43A1-A39F-F94367B10E34}" dt="2019-01-24T00:39:53.969" v="1571" actId="207"/>
          <ac:spMkLst>
            <pc:docMk/>
            <pc:sldMk cId="2325423120" sldId="260"/>
            <ac:spMk id="5" creationId="{35396F53-3981-4899-8B98-15A6997CD979}"/>
          </ac:spMkLst>
        </pc:spChg>
        <pc:spChg chg="mod">
          <ac:chgData name="Opal Graham" userId="f91867ea3a0f0556" providerId="LiveId" clId="{EFA4AAD9-0EB3-43A1-A39F-F94367B10E34}" dt="2019-01-24T00:39:35.434" v="1562" actId="207"/>
          <ac:spMkLst>
            <pc:docMk/>
            <pc:sldMk cId="2325423120" sldId="260"/>
            <ac:spMk id="6" creationId="{A4DED52C-7602-47C2-822A-C0FAEBB25ED0}"/>
          </ac:spMkLst>
        </pc:spChg>
        <pc:spChg chg="mod">
          <ac:chgData name="Opal Graham" userId="f91867ea3a0f0556" providerId="LiveId" clId="{EFA4AAD9-0EB3-43A1-A39F-F94367B10E34}" dt="2019-01-24T00:39:43.731" v="1565" actId="207"/>
          <ac:spMkLst>
            <pc:docMk/>
            <pc:sldMk cId="2325423120" sldId="260"/>
            <ac:spMk id="7" creationId="{D20D554F-E86A-433E-9052-39FBAA0EB5D1}"/>
          </ac:spMkLst>
        </pc:spChg>
        <pc:spChg chg="mod">
          <ac:chgData name="Opal Graham" userId="f91867ea3a0f0556" providerId="LiveId" clId="{EFA4AAD9-0EB3-43A1-A39F-F94367B10E34}" dt="2019-01-24T00:39:48.811" v="1568" actId="207"/>
          <ac:spMkLst>
            <pc:docMk/>
            <pc:sldMk cId="2325423120" sldId="260"/>
            <ac:spMk id="9" creationId="{260B8176-8838-43CC-AA9F-3AC8240B7698}"/>
          </ac:spMkLst>
        </pc:spChg>
        <pc:spChg chg="mod">
          <ac:chgData name="Opal Graham" userId="f91867ea3a0f0556" providerId="LiveId" clId="{EFA4AAD9-0EB3-43A1-A39F-F94367B10E34}" dt="2019-01-24T00:39:59.009" v="1574" actId="207"/>
          <ac:spMkLst>
            <pc:docMk/>
            <pc:sldMk cId="2325423120" sldId="260"/>
            <ac:spMk id="11" creationId="{2DCDE6A6-9559-439B-B8AB-0A6E87D56BCD}"/>
          </ac:spMkLst>
        </pc:spChg>
        <pc:spChg chg="mod">
          <ac:chgData name="Opal Graham" userId="f91867ea3a0f0556" providerId="LiveId" clId="{EFA4AAD9-0EB3-43A1-A39F-F94367B10E34}" dt="2019-01-24T00:40:11.152" v="1580" actId="207"/>
          <ac:spMkLst>
            <pc:docMk/>
            <pc:sldMk cId="2325423120" sldId="260"/>
            <ac:spMk id="13" creationId="{70366E87-3426-449F-A213-3495A3277027}"/>
          </ac:spMkLst>
        </pc:spChg>
        <pc:spChg chg="mod">
          <ac:chgData name="Opal Graham" userId="f91867ea3a0f0556" providerId="LiveId" clId="{EFA4AAD9-0EB3-43A1-A39F-F94367B10E34}" dt="2019-01-24T00:40:04.777" v="1577" actId="207"/>
          <ac:spMkLst>
            <pc:docMk/>
            <pc:sldMk cId="2325423120" sldId="260"/>
            <ac:spMk id="14" creationId="{849B2B38-7450-46A0-83C2-12FB18E34E11}"/>
          </ac:spMkLst>
        </pc:spChg>
        <pc:spChg chg="mod">
          <ac:chgData name="Opal Graham" userId="f91867ea3a0f0556" providerId="LiveId" clId="{EFA4AAD9-0EB3-43A1-A39F-F94367B10E34}" dt="2019-01-24T00:40:16.510" v="1583" actId="207"/>
          <ac:spMkLst>
            <pc:docMk/>
            <pc:sldMk cId="2325423120" sldId="260"/>
            <ac:spMk id="15" creationId="{B0A28FB0-E85B-46C3-B129-A60E12668D34}"/>
          </ac:spMkLst>
        </pc:spChg>
        <pc:spChg chg="mod">
          <ac:chgData name="Opal Graham" userId="f91867ea3a0f0556" providerId="LiveId" clId="{EFA4AAD9-0EB3-43A1-A39F-F94367B10E34}" dt="2019-01-24T00:40:22.153" v="1586" actId="207"/>
          <ac:spMkLst>
            <pc:docMk/>
            <pc:sldMk cId="2325423120" sldId="260"/>
            <ac:spMk id="16" creationId="{43BCDE79-77E7-465E-8890-3693E959EB47}"/>
          </ac:spMkLst>
        </pc:spChg>
        <pc:spChg chg="add del mod">
          <ac:chgData name="Opal Graham" userId="f91867ea3a0f0556" providerId="LiveId" clId="{EFA4AAD9-0EB3-43A1-A39F-F94367B10E34}" dt="2019-02-06T22:01:10.934" v="17506" actId="478"/>
          <ac:spMkLst>
            <pc:docMk/>
            <pc:sldMk cId="2325423120" sldId="260"/>
            <ac:spMk id="17" creationId="{FA9D989C-92E4-4700-8E7B-32315D855C78}"/>
          </ac:spMkLst>
        </pc:spChg>
        <pc:spChg chg="mod">
          <ac:chgData name="Opal Graham" userId="f91867ea3a0f0556" providerId="LiveId" clId="{EFA4AAD9-0EB3-43A1-A39F-F94367B10E34}" dt="2019-01-31T21:12:50.523" v="6525"/>
          <ac:spMkLst>
            <pc:docMk/>
            <pc:sldMk cId="2325423120" sldId="260"/>
            <ac:spMk id="36" creationId="{43D1DC96-DED4-4587-BA0D-943C0F8D5671}"/>
          </ac:spMkLst>
        </pc:spChg>
        <pc:spChg chg="mod">
          <ac:chgData name="Opal Graham" userId="f91867ea3a0f0556" providerId="LiveId" clId="{EFA4AAD9-0EB3-43A1-A39F-F94367B10E34}" dt="2019-01-31T21:12:59.822" v="6527"/>
          <ac:spMkLst>
            <pc:docMk/>
            <pc:sldMk cId="2325423120" sldId="260"/>
            <ac:spMk id="37" creationId="{D634E9F1-A2E1-4D50-B59C-6AE143D1046E}"/>
          </ac:spMkLst>
        </pc:spChg>
        <pc:spChg chg="mod">
          <ac:chgData name="Opal Graham" userId="f91867ea3a0f0556" providerId="LiveId" clId="{EFA4AAD9-0EB3-43A1-A39F-F94367B10E34}" dt="2019-01-31T21:12:56.056" v="6526"/>
          <ac:spMkLst>
            <pc:docMk/>
            <pc:sldMk cId="2325423120" sldId="260"/>
            <ac:spMk id="42" creationId="{9A8F3289-18E8-43E3-BAED-940BD3B4F9BD}"/>
          </ac:spMkLst>
        </pc:spChg>
        <pc:spChg chg="add del mod">
          <ac:chgData name="Opal Graham" userId="f91867ea3a0f0556" providerId="LiveId" clId="{EFA4AAD9-0EB3-43A1-A39F-F94367B10E34}" dt="2019-02-05T00:38:36.967" v="10139" actId="20577"/>
          <ac:spMkLst>
            <pc:docMk/>
            <pc:sldMk cId="2325423120" sldId="260"/>
            <ac:spMk id="43" creationId="{1DF55F9B-DAD1-47E0-AAB8-65BD18E95C27}"/>
          </ac:spMkLst>
        </pc:spChg>
        <pc:spChg chg="add del">
          <ac:chgData name="Opal Graham" userId="f91867ea3a0f0556" providerId="LiveId" clId="{EFA4AAD9-0EB3-43A1-A39F-F94367B10E34}" dt="2019-02-06T22:02:43.024" v="17528" actId="478"/>
          <ac:spMkLst>
            <pc:docMk/>
            <pc:sldMk cId="2325423120" sldId="260"/>
            <ac:spMk id="45" creationId="{2A64A6E3-1302-45A7-82CC-3DD9367DAC12}"/>
          </ac:spMkLst>
        </pc:spChg>
        <pc:spChg chg="add">
          <ac:chgData name="Opal Graham" userId="f91867ea3a0f0556" providerId="LiveId" clId="{EFA4AAD9-0EB3-43A1-A39F-F94367B10E34}" dt="2019-02-06T22:01:11.762" v="17507"/>
          <ac:spMkLst>
            <pc:docMk/>
            <pc:sldMk cId="2325423120" sldId="260"/>
            <ac:spMk id="46" creationId="{17BF616F-1860-490B-8DC5-C0983647AC50}"/>
          </ac:spMkLst>
        </pc:spChg>
        <pc:spChg chg="add mod">
          <ac:chgData name="Opal Graham" userId="f91867ea3a0f0556" providerId="LiveId" clId="{EFA4AAD9-0EB3-43A1-A39F-F94367B10E34}" dt="2019-02-07T15:01:31.073" v="18179" actId="20577"/>
          <ac:spMkLst>
            <pc:docMk/>
            <pc:sldMk cId="2325423120" sldId="260"/>
            <ac:spMk id="47" creationId="{78899D8A-F020-41CC-BC50-C9BAA23F1DB5}"/>
          </ac:spMkLst>
        </pc:spChg>
        <pc:cxnChg chg="mod">
          <ac:chgData name="Opal Graham" userId="f91867ea3a0f0556" providerId="LiveId" clId="{EFA4AAD9-0EB3-43A1-A39F-F94367B10E34}" dt="2019-01-23T23:06:09.335" v="198" actId="14100"/>
          <ac:cxnSpMkLst>
            <pc:docMk/>
            <pc:sldMk cId="2325423120" sldId="260"/>
            <ac:cxnSpMk id="18" creationId="{52E7A3BD-C034-49EB-BCC5-CD994B742668}"/>
          </ac:cxnSpMkLst>
        </pc:cxnChg>
        <pc:cxnChg chg="mod">
          <ac:chgData name="Opal Graham" userId="f91867ea3a0f0556" providerId="LiveId" clId="{EFA4AAD9-0EB3-43A1-A39F-F94367B10E34}" dt="2019-01-23T23:07:26.673" v="204" actId="14100"/>
          <ac:cxnSpMkLst>
            <pc:docMk/>
            <pc:sldMk cId="2325423120" sldId="260"/>
            <ac:cxnSpMk id="23" creationId="{4FE86DA4-1FAD-46A2-89C0-E9FC532DA70B}"/>
          </ac:cxnSpMkLst>
        </pc:cxnChg>
        <pc:cxnChg chg="mod">
          <ac:chgData name="Opal Graham" userId="f91867ea3a0f0556" providerId="LiveId" clId="{EFA4AAD9-0EB3-43A1-A39F-F94367B10E34}" dt="2019-01-23T23:07:48.357" v="207" actId="14100"/>
          <ac:cxnSpMkLst>
            <pc:docMk/>
            <pc:sldMk cId="2325423120" sldId="260"/>
            <ac:cxnSpMk id="26" creationId="{A872FC24-8C63-49FF-9A5F-B813BFB8435B}"/>
          </ac:cxnSpMkLst>
        </pc:cxnChg>
        <pc:cxnChg chg="mod">
          <ac:chgData name="Opal Graham" userId="f91867ea3a0f0556" providerId="LiveId" clId="{EFA4AAD9-0EB3-43A1-A39F-F94367B10E34}" dt="2019-01-23T23:06:46.473" v="201" actId="14100"/>
          <ac:cxnSpMkLst>
            <pc:docMk/>
            <pc:sldMk cId="2325423120" sldId="260"/>
            <ac:cxnSpMk id="29" creationId="{8D1DE6BC-BD4B-4DFC-A11D-9955F7F574FD}"/>
          </ac:cxnSpMkLst>
        </pc:cxnChg>
        <pc:cxnChg chg="mod">
          <ac:chgData name="Opal Graham" userId="f91867ea3a0f0556" providerId="LiveId" clId="{EFA4AAD9-0EB3-43A1-A39F-F94367B10E34}" dt="2019-01-23T23:07:40.040" v="206" actId="14100"/>
          <ac:cxnSpMkLst>
            <pc:docMk/>
            <pc:sldMk cId="2325423120" sldId="260"/>
            <ac:cxnSpMk id="32" creationId="{FC10B2F7-A39C-46EB-91E7-427F87AB69EE}"/>
          </ac:cxnSpMkLst>
        </pc:cxnChg>
        <pc:cxnChg chg="mod">
          <ac:chgData name="Opal Graham" userId="f91867ea3a0f0556" providerId="LiveId" clId="{EFA4AAD9-0EB3-43A1-A39F-F94367B10E34}" dt="2019-01-23T23:06:01.877" v="197" actId="14100"/>
          <ac:cxnSpMkLst>
            <pc:docMk/>
            <pc:sldMk cId="2325423120" sldId="260"/>
            <ac:cxnSpMk id="35" creationId="{B0F3686D-733B-4CAA-9CF4-D08771EB613E}"/>
          </ac:cxnSpMkLst>
        </pc:cxnChg>
        <pc:cxnChg chg="mod">
          <ac:chgData name="Opal Graham" userId="f91867ea3a0f0556" providerId="LiveId" clId="{EFA4AAD9-0EB3-43A1-A39F-F94367B10E34}" dt="2019-01-23T23:07:53.609" v="208" actId="14100"/>
          <ac:cxnSpMkLst>
            <pc:docMk/>
            <pc:sldMk cId="2325423120" sldId="260"/>
            <ac:cxnSpMk id="41" creationId="{5015B1C2-F98A-403C-AE11-4932EBB3445B}"/>
          </ac:cxnSpMkLst>
        </pc:cxnChg>
        <pc:cxnChg chg="mod">
          <ac:chgData name="Opal Graham" userId="f91867ea3a0f0556" providerId="LiveId" clId="{EFA4AAD9-0EB3-43A1-A39F-F94367B10E34}" dt="2019-01-23T23:07:33.503" v="205" actId="14100"/>
          <ac:cxnSpMkLst>
            <pc:docMk/>
            <pc:sldMk cId="2325423120" sldId="260"/>
            <ac:cxnSpMk id="44" creationId="{545DAED7-0158-491A-9936-56899B293172}"/>
          </ac:cxnSpMkLst>
        </pc:cxnChg>
        <pc:cxnChg chg="mod">
          <ac:chgData name="Opal Graham" userId="f91867ea3a0f0556" providerId="LiveId" clId="{EFA4AAD9-0EB3-43A1-A39F-F94367B10E34}" dt="2019-01-23T23:05:22.035" v="194" actId="14100"/>
          <ac:cxnSpMkLst>
            <pc:docMk/>
            <pc:sldMk cId="2325423120" sldId="260"/>
            <ac:cxnSpMk id="60" creationId="{18471CC8-18B9-4C22-B74E-0F4355CB1914}"/>
          </ac:cxnSpMkLst>
        </pc:cxnChg>
        <pc:cxnChg chg="mod">
          <ac:chgData name="Opal Graham" userId="f91867ea3a0f0556" providerId="LiveId" clId="{EFA4AAD9-0EB3-43A1-A39F-F94367B10E34}" dt="2019-01-23T23:03:54.352" v="182" actId="14100"/>
          <ac:cxnSpMkLst>
            <pc:docMk/>
            <pc:sldMk cId="2325423120" sldId="260"/>
            <ac:cxnSpMk id="62" creationId="{D81BBC5E-F030-4E54-8FC1-8D2C7661FF47}"/>
          </ac:cxnSpMkLst>
        </pc:cxnChg>
        <pc:cxnChg chg="mod">
          <ac:chgData name="Opal Graham" userId="f91867ea3a0f0556" providerId="LiveId" clId="{EFA4AAD9-0EB3-43A1-A39F-F94367B10E34}" dt="2019-01-23T23:04:32.533" v="187" actId="14100"/>
          <ac:cxnSpMkLst>
            <pc:docMk/>
            <pc:sldMk cId="2325423120" sldId="260"/>
            <ac:cxnSpMk id="69" creationId="{9EDA10C9-3640-4BDE-AE64-A1D48E0068CC}"/>
          </ac:cxnSpMkLst>
        </pc:cxnChg>
        <pc:cxnChg chg="mod">
          <ac:chgData name="Opal Graham" userId="f91867ea3a0f0556" providerId="LiveId" clId="{EFA4AAD9-0EB3-43A1-A39F-F94367B10E34}" dt="2019-01-23T23:05:09.488" v="192" actId="14100"/>
          <ac:cxnSpMkLst>
            <pc:docMk/>
            <pc:sldMk cId="2325423120" sldId="260"/>
            <ac:cxnSpMk id="73" creationId="{A072A33A-3F78-4B70-BC52-478E3EFB1570}"/>
          </ac:cxnSpMkLst>
        </pc:cxnChg>
        <pc:cxnChg chg="mod">
          <ac:chgData name="Opal Graham" userId="f91867ea3a0f0556" providerId="LiveId" clId="{EFA4AAD9-0EB3-43A1-A39F-F94367B10E34}" dt="2019-01-23T23:05:15.812" v="193" actId="14100"/>
          <ac:cxnSpMkLst>
            <pc:docMk/>
            <pc:sldMk cId="2325423120" sldId="260"/>
            <ac:cxnSpMk id="76" creationId="{F9320B73-45B0-454A-9C2C-76115431350A}"/>
          </ac:cxnSpMkLst>
        </pc:cxnChg>
        <pc:cxnChg chg="mod">
          <ac:chgData name="Opal Graham" userId="f91867ea3a0f0556" providerId="LiveId" clId="{EFA4AAD9-0EB3-43A1-A39F-F94367B10E34}" dt="2019-01-23T23:04:24.955" v="186" actId="14100"/>
          <ac:cxnSpMkLst>
            <pc:docMk/>
            <pc:sldMk cId="2325423120" sldId="260"/>
            <ac:cxnSpMk id="79" creationId="{556BC2F5-DFD3-42E4-82BC-94C9169376DF}"/>
          </ac:cxnSpMkLst>
        </pc:cxnChg>
        <pc:cxnChg chg="mod">
          <ac:chgData name="Opal Graham" userId="f91867ea3a0f0556" providerId="LiveId" clId="{EFA4AAD9-0EB3-43A1-A39F-F94367B10E34}" dt="2019-01-23T23:04:06.658" v="184" actId="14100"/>
          <ac:cxnSpMkLst>
            <pc:docMk/>
            <pc:sldMk cId="2325423120" sldId="260"/>
            <ac:cxnSpMk id="82" creationId="{3085F2C5-175E-4835-8413-7534B4E97AB0}"/>
          </ac:cxnSpMkLst>
        </pc:cxnChg>
      </pc:sldChg>
      <pc:sldChg chg="addSp delSp modSp add">
        <pc:chgData name="Opal Graham" userId="f91867ea3a0f0556" providerId="LiveId" clId="{EFA4AAD9-0EB3-43A1-A39F-F94367B10E34}" dt="2019-02-07T15:01:42.580" v="18183" actId="20577"/>
        <pc:sldMkLst>
          <pc:docMk/>
          <pc:sldMk cId="3658077193" sldId="261"/>
        </pc:sldMkLst>
        <pc:spChg chg="del">
          <ac:chgData name="Opal Graham" userId="f91867ea3a0f0556" providerId="LiveId" clId="{EFA4AAD9-0EB3-43A1-A39F-F94367B10E34}" dt="2019-02-06T22:01:29.507" v="17511" actId="478"/>
          <ac:spMkLst>
            <pc:docMk/>
            <pc:sldMk cId="3658077193" sldId="261"/>
            <ac:spMk id="2" creationId="{CCA4D2B7-73CF-4C6E-A10A-9623DCE11907}"/>
          </ac:spMkLst>
        </pc:spChg>
        <pc:spChg chg="add mod">
          <ac:chgData name="Opal Graham" userId="f91867ea3a0f0556" providerId="LiveId" clId="{EFA4AAD9-0EB3-43A1-A39F-F94367B10E34}" dt="2019-01-23T23:11:08.443" v="309" actId="207"/>
          <ac:spMkLst>
            <pc:docMk/>
            <pc:sldMk cId="3658077193" sldId="261"/>
            <ac:spMk id="3" creationId="{F815EE57-706F-43DB-A4FC-997ACD7E9A75}"/>
          </ac:spMkLst>
        </pc:spChg>
        <pc:spChg chg="mod">
          <ac:chgData name="Opal Graham" userId="f91867ea3a0f0556" providerId="LiveId" clId="{EFA4AAD9-0EB3-43A1-A39F-F94367B10E34}" dt="2019-01-23T23:09:35.459" v="226" actId="207"/>
          <ac:spMkLst>
            <pc:docMk/>
            <pc:sldMk cId="3658077193" sldId="261"/>
            <ac:spMk id="4" creationId="{C6F3516B-46EA-4AE6-84D0-E2C29E78582E}"/>
          </ac:spMkLst>
        </pc:spChg>
        <pc:spChg chg="mod">
          <ac:chgData name="Opal Graham" userId="f91867ea3a0f0556" providerId="LiveId" clId="{EFA4AAD9-0EB3-43A1-A39F-F94367B10E34}" dt="2019-01-23T23:10:03.930" v="264" actId="207"/>
          <ac:spMkLst>
            <pc:docMk/>
            <pc:sldMk cId="3658077193" sldId="261"/>
            <ac:spMk id="5" creationId="{35396F53-3981-4899-8B98-15A6997CD979}"/>
          </ac:spMkLst>
        </pc:spChg>
        <pc:spChg chg="mod">
          <ac:chgData name="Opal Graham" userId="f91867ea3a0f0556" providerId="LiveId" clId="{EFA4AAD9-0EB3-43A1-A39F-F94367B10E34}" dt="2019-01-23T23:09:45.021" v="239" actId="207"/>
          <ac:spMkLst>
            <pc:docMk/>
            <pc:sldMk cId="3658077193" sldId="261"/>
            <ac:spMk id="6" creationId="{A4DED52C-7602-47C2-822A-C0FAEBB25ED0}"/>
          </ac:spMkLst>
        </pc:spChg>
        <pc:spChg chg="mod">
          <ac:chgData name="Opal Graham" userId="f91867ea3a0f0556" providerId="LiveId" clId="{EFA4AAD9-0EB3-43A1-A39F-F94367B10E34}" dt="2019-01-23T23:09:56.299" v="252" actId="207"/>
          <ac:spMkLst>
            <pc:docMk/>
            <pc:sldMk cId="3658077193" sldId="261"/>
            <ac:spMk id="7" creationId="{D20D554F-E86A-433E-9052-39FBAA0EB5D1}"/>
          </ac:spMkLst>
        </pc:spChg>
        <pc:spChg chg="mod">
          <ac:chgData name="Opal Graham" userId="f91867ea3a0f0556" providerId="LiveId" clId="{EFA4AAD9-0EB3-43A1-A39F-F94367B10E34}" dt="2019-01-23T23:10:11.613" v="277" actId="207"/>
          <ac:spMkLst>
            <pc:docMk/>
            <pc:sldMk cId="3658077193" sldId="261"/>
            <ac:spMk id="9" creationId="{260B8176-8838-43CC-AA9F-3AC8240B7698}"/>
          </ac:spMkLst>
        </pc:spChg>
        <pc:spChg chg="mod">
          <ac:chgData name="Opal Graham" userId="f91867ea3a0f0556" providerId="LiveId" clId="{EFA4AAD9-0EB3-43A1-A39F-F94367B10E34}" dt="2019-01-23T23:13:55.918" v="366" actId="1076"/>
          <ac:spMkLst>
            <pc:docMk/>
            <pc:sldMk cId="3658077193" sldId="261"/>
            <ac:spMk id="11" creationId="{2DCDE6A6-9559-439B-B8AB-0A6E87D56BCD}"/>
          </ac:spMkLst>
        </pc:spChg>
        <pc:spChg chg="mod">
          <ac:chgData name="Opal Graham" userId="f91867ea3a0f0556" providerId="LiveId" clId="{EFA4AAD9-0EB3-43A1-A39F-F94367B10E34}" dt="2019-01-23T23:10:36.481" v="285" actId="207"/>
          <ac:spMkLst>
            <pc:docMk/>
            <pc:sldMk cId="3658077193" sldId="261"/>
            <ac:spMk id="13" creationId="{70366E87-3426-449F-A213-3495A3277027}"/>
          </ac:spMkLst>
        </pc:spChg>
        <pc:spChg chg="mod">
          <ac:chgData name="Opal Graham" userId="f91867ea3a0f0556" providerId="LiveId" clId="{EFA4AAD9-0EB3-43A1-A39F-F94367B10E34}" dt="2019-01-23T23:10:24.499" v="281" actId="207"/>
          <ac:spMkLst>
            <pc:docMk/>
            <pc:sldMk cId="3658077193" sldId="261"/>
            <ac:spMk id="14" creationId="{849B2B38-7450-46A0-83C2-12FB18E34E11}"/>
          </ac:spMkLst>
        </pc:spChg>
        <pc:spChg chg="mod">
          <ac:chgData name="Opal Graham" userId="f91867ea3a0f0556" providerId="LiveId" clId="{EFA4AAD9-0EB3-43A1-A39F-F94367B10E34}" dt="2019-01-23T23:10:30.162" v="283" actId="207"/>
          <ac:spMkLst>
            <pc:docMk/>
            <pc:sldMk cId="3658077193" sldId="261"/>
            <ac:spMk id="15" creationId="{B0A28FB0-E85B-46C3-B129-A60E12668D34}"/>
          </ac:spMkLst>
        </pc:spChg>
        <pc:spChg chg="mod">
          <ac:chgData name="Opal Graham" userId="f91867ea3a0f0556" providerId="LiveId" clId="{EFA4AAD9-0EB3-43A1-A39F-F94367B10E34}" dt="2019-01-23T23:10:44.705" v="287" actId="207"/>
          <ac:spMkLst>
            <pc:docMk/>
            <pc:sldMk cId="3658077193" sldId="261"/>
            <ac:spMk id="16" creationId="{43BCDE79-77E7-465E-8890-3693E959EB47}"/>
          </ac:spMkLst>
        </pc:spChg>
        <pc:spChg chg="add del mod">
          <ac:chgData name="Opal Graham" userId="f91867ea3a0f0556" providerId="LiveId" clId="{EFA4AAD9-0EB3-43A1-A39F-F94367B10E34}" dt="2019-01-23T23:11:28.347" v="311" actId="11529"/>
          <ac:spMkLst>
            <pc:docMk/>
            <pc:sldMk cId="3658077193" sldId="261"/>
            <ac:spMk id="17" creationId="{EE78C763-94B9-4A64-B975-B75C2C7B5BAF}"/>
          </ac:spMkLst>
        </pc:spChg>
        <pc:spChg chg="add del mod">
          <ac:chgData name="Opal Graham" userId="f91867ea3a0f0556" providerId="LiveId" clId="{EFA4AAD9-0EB3-43A1-A39F-F94367B10E34}" dt="2019-02-06T22:01:32.476" v="17512" actId="478"/>
          <ac:spMkLst>
            <pc:docMk/>
            <pc:sldMk cId="3658077193" sldId="261"/>
            <ac:spMk id="19" creationId="{6ED604A1-A903-41FD-AA92-50E7A83763C8}"/>
          </ac:spMkLst>
        </pc:spChg>
        <pc:spChg chg="mod">
          <ac:chgData name="Opal Graham" userId="f91867ea3a0f0556" providerId="LiveId" clId="{EFA4AAD9-0EB3-43A1-A39F-F94367B10E34}" dt="2019-01-31T21:13:40.124" v="6552" actId="20577"/>
          <ac:spMkLst>
            <pc:docMk/>
            <pc:sldMk cId="3658077193" sldId="261"/>
            <ac:spMk id="36" creationId="{43D1DC96-DED4-4587-BA0D-943C0F8D5671}"/>
          </ac:spMkLst>
        </pc:spChg>
        <pc:spChg chg="add del mod">
          <ac:chgData name="Opal Graham" userId="f91867ea3a0f0556" providerId="LiveId" clId="{EFA4AAD9-0EB3-43A1-A39F-F94367B10E34}" dt="2019-01-31T21:13:57.049" v="6554"/>
          <ac:spMkLst>
            <pc:docMk/>
            <pc:sldMk cId="3658077193" sldId="261"/>
            <ac:spMk id="37" creationId="{D634E9F1-A2E1-4D50-B59C-6AE143D1046E}"/>
          </ac:spMkLst>
        </pc:spChg>
        <pc:spChg chg="mod">
          <ac:chgData name="Opal Graham" userId="f91867ea3a0f0556" providerId="LiveId" clId="{EFA4AAD9-0EB3-43A1-A39F-F94367B10E34}" dt="2019-01-31T21:13:51.297" v="6553"/>
          <ac:spMkLst>
            <pc:docMk/>
            <pc:sldMk cId="3658077193" sldId="261"/>
            <ac:spMk id="42" creationId="{9A8F3289-18E8-43E3-BAED-940BD3B4F9BD}"/>
          </ac:spMkLst>
        </pc:spChg>
        <pc:spChg chg="mod">
          <ac:chgData name="Opal Graham" userId="f91867ea3a0f0556" providerId="LiveId" clId="{EFA4AAD9-0EB3-43A1-A39F-F94367B10E34}" dt="2019-01-24T00:42:35.049" v="1665" actId="20577"/>
          <ac:spMkLst>
            <pc:docMk/>
            <pc:sldMk cId="3658077193" sldId="261"/>
            <ac:spMk id="43" creationId="{1DF55F9B-DAD1-47E0-AAB8-65BD18E95C27}"/>
          </ac:spMkLst>
        </pc:spChg>
        <pc:spChg chg="add mod">
          <ac:chgData name="Opal Graham" userId="f91867ea3a0f0556" providerId="LiveId" clId="{EFA4AAD9-0EB3-43A1-A39F-F94367B10E34}" dt="2019-01-23T23:11:43.700" v="314" actId="14100"/>
          <ac:spMkLst>
            <pc:docMk/>
            <pc:sldMk cId="3658077193" sldId="261"/>
            <ac:spMk id="45" creationId="{6608953B-1BAD-4D15-9225-AE944CDF8211}"/>
          </ac:spMkLst>
        </pc:spChg>
        <pc:spChg chg="add mod">
          <ac:chgData name="Opal Graham" userId="f91867ea3a0f0556" providerId="LiveId" clId="{EFA4AAD9-0EB3-43A1-A39F-F94367B10E34}" dt="2019-01-23T23:12:03.063" v="320" actId="14100"/>
          <ac:spMkLst>
            <pc:docMk/>
            <pc:sldMk cId="3658077193" sldId="261"/>
            <ac:spMk id="46" creationId="{FEBC3055-D3F9-4D71-A3FA-538F426DF712}"/>
          </ac:spMkLst>
        </pc:spChg>
        <pc:spChg chg="add mod">
          <ac:chgData name="Opal Graham" userId="f91867ea3a0f0556" providerId="LiveId" clId="{EFA4AAD9-0EB3-43A1-A39F-F94367B10E34}" dt="2019-01-23T23:12:22.791" v="325" actId="14100"/>
          <ac:spMkLst>
            <pc:docMk/>
            <pc:sldMk cId="3658077193" sldId="261"/>
            <ac:spMk id="47" creationId="{C6A5626A-E6B7-4DF4-B034-34C854398F26}"/>
          </ac:spMkLst>
        </pc:spChg>
        <pc:spChg chg="add mod">
          <ac:chgData name="Opal Graham" userId="f91867ea3a0f0556" providerId="LiveId" clId="{EFA4AAD9-0EB3-43A1-A39F-F94367B10E34}" dt="2019-01-23T23:12:36.458" v="328" actId="14100"/>
          <ac:spMkLst>
            <pc:docMk/>
            <pc:sldMk cId="3658077193" sldId="261"/>
            <ac:spMk id="48" creationId="{0D070A9B-8D75-42DD-B19B-DB63C9FE29EE}"/>
          </ac:spMkLst>
        </pc:spChg>
        <pc:spChg chg="add mod">
          <ac:chgData name="Opal Graham" userId="f91867ea3a0f0556" providerId="LiveId" clId="{EFA4AAD9-0EB3-43A1-A39F-F94367B10E34}" dt="2019-01-23T23:13:14.385" v="356" actId="207"/>
          <ac:spMkLst>
            <pc:docMk/>
            <pc:sldMk cId="3658077193" sldId="261"/>
            <ac:spMk id="49" creationId="{CF4736A0-23A2-41C7-A404-8E0289D875C5}"/>
          </ac:spMkLst>
        </pc:spChg>
        <pc:spChg chg="add mod">
          <ac:chgData name="Opal Graham" userId="f91867ea3a0f0556" providerId="LiveId" clId="{EFA4AAD9-0EB3-43A1-A39F-F94367B10E34}" dt="2019-01-23T23:13:29.737" v="359" actId="14100"/>
          <ac:spMkLst>
            <pc:docMk/>
            <pc:sldMk cId="3658077193" sldId="261"/>
            <ac:spMk id="50" creationId="{FAE21BA5-7AF6-41A9-A38A-B48562737441}"/>
          </ac:spMkLst>
        </pc:spChg>
        <pc:spChg chg="add mod">
          <ac:chgData name="Opal Graham" userId="f91867ea3a0f0556" providerId="LiveId" clId="{EFA4AAD9-0EB3-43A1-A39F-F94367B10E34}" dt="2019-01-23T23:13:48.113" v="363" actId="14100"/>
          <ac:spMkLst>
            <pc:docMk/>
            <pc:sldMk cId="3658077193" sldId="261"/>
            <ac:spMk id="51" creationId="{44E01E94-DD53-4789-B772-B5E3E4276B06}"/>
          </ac:spMkLst>
        </pc:spChg>
        <pc:spChg chg="add mod">
          <ac:chgData name="Opal Graham" userId="f91867ea3a0f0556" providerId="LiveId" clId="{EFA4AAD9-0EB3-43A1-A39F-F94367B10E34}" dt="2019-01-23T23:14:15.825" v="370" actId="14100"/>
          <ac:spMkLst>
            <pc:docMk/>
            <pc:sldMk cId="3658077193" sldId="261"/>
            <ac:spMk id="52" creationId="{B50EDD34-0B1F-41A3-8243-80598828DEE0}"/>
          </ac:spMkLst>
        </pc:spChg>
        <pc:spChg chg="add mod">
          <ac:chgData name="Opal Graham" userId="f91867ea3a0f0556" providerId="LiveId" clId="{EFA4AAD9-0EB3-43A1-A39F-F94367B10E34}" dt="2019-01-23T23:14:39.898" v="373" actId="14100"/>
          <ac:spMkLst>
            <pc:docMk/>
            <pc:sldMk cId="3658077193" sldId="261"/>
            <ac:spMk id="53" creationId="{2D15A0B5-951E-4C53-BA1E-7BC21087BA83}"/>
          </ac:spMkLst>
        </pc:spChg>
        <pc:spChg chg="add del mod">
          <ac:chgData name="Opal Graham" userId="f91867ea3a0f0556" providerId="LiveId" clId="{EFA4AAD9-0EB3-43A1-A39F-F94367B10E34}" dt="2019-01-24T02:31:35.104" v="3316"/>
          <ac:spMkLst>
            <pc:docMk/>
            <pc:sldMk cId="3658077193" sldId="261"/>
            <ac:spMk id="54" creationId="{394A7C84-10F8-43A5-9519-C0F23AAD086C}"/>
          </ac:spMkLst>
        </pc:spChg>
        <pc:spChg chg="add del">
          <ac:chgData name="Opal Graham" userId="f91867ea3a0f0556" providerId="LiveId" clId="{EFA4AAD9-0EB3-43A1-A39F-F94367B10E34}" dt="2019-02-06T22:02:55.988" v="17532" actId="478"/>
          <ac:spMkLst>
            <pc:docMk/>
            <pc:sldMk cId="3658077193" sldId="261"/>
            <ac:spMk id="54" creationId="{7C48DC46-15F6-4240-A2AE-2892AA837429}"/>
          </ac:spMkLst>
        </pc:spChg>
        <pc:spChg chg="add">
          <ac:chgData name="Opal Graham" userId="f91867ea3a0f0556" providerId="LiveId" clId="{EFA4AAD9-0EB3-43A1-A39F-F94367B10E34}" dt="2019-02-06T22:01:33.053" v="17513"/>
          <ac:spMkLst>
            <pc:docMk/>
            <pc:sldMk cId="3658077193" sldId="261"/>
            <ac:spMk id="55" creationId="{DC8CFDEF-75E9-4AEC-8F50-0BE0D8929FA2}"/>
          </ac:spMkLst>
        </pc:spChg>
        <pc:spChg chg="add mod">
          <ac:chgData name="Opal Graham" userId="f91867ea3a0f0556" providerId="LiveId" clId="{EFA4AAD9-0EB3-43A1-A39F-F94367B10E34}" dt="2019-02-07T15:01:42.580" v="18183" actId="20577"/>
          <ac:spMkLst>
            <pc:docMk/>
            <pc:sldMk cId="3658077193" sldId="261"/>
            <ac:spMk id="56" creationId="{4C97ED96-8D6C-4CF1-8AA9-70DFE75AF544}"/>
          </ac:spMkLst>
        </pc:spChg>
        <pc:cxnChg chg="ord">
          <ac:chgData name="Opal Graham" userId="f91867ea3a0f0556" providerId="LiveId" clId="{EFA4AAD9-0EB3-43A1-A39F-F94367B10E34}" dt="2019-01-23T23:15:28.332" v="375" actId="166"/>
          <ac:cxnSpMkLst>
            <pc:docMk/>
            <pc:sldMk cId="3658077193" sldId="261"/>
            <ac:cxnSpMk id="60" creationId="{18471CC8-18B9-4C22-B74E-0F4355CB1914}"/>
          </ac:cxnSpMkLst>
        </pc:cxnChg>
      </pc:sldChg>
      <pc:sldChg chg="addSp delSp modSp add modNotesTx">
        <pc:chgData name="Opal Graham" userId="f91867ea3a0f0556" providerId="LiveId" clId="{EFA4AAD9-0EB3-43A1-A39F-F94367B10E34}" dt="2019-02-07T15:01:09.039" v="18171" actId="20577"/>
        <pc:sldMkLst>
          <pc:docMk/>
          <pc:sldMk cId="926053623" sldId="263"/>
        </pc:sldMkLst>
        <pc:spChg chg="del">
          <ac:chgData name="Opal Graham" userId="f91867ea3a0f0556" providerId="LiveId" clId="{EFA4AAD9-0EB3-43A1-A39F-F94367B10E34}" dt="2019-02-06T22:00:13.920" v="17494" actId="478"/>
          <ac:spMkLst>
            <pc:docMk/>
            <pc:sldMk cId="926053623" sldId="263"/>
            <ac:spMk id="2" creationId="{CCA4D2B7-73CF-4C6E-A10A-9623DCE11907}"/>
          </ac:spMkLst>
        </pc:spChg>
        <pc:spChg chg="add del mod">
          <ac:chgData name="Opal Graham" userId="f91867ea3a0f0556" providerId="LiveId" clId="{EFA4AAD9-0EB3-43A1-A39F-F94367B10E34}" dt="2019-02-06T22:00:16.684" v="17495" actId="478"/>
          <ac:spMkLst>
            <pc:docMk/>
            <pc:sldMk cId="926053623" sldId="263"/>
            <ac:spMk id="17" creationId="{C2411FEB-7371-4C3F-B1FB-F8CDF00C2F63}"/>
          </ac:spMkLst>
        </pc:spChg>
        <pc:spChg chg="mod">
          <ac:chgData name="Opal Graham" userId="f91867ea3a0f0556" providerId="LiveId" clId="{EFA4AAD9-0EB3-43A1-A39F-F94367B10E34}" dt="2019-01-31T21:11:57.073" v="6522"/>
          <ac:spMkLst>
            <pc:docMk/>
            <pc:sldMk cId="926053623" sldId="263"/>
            <ac:spMk id="36" creationId="{43D1DC96-DED4-4587-BA0D-943C0F8D5671}"/>
          </ac:spMkLst>
        </pc:spChg>
        <pc:spChg chg="mod">
          <ac:chgData name="Opal Graham" userId="f91867ea3a0f0556" providerId="LiveId" clId="{EFA4AAD9-0EB3-43A1-A39F-F94367B10E34}" dt="2019-01-31T21:12:01.784" v="6523"/>
          <ac:spMkLst>
            <pc:docMk/>
            <pc:sldMk cId="926053623" sldId="263"/>
            <ac:spMk id="37" creationId="{D634E9F1-A2E1-4D50-B59C-6AE143D1046E}"/>
          </ac:spMkLst>
        </pc:spChg>
        <pc:spChg chg="mod">
          <ac:chgData name="Opal Graham" userId="f91867ea3a0f0556" providerId="LiveId" clId="{EFA4AAD9-0EB3-43A1-A39F-F94367B10E34}" dt="2019-01-31T21:11:52.167" v="6521"/>
          <ac:spMkLst>
            <pc:docMk/>
            <pc:sldMk cId="926053623" sldId="263"/>
            <ac:spMk id="42" creationId="{9A8F3289-18E8-43E3-BAED-940BD3B4F9BD}"/>
          </ac:spMkLst>
        </pc:spChg>
        <pc:spChg chg="add del">
          <ac:chgData name="Opal Graham" userId="f91867ea3a0f0556" providerId="LiveId" clId="{EFA4AAD9-0EB3-43A1-A39F-F94367B10E34}" dt="2019-02-06T22:02:19.073" v="17520" actId="478"/>
          <ac:spMkLst>
            <pc:docMk/>
            <pc:sldMk cId="926053623" sldId="263"/>
            <ac:spMk id="43" creationId="{FB112D8C-03FD-4D31-8166-79E71395EF9F}"/>
          </ac:spMkLst>
        </pc:spChg>
        <pc:spChg chg="add">
          <ac:chgData name="Opal Graham" userId="f91867ea3a0f0556" providerId="LiveId" clId="{EFA4AAD9-0EB3-43A1-A39F-F94367B10E34}" dt="2019-02-05T00:35:15.871" v="10067"/>
          <ac:spMkLst>
            <pc:docMk/>
            <pc:sldMk cId="926053623" sldId="263"/>
            <ac:spMk id="45" creationId="{1B636E66-2C9A-4E11-85DC-238DC3E68521}"/>
          </ac:spMkLst>
        </pc:spChg>
        <pc:spChg chg="add">
          <ac:chgData name="Opal Graham" userId="f91867ea3a0f0556" providerId="LiveId" clId="{EFA4AAD9-0EB3-43A1-A39F-F94367B10E34}" dt="2019-02-05T00:35:24.840" v="10068"/>
          <ac:spMkLst>
            <pc:docMk/>
            <pc:sldMk cId="926053623" sldId="263"/>
            <ac:spMk id="46" creationId="{8901C848-7944-441D-AB98-97731035775A}"/>
          </ac:spMkLst>
        </pc:spChg>
        <pc:spChg chg="add">
          <ac:chgData name="Opal Graham" userId="f91867ea3a0f0556" providerId="LiveId" clId="{EFA4AAD9-0EB3-43A1-A39F-F94367B10E34}" dt="2019-02-05T00:35:36.206" v="10069"/>
          <ac:spMkLst>
            <pc:docMk/>
            <pc:sldMk cId="926053623" sldId="263"/>
            <ac:spMk id="47" creationId="{9D5C5928-737E-4739-AD04-2C01E519A0CA}"/>
          </ac:spMkLst>
        </pc:spChg>
        <pc:spChg chg="add">
          <ac:chgData name="Opal Graham" userId="f91867ea3a0f0556" providerId="LiveId" clId="{EFA4AAD9-0EB3-43A1-A39F-F94367B10E34}" dt="2019-02-05T00:35:46.386" v="10070"/>
          <ac:spMkLst>
            <pc:docMk/>
            <pc:sldMk cId="926053623" sldId="263"/>
            <ac:spMk id="48" creationId="{819D258B-4FE4-450F-839D-5EAB80F4FDFC}"/>
          </ac:spMkLst>
        </pc:spChg>
        <pc:spChg chg="add">
          <ac:chgData name="Opal Graham" userId="f91867ea3a0f0556" providerId="LiveId" clId="{EFA4AAD9-0EB3-43A1-A39F-F94367B10E34}" dt="2019-02-06T22:00:08.120" v="17493"/>
          <ac:spMkLst>
            <pc:docMk/>
            <pc:sldMk cId="926053623" sldId="263"/>
            <ac:spMk id="49" creationId="{55F7C206-FD81-432F-9CC7-4960376F6EC1}"/>
          </ac:spMkLst>
        </pc:spChg>
        <pc:spChg chg="add mod">
          <ac:chgData name="Opal Graham" userId="f91867ea3a0f0556" providerId="LiveId" clId="{EFA4AAD9-0EB3-43A1-A39F-F94367B10E34}" dt="2019-02-07T15:01:09.039" v="18171" actId="20577"/>
          <ac:spMkLst>
            <pc:docMk/>
            <pc:sldMk cId="926053623" sldId="263"/>
            <ac:spMk id="50" creationId="{D2F970EA-0367-4541-A377-217FE3DE7C54}"/>
          </ac:spMkLst>
        </pc:spChg>
      </pc:sldChg>
      <pc:sldChg chg="addSp delSp modSp add">
        <pc:chgData name="Opal Graham" userId="f91867ea3a0f0556" providerId="LiveId" clId="{EFA4AAD9-0EB3-43A1-A39F-F94367B10E34}" dt="2019-02-07T15:01:37.506" v="18181" actId="20577"/>
        <pc:sldMkLst>
          <pc:docMk/>
          <pc:sldMk cId="1732947051" sldId="265"/>
        </pc:sldMkLst>
        <pc:spChg chg="del">
          <ac:chgData name="Opal Graham" userId="f91867ea3a0f0556" providerId="LiveId" clId="{EFA4AAD9-0EB3-43A1-A39F-F94367B10E34}" dt="2019-02-06T22:01:18.679" v="17508" actId="478"/>
          <ac:spMkLst>
            <pc:docMk/>
            <pc:sldMk cId="1732947051" sldId="265"/>
            <ac:spMk id="2" creationId="{CCA4D2B7-73CF-4C6E-A10A-9623DCE11907}"/>
          </ac:spMkLst>
        </pc:spChg>
        <pc:spChg chg="mod">
          <ac:chgData name="Opal Graham" userId="f91867ea3a0f0556" providerId="LiveId" clId="{EFA4AAD9-0EB3-43A1-A39F-F94367B10E34}" dt="2019-01-24T00:40:50.626" v="1588" actId="207"/>
          <ac:spMkLst>
            <pc:docMk/>
            <pc:sldMk cId="1732947051" sldId="265"/>
            <ac:spMk id="4" creationId="{C6F3516B-46EA-4AE6-84D0-E2C29E78582E}"/>
          </ac:spMkLst>
        </pc:spChg>
        <pc:spChg chg="mod">
          <ac:chgData name="Opal Graham" userId="f91867ea3a0f0556" providerId="LiveId" clId="{EFA4AAD9-0EB3-43A1-A39F-F94367B10E34}" dt="2019-01-24T00:41:11.867" v="1596" actId="207"/>
          <ac:spMkLst>
            <pc:docMk/>
            <pc:sldMk cId="1732947051" sldId="265"/>
            <ac:spMk id="5" creationId="{35396F53-3981-4899-8B98-15A6997CD979}"/>
          </ac:spMkLst>
        </pc:spChg>
        <pc:spChg chg="mod">
          <ac:chgData name="Opal Graham" userId="f91867ea3a0f0556" providerId="LiveId" clId="{EFA4AAD9-0EB3-43A1-A39F-F94367B10E34}" dt="2019-01-24T00:40:55.364" v="1590" actId="207"/>
          <ac:spMkLst>
            <pc:docMk/>
            <pc:sldMk cId="1732947051" sldId="265"/>
            <ac:spMk id="6" creationId="{A4DED52C-7602-47C2-822A-C0FAEBB25ED0}"/>
          </ac:spMkLst>
        </pc:spChg>
        <pc:spChg chg="mod">
          <ac:chgData name="Opal Graham" userId="f91867ea3a0f0556" providerId="LiveId" clId="{EFA4AAD9-0EB3-43A1-A39F-F94367B10E34}" dt="2019-01-24T00:41:00.444" v="1592" actId="207"/>
          <ac:spMkLst>
            <pc:docMk/>
            <pc:sldMk cId="1732947051" sldId="265"/>
            <ac:spMk id="7" creationId="{D20D554F-E86A-433E-9052-39FBAA0EB5D1}"/>
          </ac:spMkLst>
        </pc:spChg>
        <pc:spChg chg="mod">
          <ac:chgData name="Opal Graham" userId="f91867ea3a0f0556" providerId="LiveId" clId="{EFA4AAD9-0EB3-43A1-A39F-F94367B10E34}" dt="2019-01-24T00:41:05.773" v="1594" actId="207"/>
          <ac:spMkLst>
            <pc:docMk/>
            <pc:sldMk cId="1732947051" sldId="265"/>
            <ac:spMk id="9" creationId="{260B8176-8838-43CC-AA9F-3AC8240B7698}"/>
          </ac:spMkLst>
        </pc:spChg>
        <pc:spChg chg="mod">
          <ac:chgData name="Opal Graham" userId="f91867ea3a0f0556" providerId="LiveId" clId="{EFA4AAD9-0EB3-43A1-A39F-F94367B10E34}" dt="2019-01-24T00:41:16.540" v="1598" actId="207"/>
          <ac:spMkLst>
            <pc:docMk/>
            <pc:sldMk cId="1732947051" sldId="265"/>
            <ac:spMk id="11" creationId="{2DCDE6A6-9559-439B-B8AB-0A6E87D56BCD}"/>
          </ac:spMkLst>
        </pc:spChg>
        <pc:spChg chg="mod">
          <ac:chgData name="Opal Graham" userId="f91867ea3a0f0556" providerId="LiveId" clId="{EFA4AAD9-0EB3-43A1-A39F-F94367B10E34}" dt="2019-01-24T00:41:32.089" v="1602" actId="207"/>
          <ac:spMkLst>
            <pc:docMk/>
            <pc:sldMk cId="1732947051" sldId="265"/>
            <ac:spMk id="13" creationId="{70366E87-3426-449F-A213-3495A3277027}"/>
          </ac:spMkLst>
        </pc:spChg>
        <pc:spChg chg="mod">
          <ac:chgData name="Opal Graham" userId="f91867ea3a0f0556" providerId="LiveId" clId="{EFA4AAD9-0EB3-43A1-A39F-F94367B10E34}" dt="2019-01-24T00:41:21.226" v="1600" actId="207"/>
          <ac:spMkLst>
            <pc:docMk/>
            <pc:sldMk cId="1732947051" sldId="265"/>
            <ac:spMk id="14" creationId="{849B2B38-7450-46A0-83C2-12FB18E34E11}"/>
          </ac:spMkLst>
        </pc:spChg>
        <pc:spChg chg="mod">
          <ac:chgData name="Opal Graham" userId="f91867ea3a0f0556" providerId="LiveId" clId="{EFA4AAD9-0EB3-43A1-A39F-F94367B10E34}" dt="2019-01-24T00:41:38.775" v="1604" actId="207"/>
          <ac:spMkLst>
            <pc:docMk/>
            <pc:sldMk cId="1732947051" sldId="265"/>
            <ac:spMk id="15" creationId="{B0A28FB0-E85B-46C3-B129-A60E12668D34}"/>
          </ac:spMkLst>
        </pc:spChg>
        <pc:spChg chg="mod">
          <ac:chgData name="Opal Graham" userId="f91867ea3a0f0556" providerId="LiveId" clId="{EFA4AAD9-0EB3-43A1-A39F-F94367B10E34}" dt="2019-01-24T00:41:46.995" v="1606" actId="207"/>
          <ac:spMkLst>
            <pc:docMk/>
            <pc:sldMk cId="1732947051" sldId="265"/>
            <ac:spMk id="16" creationId="{43BCDE79-77E7-465E-8890-3693E959EB47}"/>
          </ac:spMkLst>
        </pc:spChg>
        <pc:spChg chg="add del mod">
          <ac:chgData name="Opal Graham" userId="f91867ea3a0f0556" providerId="LiveId" clId="{EFA4AAD9-0EB3-43A1-A39F-F94367B10E34}" dt="2019-02-06T22:01:22.522" v="17509" actId="478"/>
          <ac:spMkLst>
            <pc:docMk/>
            <pc:sldMk cId="1732947051" sldId="265"/>
            <ac:spMk id="17" creationId="{3D955B73-092C-4846-B5FE-FE6949553309}"/>
          </ac:spMkLst>
        </pc:spChg>
        <pc:spChg chg="mod">
          <ac:chgData name="Opal Graham" userId="f91867ea3a0f0556" providerId="LiveId" clId="{EFA4AAD9-0EB3-43A1-A39F-F94367B10E34}" dt="2019-01-31T21:13:10.526" v="6528"/>
          <ac:spMkLst>
            <pc:docMk/>
            <pc:sldMk cId="1732947051" sldId="265"/>
            <ac:spMk id="36" creationId="{43D1DC96-DED4-4587-BA0D-943C0F8D5671}"/>
          </ac:spMkLst>
        </pc:spChg>
        <pc:spChg chg="mod">
          <ac:chgData name="Opal Graham" userId="f91867ea3a0f0556" providerId="LiveId" clId="{EFA4AAD9-0EB3-43A1-A39F-F94367B10E34}" dt="2019-01-31T21:13:17.622" v="6530"/>
          <ac:spMkLst>
            <pc:docMk/>
            <pc:sldMk cId="1732947051" sldId="265"/>
            <ac:spMk id="37" creationId="{D634E9F1-A2E1-4D50-B59C-6AE143D1046E}"/>
          </ac:spMkLst>
        </pc:spChg>
        <pc:spChg chg="mod">
          <ac:chgData name="Opal Graham" userId="f91867ea3a0f0556" providerId="LiveId" clId="{EFA4AAD9-0EB3-43A1-A39F-F94367B10E34}" dt="2019-01-31T21:13:13.809" v="6529"/>
          <ac:spMkLst>
            <pc:docMk/>
            <pc:sldMk cId="1732947051" sldId="265"/>
            <ac:spMk id="42" creationId="{9A8F3289-18E8-43E3-BAED-940BD3B4F9BD}"/>
          </ac:spMkLst>
        </pc:spChg>
        <pc:spChg chg="mod">
          <ac:chgData name="Opal Graham" userId="f91867ea3a0f0556" providerId="LiveId" clId="{EFA4AAD9-0EB3-43A1-A39F-F94367B10E34}" dt="2019-02-05T00:39:00.792" v="10152" actId="20577"/>
          <ac:spMkLst>
            <pc:docMk/>
            <pc:sldMk cId="1732947051" sldId="265"/>
            <ac:spMk id="43" creationId="{1DF55F9B-DAD1-47E0-AAB8-65BD18E95C27}"/>
          </ac:spMkLst>
        </pc:spChg>
        <pc:spChg chg="add del">
          <ac:chgData name="Opal Graham" userId="f91867ea3a0f0556" providerId="LiveId" clId="{EFA4AAD9-0EB3-43A1-A39F-F94367B10E34}" dt="2019-02-06T22:02:49.298" v="17530" actId="478"/>
          <ac:spMkLst>
            <pc:docMk/>
            <pc:sldMk cId="1732947051" sldId="265"/>
            <ac:spMk id="45" creationId="{5E81F4F0-17F5-427A-B478-724939726F1F}"/>
          </ac:spMkLst>
        </pc:spChg>
        <pc:spChg chg="add">
          <ac:chgData name="Opal Graham" userId="f91867ea3a0f0556" providerId="LiveId" clId="{EFA4AAD9-0EB3-43A1-A39F-F94367B10E34}" dt="2019-02-06T22:01:23.100" v="17510"/>
          <ac:spMkLst>
            <pc:docMk/>
            <pc:sldMk cId="1732947051" sldId="265"/>
            <ac:spMk id="46" creationId="{531984B8-FD30-4503-A29F-467F3857E9E4}"/>
          </ac:spMkLst>
        </pc:spChg>
        <pc:spChg chg="add mod">
          <ac:chgData name="Opal Graham" userId="f91867ea3a0f0556" providerId="LiveId" clId="{EFA4AAD9-0EB3-43A1-A39F-F94367B10E34}" dt="2019-02-07T15:01:37.506" v="18181" actId="20577"/>
          <ac:spMkLst>
            <pc:docMk/>
            <pc:sldMk cId="1732947051" sldId="265"/>
            <ac:spMk id="47" creationId="{5E06D358-2480-45BB-94FF-E268357540D6}"/>
          </ac:spMkLst>
        </pc:spChg>
      </pc:sldChg>
      <pc:sldChg chg="addSp delSp modSp add">
        <pc:chgData name="Opal Graham" userId="f91867ea3a0f0556" providerId="LiveId" clId="{EFA4AAD9-0EB3-43A1-A39F-F94367B10E34}" dt="2019-02-09T12:04:00.087" v="18381" actId="167"/>
        <pc:sldMkLst>
          <pc:docMk/>
          <pc:sldMk cId="4117372149" sldId="266"/>
        </pc:sldMkLst>
        <pc:spChg chg="del">
          <ac:chgData name="Opal Graham" userId="f91867ea3a0f0556" providerId="LiveId" clId="{EFA4AAD9-0EB3-43A1-A39F-F94367B10E34}" dt="2019-02-06T22:01:39.321" v="17514" actId="478"/>
          <ac:spMkLst>
            <pc:docMk/>
            <pc:sldMk cId="4117372149" sldId="266"/>
            <ac:spMk id="2" creationId="{CCA4D2B7-73CF-4C6E-A10A-9623DCE11907}"/>
          </ac:spMkLst>
        </pc:spChg>
        <pc:spChg chg="add del mod">
          <ac:chgData name="Opal Graham" userId="f91867ea3a0f0556" providerId="LiveId" clId="{EFA4AAD9-0EB3-43A1-A39F-F94367B10E34}" dt="2019-02-06T22:01:41.274" v="17515" actId="478"/>
          <ac:spMkLst>
            <pc:docMk/>
            <pc:sldMk cId="4117372149" sldId="266"/>
            <ac:spMk id="19" creationId="{0055E241-6F28-4BAE-B28E-ABA1E4834A0A}"/>
          </ac:spMkLst>
        </pc:spChg>
        <pc:spChg chg="mod">
          <ac:chgData name="Opal Graham" userId="f91867ea3a0f0556" providerId="LiveId" clId="{EFA4AAD9-0EB3-43A1-A39F-F94367B10E34}" dt="2019-01-31T21:14:04.190" v="6555"/>
          <ac:spMkLst>
            <pc:docMk/>
            <pc:sldMk cId="4117372149" sldId="266"/>
            <ac:spMk id="36" creationId="{43D1DC96-DED4-4587-BA0D-943C0F8D5671}"/>
          </ac:spMkLst>
        </pc:spChg>
        <pc:spChg chg="mod">
          <ac:chgData name="Opal Graham" userId="f91867ea3a0f0556" providerId="LiveId" clId="{EFA4AAD9-0EB3-43A1-A39F-F94367B10E34}" dt="2019-01-31T21:14:10.753" v="6557"/>
          <ac:spMkLst>
            <pc:docMk/>
            <pc:sldMk cId="4117372149" sldId="266"/>
            <ac:spMk id="37" creationId="{D634E9F1-A2E1-4D50-B59C-6AE143D1046E}"/>
          </ac:spMkLst>
        </pc:spChg>
        <pc:spChg chg="mod">
          <ac:chgData name="Opal Graham" userId="f91867ea3a0f0556" providerId="LiveId" clId="{EFA4AAD9-0EB3-43A1-A39F-F94367B10E34}" dt="2019-01-31T21:14:07.410" v="6556"/>
          <ac:spMkLst>
            <pc:docMk/>
            <pc:sldMk cId="4117372149" sldId="266"/>
            <ac:spMk id="42" creationId="{9A8F3289-18E8-43E3-BAED-940BD3B4F9BD}"/>
          </ac:spMkLst>
        </pc:spChg>
        <pc:spChg chg="mod">
          <ac:chgData name="Opal Graham" userId="f91867ea3a0f0556" providerId="LiveId" clId="{EFA4AAD9-0EB3-43A1-A39F-F94367B10E34}" dt="2019-01-24T00:42:44.817" v="1693" actId="20577"/>
          <ac:spMkLst>
            <pc:docMk/>
            <pc:sldMk cId="4117372149" sldId="266"/>
            <ac:spMk id="43" creationId="{1DF55F9B-DAD1-47E0-AAB8-65BD18E95C27}"/>
          </ac:spMkLst>
        </pc:spChg>
        <pc:spChg chg="add del">
          <ac:chgData name="Opal Graham" userId="f91867ea3a0f0556" providerId="LiveId" clId="{EFA4AAD9-0EB3-43A1-A39F-F94367B10E34}" dt="2019-02-06T22:03:02.668" v="17534" actId="478"/>
          <ac:spMkLst>
            <pc:docMk/>
            <pc:sldMk cId="4117372149" sldId="266"/>
            <ac:spMk id="54" creationId="{BD20AD82-A863-45D3-95BC-A010875A55AC}"/>
          </ac:spMkLst>
        </pc:spChg>
        <pc:spChg chg="add ord">
          <ac:chgData name="Opal Graham" userId="f91867ea3a0f0556" providerId="LiveId" clId="{EFA4AAD9-0EB3-43A1-A39F-F94367B10E34}" dt="2019-02-09T12:04:00.087" v="18381" actId="167"/>
          <ac:spMkLst>
            <pc:docMk/>
            <pc:sldMk cId="4117372149" sldId="266"/>
            <ac:spMk id="55" creationId="{88278810-DF7E-4EC7-B4AF-80B58615C5D5}"/>
          </ac:spMkLst>
        </pc:spChg>
        <pc:spChg chg="add mod">
          <ac:chgData name="Opal Graham" userId="f91867ea3a0f0556" providerId="LiveId" clId="{EFA4AAD9-0EB3-43A1-A39F-F94367B10E34}" dt="2019-02-07T15:01:47.234" v="18185" actId="20577"/>
          <ac:spMkLst>
            <pc:docMk/>
            <pc:sldMk cId="4117372149" sldId="266"/>
            <ac:spMk id="56" creationId="{58D79A0E-FCFD-4453-B584-D8229B6EDF3E}"/>
          </ac:spMkLst>
        </pc:spChg>
      </pc:sldChg>
      <pc:sldChg chg="addSp delSp modSp add ord modNotesTx">
        <pc:chgData name="Opal Graham" userId="f91867ea3a0f0556" providerId="LiveId" clId="{EFA4AAD9-0EB3-43A1-A39F-F94367B10E34}" dt="2019-02-09T12:04:20.136" v="18382"/>
        <pc:sldMkLst>
          <pc:docMk/>
          <pc:sldMk cId="1992383327" sldId="267"/>
        </pc:sldMkLst>
        <pc:spChg chg="mod">
          <ac:chgData name="Opal Graham" userId="f91867ea3a0f0556" providerId="LiveId" clId="{EFA4AAD9-0EB3-43A1-A39F-F94367B10E34}" dt="2019-02-06T22:03:30.233" v="17539" actId="1076"/>
          <ac:spMkLst>
            <pc:docMk/>
            <pc:sldMk cId="1992383327" sldId="267"/>
            <ac:spMk id="2" creationId="{CCA4D2B7-73CF-4C6E-A10A-9623DCE11907}"/>
          </ac:spMkLst>
        </pc:spChg>
        <pc:spChg chg="add mod">
          <ac:chgData name="Opal Graham" userId="f91867ea3a0f0556" providerId="LiveId" clId="{EFA4AAD9-0EB3-43A1-A39F-F94367B10E34}" dt="2019-01-23T23:22:10.345" v="473" actId="207"/>
          <ac:spMkLst>
            <pc:docMk/>
            <pc:sldMk cId="1992383327" sldId="267"/>
            <ac:spMk id="3" creationId="{54C3BE0D-C46C-4517-998F-A78AC92354B4}"/>
          </ac:spMkLst>
        </pc:spChg>
        <pc:spChg chg="mod">
          <ac:chgData name="Opal Graham" userId="f91867ea3a0f0556" providerId="LiveId" clId="{EFA4AAD9-0EB3-43A1-A39F-F94367B10E34}" dt="2019-01-23T23:22:37.087" v="479" actId="1076"/>
          <ac:spMkLst>
            <pc:docMk/>
            <pc:sldMk cId="1992383327" sldId="267"/>
            <ac:spMk id="4" creationId="{C6F3516B-46EA-4AE6-84D0-E2C29E78582E}"/>
          </ac:spMkLst>
        </pc:spChg>
        <pc:spChg chg="mod">
          <ac:chgData name="Opal Graham" userId="f91867ea3a0f0556" providerId="LiveId" clId="{EFA4AAD9-0EB3-43A1-A39F-F94367B10E34}" dt="2019-01-23T23:21:07.046" v="432" actId="207"/>
          <ac:spMkLst>
            <pc:docMk/>
            <pc:sldMk cId="1992383327" sldId="267"/>
            <ac:spMk id="5" creationId="{35396F53-3981-4899-8B98-15A6997CD979}"/>
          </ac:spMkLst>
        </pc:spChg>
        <pc:spChg chg="mod">
          <ac:chgData name="Opal Graham" userId="f91867ea3a0f0556" providerId="LiveId" clId="{EFA4AAD9-0EB3-43A1-A39F-F94367B10E34}" dt="2019-01-23T23:20:45.989" v="426" actId="207"/>
          <ac:spMkLst>
            <pc:docMk/>
            <pc:sldMk cId="1992383327" sldId="267"/>
            <ac:spMk id="6" creationId="{A4DED52C-7602-47C2-822A-C0FAEBB25ED0}"/>
          </ac:spMkLst>
        </pc:spChg>
        <pc:spChg chg="mod">
          <ac:chgData name="Opal Graham" userId="f91867ea3a0f0556" providerId="LiveId" clId="{EFA4AAD9-0EB3-43A1-A39F-F94367B10E34}" dt="2019-01-23T23:20:41.452" v="424" actId="207"/>
          <ac:spMkLst>
            <pc:docMk/>
            <pc:sldMk cId="1992383327" sldId="267"/>
            <ac:spMk id="7" creationId="{D20D554F-E86A-433E-9052-39FBAA0EB5D1}"/>
          </ac:spMkLst>
        </pc:spChg>
        <pc:spChg chg="mod">
          <ac:chgData name="Opal Graham" userId="f91867ea3a0f0556" providerId="LiveId" clId="{EFA4AAD9-0EB3-43A1-A39F-F94367B10E34}" dt="2019-01-23T23:20:58.207" v="430" actId="207"/>
          <ac:spMkLst>
            <pc:docMk/>
            <pc:sldMk cId="1992383327" sldId="267"/>
            <ac:spMk id="9" creationId="{260B8176-8838-43CC-AA9F-3AC8240B7698}"/>
          </ac:spMkLst>
        </pc:spChg>
        <pc:spChg chg="mod">
          <ac:chgData name="Opal Graham" userId="f91867ea3a0f0556" providerId="LiveId" clId="{EFA4AAD9-0EB3-43A1-A39F-F94367B10E34}" dt="2019-01-23T23:21:16.705" v="434" actId="207"/>
          <ac:spMkLst>
            <pc:docMk/>
            <pc:sldMk cId="1992383327" sldId="267"/>
            <ac:spMk id="11" creationId="{2DCDE6A6-9559-439B-B8AB-0A6E87D56BCD}"/>
          </ac:spMkLst>
        </pc:spChg>
        <pc:spChg chg="mod">
          <ac:chgData name="Opal Graham" userId="f91867ea3a0f0556" providerId="LiveId" clId="{EFA4AAD9-0EB3-43A1-A39F-F94367B10E34}" dt="2019-01-23T23:21:36.904" v="442" actId="207"/>
          <ac:spMkLst>
            <pc:docMk/>
            <pc:sldMk cId="1992383327" sldId="267"/>
            <ac:spMk id="13" creationId="{70366E87-3426-449F-A213-3495A3277027}"/>
          </ac:spMkLst>
        </pc:spChg>
        <pc:spChg chg="mod">
          <ac:chgData name="Opal Graham" userId="f91867ea3a0f0556" providerId="LiveId" clId="{EFA4AAD9-0EB3-43A1-A39F-F94367B10E34}" dt="2019-01-23T23:21:21.781" v="436" actId="207"/>
          <ac:spMkLst>
            <pc:docMk/>
            <pc:sldMk cId="1992383327" sldId="267"/>
            <ac:spMk id="14" creationId="{849B2B38-7450-46A0-83C2-12FB18E34E11}"/>
          </ac:spMkLst>
        </pc:spChg>
        <pc:spChg chg="mod">
          <ac:chgData name="Opal Graham" userId="f91867ea3a0f0556" providerId="LiveId" clId="{EFA4AAD9-0EB3-43A1-A39F-F94367B10E34}" dt="2019-01-23T23:21:27.120" v="438" actId="207"/>
          <ac:spMkLst>
            <pc:docMk/>
            <pc:sldMk cId="1992383327" sldId="267"/>
            <ac:spMk id="15" creationId="{B0A28FB0-E85B-46C3-B129-A60E12668D34}"/>
          </ac:spMkLst>
        </pc:spChg>
        <pc:spChg chg="mod">
          <ac:chgData name="Opal Graham" userId="f91867ea3a0f0556" providerId="LiveId" clId="{EFA4AAD9-0EB3-43A1-A39F-F94367B10E34}" dt="2019-01-23T23:21:31.433" v="440" actId="207"/>
          <ac:spMkLst>
            <pc:docMk/>
            <pc:sldMk cId="1992383327" sldId="267"/>
            <ac:spMk id="16" creationId="{43BCDE79-77E7-465E-8890-3693E959EB47}"/>
          </ac:spMkLst>
        </pc:spChg>
        <pc:spChg chg="add mod">
          <ac:chgData name="Opal Graham" userId="f91867ea3a0f0556" providerId="LiveId" clId="{EFA4AAD9-0EB3-43A1-A39F-F94367B10E34}" dt="2019-01-23T23:24:42.709" v="523" actId="688"/>
          <ac:spMkLst>
            <pc:docMk/>
            <pc:sldMk cId="1992383327" sldId="267"/>
            <ac:spMk id="17" creationId="{2A05AFA5-838B-48D3-A9BB-2FF4CCD11910}"/>
          </ac:spMkLst>
        </pc:spChg>
        <pc:spChg chg="add mod">
          <ac:chgData name="Opal Graham" userId="f91867ea3a0f0556" providerId="LiveId" clId="{EFA4AAD9-0EB3-43A1-A39F-F94367B10E34}" dt="2019-01-23T23:25:25.707" v="545" actId="14100"/>
          <ac:spMkLst>
            <pc:docMk/>
            <pc:sldMk cId="1992383327" sldId="267"/>
            <ac:spMk id="19" creationId="{0386E534-2B10-4029-BC95-EAC98234B890}"/>
          </ac:spMkLst>
        </pc:spChg>
        <pc:spChg chg="add mod">
          <ac:chgData name="Opal Graham" userId="f91867ea3a0f0556" providerId="LiveId" clId="{EFA4AAD9-0EB3-43A1-A39F-F94367B10E34}" dt="2019-01-23T23:27:44.586" v="576" actId="1076"/>
          <ac:spMkLst>
            <pc:docMk/>
            <pc:sldMk cId="1992383327" sldId="267"/>
            <ac:spMk id="21" creationId="{55C1DBAE-604C-48A6-8E14-7A47A92A0291}"/>
          </ac:spMkLst>
        </pc:spChg>
        <pc:spChg chg="add del mod">
          <ac:chgData name="Opal Graham" userId="f91867ea3a0f0556" providerId="LiveId" clId="{EFA4AAD9-0EB3-43A1-A39F-F94367B10E34}" dt="2019-02-06T22:38:36.581" v="17626" actId="478"/>
          <ac:spMkLst>
            <pc:docMk/>
            <pc:sldMk cId="1992383327" sldId="267"/>
            <ac:spMk id="22" creationId="{F3E1B3FD-F62C-4F2D-B657-1E6E578B0C22}"/>
          </ac:spMkLst>
        </pc:spChg>
        <pc:spChg chg="add del mod">
          <ac:chgData name="Opal Graham" userId="f91867ea3a0f0556" providerId="LiveId" clId="{EFA4AAD9-0EB3-43A1-A39F-F94367B10E34}" dt="2019-02-06T22:38:39.599" v="17627" actId="478"/>
          <ac:spMkLst>
            <pc:docMk/>
            <pc:sldMk cId="1992383327" sldId="267"/>
            <ac:spMk id="24" creationId="{E67F0CA9-D267-4302-B407-F530DD56557C}"/>
          </ac:spMkLst>
        </pc:spChg>
        <pc:spChg chg="mod">
          <ac:chgData name="Opal Graham" userId="f91867ea3a0f0556" providerId="LiveId" clId="{EFA4AAD9-0EB3-43A1-A39F-F94367B10E34}" dt="2019-01-31T21:14:17.396" v="6558"/>
          <ac:spMkLst>
            <pc:docMk/>
            <pc:sldMk cId="1992383327" sldId="267"/>
            <ac:spMk id="36" creationId="{43D1DC96-DED4-4587-BA0D-943C0F8D5671}"/>
          </ac:spMkLst>
        </pc:spChg>
        <pc:spChg chg="mod">
          <ac:chgData name="Opal Graham" userId="f91867ea3a0f0556" providerId="LiveId" clId="{EFA4AAD9-0EB3-43A1-A39F-F94367B10E34}" dt="2019-01-31T21:14:25.162" v="6560"/>
          <ac:spMkLst>
            <pc:docMk/>
            <pc:sldMk cId="1992383327" sldId="267"/>
            <ac:spMk id="37" creationId="{D634E9F1-A2E1-4D50-B59C-6AE143D1046E}"/>
          </ac:spMkLst>
        </pc:spChg>
        <pc:spChg chg="mod">
          <ac:chgData name="Opal Graham" userId="f91867ea3a0f0556" providerId="LiveId" clId="{EFA4AAD9-0EB3-43A1-A39F-F94367B10E34}" dt="2019-01-31T21:14:21.085" v="6559"/>
          <ac:spMkLst>
            <pc:docMk/>
            <pc:sldMk cId="1992383327" sldId="267"/>
            <ac:spMk id="42" creationId="{9A8F3289-18E8-43E3-BAED-940BD3B4F9BD}"/>
          </ac:spMkLst>
        </pc:spChg>
        <pc:spChg chg="del">
          <ac:chgData name="Opal Graham" userId="f91867ea3a0f0556" providerId="LiveId" clId="{EFA4AAD9-0EB3-43A1-A39F-F94367B10E34}" dt="2019-01-23T23:19:06.458" v="412" actId="478"/>
          <ac:spMkLst>
            <pc:docMk/>
            <pc:sldMk cId="1992383327" sldId="267"/>
            <ac:spMk id="43" creationId="{1DF55F9B-DAD1-47E0-AAB8-65BD18E95C27}"/>
          </ac:spMkLst>
        </pc:spChg>
        <pc:spChg chg="add mod">
          <ac:chgData name="Opal Graham" userId="f91867ea3a0f0556" providerId="LiveId" clId="{EFA4AAD9-0EB3-43A1-A39F-F94367B10E34}" dt="2019-01-23T23:22:30.010" v="476" actId="14100"/>
          <ac:spMkLst>
            <pc:docMk/>
            <pc:sldMk cId="1992383327" sldId="267"/>
            <ac:spMk id="45" creationId="{6D338FF9-E672-49F7-835D-4B5821EEDCD2}"/>
          </ac:spMkLst>
        </pc:spChg>
        <pc:spChg chg="add mod">
          <ac:chgData name="Opal Graham" userId="f91867ea3a0f0556" providerId="LiveId" clId="{EFA4AAD9-0EB3-43A1-A39F-F94367B10E34}" dt="2019-01-23T23:22:48.267" v="481" actId="14100"/>
          <ac:spMkLst>
            <pc:docMk/>
            <pc:sldMk cId="1992383327" sldId="267"/>
            <ac:spMk id="46" creationId="{42C3FEE3-C272-45C7-B270-CACAA035538C}"/>
          </ac:spMkLst>
        </pc:spChg>
        <pc:spChg chg="add mod">
          <ac:chgData name="Opal Graham" userId="f91867ea3a0f0556" providerId="LiveId" clId="{EFA4AAD9-0EB3-43A1-A39F-F94367B10E34}" dt="2019-01-23T23:22:59.666" v="484" actId="14100"/>
          <ac:spMkLst>
            <pc:docMk/>
            <pc:sldMk cId="1992383327" sldId="267"/>
            <ac:spMk id="47" creationId="{A027D184-65D9-41F2-A7BA-E89D31661E10}"/>
          </ac:spMkLst>
        </pc:spChg>
        <pc:spChg chg="add mod">
          <ac:chgData name="Opal Graham" userId="f91867ea3a0f0556" providerId="LiveId" clId="{EFA4AAD9-0EB3-43A1-A39F-F94367B10E34}" dt="2019-01-23T23:23:20.450" v="489" actId="14100"/>
          <ac:spMkLst>
            <pc:docMk/>
            <pc:sldMk cId="1992383327" sldId="267"/>
            <ac:spMk id="48" creationId="{5DDCDEB7-2A61-4195-B6DC-0F4E9200570E}"/>
          </ac:spMkLst>
        </pc:spChg>
        <pc:spChg chg="add mod">
          <ac:chgData name="Opal Graham" userId="f91867ea3a0f0556" providerId="LiveId" clId="{EFA4AAD9-0EB3-43A1-A39F-F94367B10E34}" dt="2019-01-23T23:25:38.763" v="548" actId="14100"/>
          <ac:spMkLst>
            <pc:docMk/>
            <pc:sldMk cId="1992383327" sldId="267"/>
            <ac:spMk id="49" creationId="{E57FDC2F-F1C3-4434-AB3D-55613B9D832D}"/>
          </ac:spMkLst>
        </pc:spChg>
        <pc:spChg chg="add mod">
          <ac:chgData name="Opal Graham" userId="f91867ea3a0f0556" providerId="LiveId" clId="{EFA4AAD9-0EB3-43A1-A39F-F94367B10E34}" dt="2019-01-23T23:25:53.408" v="551" actId="14100"/>
          <ac:spMkLst>
            <pc:docMk/>
            <pc:sldMk cId="1992383327" sldId="267"/>
            <ac:spMk id="50" creationId="{9210AE57-F15F-4151-A185-97B5B6B30E40}"/>
          </ac:spMkLst>
        </pc:spChg>
        <pc:spChg chg="add mod">
          <ac:chgData name="Opal Graham" userId="f91867ea3a0f0556" providerId="LiveId" clId="{EFA4AAD9-0EB3-43A1-A39F-F94367B10E34}" dt="2019-01-23T23:26:14.933" v="556" actId="14100"/>
          <ac:spMkLst>
            <pc:docMk/>
            <pc:sldMk cId="1992383327" sldId="267"/>
            <ac:spMk id="51" creationId="{56F7C524-9ECC-4DFE-B1A8-72232EE2E8A4}"/>
          </ac:spMkLst>
        </pc:spChg>
        <pc:spChg chg="add mod">
          <ac:chgData name="Opal Graham" userId="f91867ea3a0f0556" providerId="LiveId" clId="{EFA4AAD9-0EB3-43A1-A39F-F94367B10E34}" dt="2019-01-23T23:26:41.556" v="561" actId="14100"/>
          <ac:spMkLst>
            <pc:docMk/>
            <pc:sldMk cId="1992383327" sldId="267"/>
            <ac:spMk id="52" creationId="{A09ED51E-EBD2-4A98-B85B-5FE59AE5ADB1}"/>
          </ac:spMkLst>
        </pc:spChg>
        <pc:spChg chg="add mod">
          <ac:chgData name="Opal Graham" userId="f91867ea3a0f0556" providerId="LiveId" clId="{EFA4AAD9-0EB3-43A1-A39F-F94367B10E34}" dt="2019-02-07T14:59:12.359" v="18163" actId="20577"/>
          <ac:spMkLst>
            <pc:docMk/>
            <pc:sldMk cId="1992383327" sldId="267"/>
            <ac:spMk id="53" creationId="{65768B5B-737A-4922-B13A-9B1E5EF77156}"/>
          </ac:spMkLst>
        </pc:spChg>
        <pc:spChg chg="add">
          <ac:chgData name="Opal Graham" userId="f91867ea3a0f0556" providerId="LiveId" clId="{EFA4AAD9-0EB3-43A1-A39F-F94367B10E34}" dt="2019-02-09T12:04:20.136" v="18382"/>
          <ac:spMkLst>
            <pc:docMk/>
            <pc:sldMk cId="1992383327" sldId="267"/>
            <ac:spMk id="54" creationId="{CA75FA9E-2100-4565-AD6B-6F0CF380B2E7}"/>
          </ac:spMkLst>
        </pc:spChg>
        <pc:spChg chg="add del mod">
          <ac:chgData name="Opal Graham" userId="f91867ea3a0f0556" providerId="LiveId" clId="{EFA4AAD9-0EB3-43A1-A39F-F94367B10E34}" dt="2019-02-06T22:38:46.123" v="17629" actId="478"/>
          <ac:spMkLst>
            <pc:docMk/>
            <pc:sldMk cId="1992383327" sldId="267"/>
            <ac:spMk id="56" creationId="{084451E6-CCF5-44B3-8672-B7D08D21ECDF}"/>
          </ac:spMkLst>
        </pc:spChg>
        <pc:spChg chg="add del mod">
          <ac:chgData name="Opal Graham" userId="f91867ea3a0f0556" providerId="LiveId" clId="{EFA4AAD9-0EB3-43A1-A39F-F94367B10E34}" dt="2019-02-06T22:38:43.052" v="17628" actId="478"/>
          <ac:spMkLst>
            <pc:docMk/>
            <pc:sldMk cId="1992383327" sldId="267"/>
            <ac:spMk id="58" creationId="{6BB9786F-4881-4E16-9536-1AC38F4A0C2E}"/>
          </ac:spMkLst>
        </pc:spChg>
      </pc:sldChg>
      <pc:sldChg chg="addSp delSp modSp add mod ord setBg modNotesTx">
        <pc:chgData name="Opal Graham" userId="f91867ea3a0f0556" providerId="LiveId" clId="{EFA4AAD9-0EB3-43A1-A39F-F94367B10E34}" dt="2019-02-05T00:27:14.472" v="9950"/>
        <pc:sldMkLst>
          <pc:docMk/>
          <pc:sldMk cId="100446003" sldId="268"/>
        </pc:sldMkLst>
        <pc:spChg chg="mod">
          <ac:chgData name="Opal Graham" userId="f91867ea3a0f0556" providerId="LiveId" clId="{EFA4AAD9-0EB3-43A1-A39F-F94367B10E34}" dt="2019-01-23T23:29:59.307" v="604" actId="20577"/>
          <ac:spMkLst>
            <pc:docMk/>
            <pc:sldMk cId="100446003" sldId="268"/>
            <ac:spMk id="2" creationId="{3E8CC213-5DEE-484B-8E2A-DE4CC484CA59}"/>
          </ac:spMkLst>
        </pc:spChg>
        <pc:spChg chg="del mod">
          <ac:chgData name="Opal Graham" userId="f91867ea3a0f0556" providerId="LiveId" clId="{EFA4AAD9-0EB3-43A1-A39F-F94367B10E34}" dt="2019-01-23T23:30:05.411" v="605" actId="478"/>
          <ac:spMkLst>
            <pc:docMk/>
            <pc:sldMk cId="100446003" sldId="268"/>
            <ac:spMk id="3" creationId="{AF6F2B08-4CBC-4CE5-8BFC-ED33EBDD20DC}"/>
          </ac:spMkLst>
        </pc:spChg>
        <pc:spChg chg="add del mod">
          <ac:chgData name="Opal Graham" userId="f91867ea3a0f0556" providerId="LiveId" clId="{EFA4AAD9-0EB3-43A1-A39F-F94367B10E34}" dt="2019-02-04T03:05:05.472" v="9778" actId="478"/>
          <ac:spMkLst>
            <pc:docMk/>
            <pc:sldMk cId="100446003" sldId="268"/>
            <ac:spMk id="3" creationId="{B363ADCC-F90E-427A-B66B-1335F48A55C3}"/>
          </ac:spMkLst>
        </pc:spChg>
        <pc:spChg chg="add mod">
          <ac:chgData name="Opal Graham" userId="f91867ea3a0f0556" providerId="LiveId" clId="{EFA4AAD9-0EB3-43A1-A39F-F94367B10E34}" dt="2019-01-24T00:15:46.687" v="1233" actId="255"/>
          <ac:spMkLst>
            <pc:docMk/>
            <pc:sldMk cId="100446003" sldId="268"/>
            <ac:spMk id="4" creationId="{60ADE650-CC14-4210-85B3-E0276D08E525}"/>
          </ac:spMkLst>
        </pc:spChg>
        <pc:spChg chg="add mod">
          <ac:chgData name="Opal Graham" userId="f91867ea3a0f0556" providerId="LiveId" clId="{EFA4AAD9-0EB3-43A1-A39F-F94367B10E34}" dt="2019-02-04T03:06:06.020" v="9799" actId="207"/>
          <ac:spMkLst>
            <pc:docMk/>
            <pc:sldMk cId="100446003" sldId="268"/>
            <ac:spMk id="5" creationId="{6D7CD17B-2073-4BFA-82FD-C292C459392E}"/>
          </ac:spMkLst>
        </pc:spChg>
        <pc:spChg chg="add mod">
          <ac:chgData name="Opal Graham" userId="f91867ea3a0f0556" providerId="LiveId" clId="{EFA4AAD9-0EB3-43A1-A39F-F94367B10E34}" dt="2019-02-04T03:06:10.535" v="9806" actId="207"/>
          <ac:spMkLst>
            <pc:docMk/>
            <pc:sldMk cId="100446003" sldId="268"/>
            <ac:spMk id="6" creationId="{3F75E7B0-89CE-4998-B7A5-9DD29074E296}"/>
          </ac:spMkLst>
        </pc:spChg>
        <pc:spChg chg="add del mod">
          <ac:chgData name="Opal Graham" userId="f91867ea3a0f0556" providerId="LiveId" clId="{EFA4AAD9-0EB3-43A1-A39F-F94367B10E34}" dt="2019-02-04T03:04:31.972" v="9770" actId="478"/>
          <ac:spMkLst>
            <pc:docMk/>
            <pc:sldMk cId="100446003" sldId="268"/>
            <ac:spMk id="7" creationId="{01E54CAF-B355-474E-B2D2-B0DF8C99AB29}"/>
          </ac:spMkLst>
        </pc:spChg>
        <pc:spChg chg="add">
          <ac:chgData name="Opal Graham" userId="f91867ea3a0f0556" providerId="LiveId" clId="{EFA4AAD9-0EB3-43A1-A39F-F94367B10E34}" dt="2019-01-23T23:29:51.013" v="579" actId="26606"/>
          <ac:spMkLst>
            <pc:docMk/>
            <pc:sldMk cId="100446003" sldId="268"/>
            <ac:spMk id="8" creationId="{718B0F80-1C8E-49FA-9B66-C9285753E25F}"/>
          </ac:spMkLst>
        </pc:spChg>
        <pc:spChg chg="add del mod">
          <ac:chgData name="Opal Graham" userId="f91867ea3a0f0556" providerId="LiveId" clId="{EFA4AAD9-0EB3-43A1-A39F-F94367B10E34}" dt="2019-02-04T03:05:51.987" v="9783" actId="478"/>
          <ac:spMkLst>
            <pc:docMk/>
            <pc:sldMk cId="100446003" sldId="268"/>
            <ac:spMk id="9" creationId="{1FB51B2F-369B-4702-BABB-0DA066D02964}"/>
          </ac:spMkLst>
        </pc:spChg>
        <pc:spChg chg="add">
          <ac:chgData name="Opal Graham" userId="f91867ea3a0f0556" providerId="LiveId" clId="{EFA4AAD9-0EB3-43A1-A39F-F94367B10E34}" dt="2019-01-23T23:29:51.013" v="579" actId="26606"/>
          <ac:spMkLst>
            <pc:docMk/>
            <pc:sldMk cId="100446003" sldId="268"/>
            <ac:spMk id="10" creationId="{CEF2B853-4083-4B70-AC2A-F79D80809342}"/>
          </ac:spMkLst>
        </pc:spChg>
        <pc:spChg chg="add del mod">
          <ac:chgData name="Opal Graham" userId="f91867ea3a0f0556" providerId="LiveId" clId="{EFA4AAD9-0EB3-43A1-A39F-F94367B10E34}" dt="2019-02-04T03:00:41.978" v="9744" actId="478"/>
          <ac:spMkLst>
            <pc:docMk/>
            <pc:sldMk cId="100446003" sldId="268"/>
            <ac:spMk id="11" creationId="{BC2FEE29-2764-4AA9-879E-31DFE13D2A9D}"/>
          </ac:spMkLst>
        </pc:spChg>
        <pc:spChg chg="add del mod">
          <ac:chgData name="Opal Graham" userId="f91867ea3a0f0556" providerId="LiveId" clId="{EFA4AAD9-0EB3-43A1-A39F-F94367B10E34}" dt="2019-02-04T02:59:00.671" v="9723" actId="478"/>
          <ac:spMkLst>
            <pc:docMk/>
            <pc:sldMk cId="100446003" sldId="268"/>
            <ac:spMk id="13" creationId="{78AF2D57-AD0F-466B-AB30-B6F9ED4E1E61}"/>
          </ac:spMkLst>
        </pc:spChg>
        <pc:spChg chg="add del mod">
          <ac:chgData name="Opal Graham" userId="f91867ea3a0f0556" providerId="LiveId" clId="{EFA4AAD9-0EB3-43A1-A39F-F94367B10E34}" dt="2019-02-04T03:01:16.079" v="9755" actId="478"/>
          <ac:spMkLst>
            <pc:docMk/>
            <pc:sldMk cId="100446003" sldId="268"/>
            <ac:spMk id="14" creationId="{178F0AD1-B809-4B37-8455-B88A6BD60CBA}"/>
          </ac:spMkLst>
        </pc:spChg>
        <pc:spChg chg="add del mod">
          <ac:chgData name="Opal Graham" userId="f91867ea3a0f0556" providerId="LiveId" clId="{EFA4AAD9-0EB3-43A1-A39F-F94367B10E34}" dt="2019-02-04T03:00:01.766" v="9739" actId="478"/>
          <ac:spMkLst>
            <pc:docMk/>
            <pc:sldMk cId="100446003" sldId="268"/>
            <ac:spMk id="15" creationId="{CDF54974-B01E-46E0-83F2-4E37C93ABECD}"/>
          </ac:spMkLst>
        </pc:spChg>
        <pc:spChg chg="add del mod">
          <ac:chgData name="Opal Graham" userId="f91867ea3a0f0556" providerId="LiveId" clId="{EFA4AAD9-0EB3-43A1-A39F-F94367B10E34}" dt="2019-02-04T03:01:19.767" v="9757" actId="478"/>
          <ac:spMkLst>
            <pc:docMk/>
            <pc:sldMk cId="100446003" sldId="268"/>
            <ac:spMk id="16" creationId="{5DDAC936-D6CF-4CA8-9C87-3FE700F72707}"/>
          </ac:spMkLst>
        </pc:spChg>
        <pc:spChg chg="add del mod">
          <ac:chgData name="Opal Graham" userId="f91867ea3a0f0556" providerId="LiveId" clId="{EFA4AAD9-0EB3-43A1-A39F-F94367B10E34}" dt="2019-02-04T02:59:57.735" v="9737" actId="478"/>
          <ac:spMkLst>
            <pc:docMk/>
            <pc:sldMk cId="100446003" sldId="268"/>
            <ac:spMk id="17" creationId="{69842A1B-6258-49C4-8C80-CE6AC7E3197A}"/>
          </ac:spMkLst>
        </pc:spChg>
        <pc:spChg chg="add del mod">
          <ac:chgData name="Opal Graham" userId="f91867ea3a0f0556" providerId="LiveId" clId="{EFA4AAD9-0EB3-43A1-A39F-F94367B10E34}" dt="2019-02-04T02:59:06.437" v="9726" actId="478"/>
          <ac:spMkLst>
            <pc:docMk/>
            <pc:sldMk cId="100446003" sldId="268"/>
            <ac:spMk id="18" creationId="{29093E6F-141C-4E78-9A27-CBCE00CCC7E6}"/>
          </ac:spMkLst>
        </pc:spChg>
        <pc:spChg chg="add del mod">
          <ac:chgData name="Opal Graham" userId="f91867ea3a0f0556" providerId="LiveId" clId="{EFA4AAD9-0EB3-43A1-A39F-F94367B10E34}" dt="2019-02-04T03:00:52.074" v="9749" actId="478"/>
          <ac:spMkLst>
            <pc:docMk/>
            <pc:sldMk cId="100446003" sldId="268"/>
            <ac:spMk id="19" creationId="{7DC9497C-595F-48F6-97C8-F382860F8872}"/>
          </ac:spMkLst>
        </pc:spChg>
        <pc:spChg chg="add del mod">
          <ac:chgData name="Opal Graham" userId="f91867ea3a0f0556" providerId="LiveId" clId="{EFA4AAD9-0EB3-43A1-A39F-F94367B10E34}" dt="2019-02-04T03:04:33.956" v="9771" actId="478"/>
          <ac:spMkLst>
            <pc:docMk/>
            <pc:sldMk cId="100446003" sldId="268"/>
            <ac:spMk id="20" creationId="{7A538ECE-3B84-4620-8AA2-7004AF2983B8}"/>
          </ac:spMkLst>
        </pc:spChg>
        <pc:spChg chg="add del mod">
          <ac:chgData name="Opal Graham" userId="f91867ea3a0f0556" providerId="LiveId" clId="{EFA4AAD9-0EB3-43A1-A39F-F94367B10E34}" dt="2019-02-04T03:04:40.519" v="9774" actId="478"/>
          <ac:spMkLst>
            <pc:docMk/>
            <pc:sldMk cId="100446003" sldId="268"/>
            <ac:spMk id="21" creationId="{AC6D8E55-0ED7-4518-AB73-09312D6A501F}"/>
          </ac:spMkLst>
        </pc:spChg>
        <pc:spChg chg="add del mod">
          <ac:chgData name="Opal Graham" userId="f91867ea3a0f0556" providerId="LiveId" clId="{EFA4AAD9-0EB3-43A1-A39F-F94367B10E34}" dt="2019-02-04T03:00:46.260" v="9746" actId="478"/>
          <ac:spMkLst>
            <pc:docMk/>
            <pc:sldMk cId="100446003" sldId="268"/>
            <ac:spMk id="22" creationId="{C7C44D14-DB64-456F-8DC1-DBEDFA102CE4}"/>
          </ac:spMkLst>
        </pc:spChg>
        <pc:spChg chg="add del mod">
          <ac:chgData name="Opal Graham" userId="f91867ea3a0f0556" providerId="LiveId" clId="{EFA4AAD9-0EB3-43A1-A39F-F94367B10E34}" dt="2019-02-04T02:59:12.438" v="9729" actId="478"/>
          <ac:spMkLst>
            <pc:docMk/>
            <pc:sldMk cId="100446003" sldId="268"/>
            <ac:spMk id="23" creationId="{224B2233-B3F1-4715-BB86-C79364F9FC51}"/>
          </ac:spMkLst>
        </pc:spChg>
        <pc:spChg chg="add del mod">
          <ac:chgData name="Opal Graham" userId="f91867ea3a0f0556" providerId="LiveId" clId="{EFA4AAD9-0EB3-43A1-A39F-F94367B10E34}" dt="2019-02-04T03:05:54.440" v="9784" actId="478"/>
          <ac:spMkLst>
            <pc:docMk/>
            <pc:sldMk cId="100446003" sldId="268"/>
            <ac:spMk id="24" creationId="{4FAA0956-D6D0-4D82-8865-72FE68681E4C}"/>
          </ac:spMkLst>
        </pc:spChg>
        <pc:spChg chg="add del mod">
          <ac:chgData name="Opal Graham" userId="f91867ea3a0f0556" providerId="LiveId" clId="{EFA4AAD9-0EB3-43A1-A39F-F94367B10E34}" dt="2019-02-04T03:04:38.096" v="9773" actId="478"/>
          <ac:spMkLst>
            <pc:docMk/>
            <pc:sldMk cId="100446003" sldId="268"/>
            <ac:spMk id="25" creationId="{7BF022CA-AF34-4619-8BDE-0271A6FD8D27}"/>
          </ac:spMkLst>
        </pc:spChg>
        <pc:spChg chg="add del mod">
          <ac:chgData name="Opal Graham" userId="f91867ea3a0f0556" providerId="LiveId" clId="{EFA4AAD9-0EB3-43A1-A39F-F94367B10E34}" dt="2019-02-04T03:04:36.174" v="9772" actId="478"/>
          <ac:spMkLst>
            <pc:docMk/>
            <pc:sldMk cId="100446003" sldId="268"/>
            <ac:spMk id="26" creationId="{470983A6-CA58-459A-BA8E-68DE894BBD4F}"/>
          </ac:spMkLst>
        </pc:spChg>
        <pc:spChg chg="add del mod">
          <ac:chgData name="Opal Graham" userId="f91867ea3a0f0556" providerId="LiveId" clId="{EFA4AAD9-0EB3-43A1-A39F-F94367B10E34}" dt="2019-02-04T03:01:14.095" v="9754" actId="478"/>
          <ac:spMkLst>
            <pc:docMk/>
            <pc:sldMk cId="100446003" sldId="268"/>
            <ac:spMk id="27" creationId="{BE177349-6ABB-4430-804A-FB757A3D6C42}"/>
          </ac:spMkLst>
        </pc:spChg>
        <pc:spChg chg="add del mod">
          <ac:chgData name="Opal Graham" userId="f91867ea3a0f0556" providerId="LiveId" clId="{EFA4AAD9-0EB3-43A1-A39F-F94367B10E34}" dt="2019-02-04T03:00:03.562" v="9740" actId="478"/>
          <ac:spMkLst>
            <pc:docMk/>
            <pc:sldMk cId="100446003" sldId="268"/>
            <ac:spMk id="28" creationId="{5BC0BD1D-E23B-40A4-A489-A7C91123918A}"/>
          </ac:spMkLst>
        </pc:spChg>
        <pc:spChg chg="add del mod">
          <ac:chgData name="Opal Graham" userId="f91867ea3a0f0556" providerId="LiveId" clId="{EFA4AAD9-0EB3-43A1-A39F-F94367B10E34}" dt="2019-02-04T03:00:54.060" v="9750" actId="478"/>
          <ac:spMkLst>
            <pc:docMk/>
            <pc:sldMk cId="100446003" sldId="268"/>
            <ac:spMk id="29" creationId="{C0103701-E099-450F-B873-A08D22067475}"/>
          </ac:spMkLst>
        </pc:spChg>
        <pc:spChg chg="add del mod">
          <ac:chgData name="Opal Graham" userId="f91867ea3a0f0556" providerId="LiveId" clId="{EFA4AAD9-0EB3-43A1-A39F-F94367B10E34}" dt="2019-02-04T02:59:08.551" v="9727" actId="478"/>
          <ac:spMkLst>
            <pc:docMk/>
            <pc:sldMk cId="100446003" sldId="268"/>
            <ac:spMk id="30" creationId="{182F040E-7446-40E1-B24C-4AB1BBA5577B}"/>
          </ac:spMkLst>
        </pc:spChg>
        <pc:spChg chg="add del mod">
          <ac:chgData name="Opal Graham" userId="f91867ea3a0f0556" providerId="LiveId" clId="{EFA4AAD9-0EB3-43A1-A39F-F94367B10E34}" dt="2019-02-04T03:01:17.953" v="9756" actId="478"/>
          <ac:spMkLst>
            <pc:docMk/>
            <pc:sldMk cId="100446003" sldId="268"/>
            <ac:spMk id="31" creationId="{C5E08041-CCBE-4756-B9A6-4A7B448D4592}"/>
          </ac:spMkLst>
        </pc:spChg>
        <pc:spChg chg="add del mod">
          <ac:chgData name="Opal Graham" userId="f91867ea3a0f0556" providerId="LiveId" clId="{EFA4AAD9-0EB3-43A1-A39F-F94367B10E34}" dt="2019-02-04T03:00:05.470" v="9741" actId="478"/>
          <ac:spMkLst>
            <pc:docMk/>
            <pc:sldMk cId="100446003" sldId="268"/>
            <ac:spMk id="32" creationId="{7C487961-9F67-4A5A-9FAF-AE436D65E5B3}"/>
          </ac:spMkLst>
        </pc:spChg>
        <pc:spChg chg="add del mod">
          <ac:chgData name="Opal Graham" userId="f91867ea3a0f0556" providerId="LiveId" clId="{EFA4AAD9-0EB3-43A1-A39F-F94367B10E34}" dt="2019-02-04T03:00:44.245" v="9745" actId="478"/>
          <ac:spMkLst>
            <pc:docMk/>
            <pc:sldMk cId="100446003" sldId="268"/>
            <ac:spMk id="33" creationId="{EE4FE0F1-82FC-4D85-A27A-E3C8534F72A3}"/>
          </ac:spMkLst>
        </pc:spChg>
        <pc:spChg chg="add del mod">
          <ac:chgData name="Opal Graham" userId="f91867ea3a0f0556" providerId="LiveId" clId="{EFA4AAD9-0EB3-43A1-A39F-F94367B10E34}" dt="2019-02-04T02:59:14.424" v="9730" actId="478"/>
          <ac:spMkLst>
            <pc:docMk/>
            <pc:sldMk cId="100446003" sldId="268"/>
            <ac:spMk id="34" creationId="{4209B73E-17BE-404F-86BE-2ED32EDF16EA}"/>
          </ac:spMkLst>
        </pc:spChg>
        <pc:spChg chg="add del mod">
          <ac:chgData name="Opal Graham" userId="f91867ea3a0f0556" providerId="LiveId" clId="{EFA4AAD9-0EB3-43A1-A39F-F94367B10E34}" dt="2019-02-04T02:59:56.033" v="9736" actId="478"/>
          <ac:spMkLst>
            <pc:docMk/>
            <pc:sldMk cId="100446003" sldId="268"/>
            <ac:spMk id="38" creationId="{2A14BFC5-1791-42E8-BC6C-691A17E06FCF}"/>
          </ac:spMkLst>
        </pc:spChg>
        <pc:spChg chg="add del mod">
          <ac:chgData name="Opal Graham" userId="f91867ea3a0f0556" providerId="LiveId" clId="{EFA4AAD9-0EB3-43A1-A39F-F94367B10E34}" dt="2019-02-04T02:59:53.751" v="9735" actId="478"/>
          <ac:spMkLst>
            <pc:docMk/>
            <pc:sldMk cId="100446003" sldId="268"/>
            <ac:spMk id="39" creationId="{04C2CB4F-86A4-4BEB-B152-2869F295F72B}"/>
          </ac:spMkLst>
        </pc:spChg>
        <pc:spChg chg="add del mod">
          <ac:chgData name="Opal Graham" userId="f91867ea3a0f0556" providerId="LiveId" clId="{EFA4AAD9-0EB3-43A1-A39F-F94367B10E34}" dt="2019-02-04T03:04:50.767" v="9776" actId="478"/>
          <ac:spMkLst>
            <pc:docMk/>
            <pc:sldMk cId="100446003" sldId="268"/>
            <ac:spMk id="40" creationId="{873EE8B2-2270-4646-B3BD-CFE7DD62736C}"/>
          </ac:spMkLst>
        </pc:spChg>
        <pc:spChg chg="add del mod">
          <ac:chgData name="Opal Graham" userId="f91867ea3a0f0556" providerId="LiveId" clId="{EFA4AAD9-0EB3-43A1-A39F-F94367B10E34}" dt="2019-02-04T02:59:51.751" v="9734" actId="478"/>
          <ac:spMkLst>
            <pc:docMk/>
            <pc:sldMk cId="100446003" sldId="268"/>
            <ac:spMk id="41" creationId="{8422F9A4-5FCB-45EE-8F7E-0E20291C6772}"/>
          </ac:spMkLst>
        </pc:spChg>
        <pc:spChg chg="add del mod">
          <ac:chgData name="Opal Graham" userId="f91867ea3a0f0556" providerId="LiveId" clId="{EFA4AAD9-0EB3-43A1-A39F-F94367B10E34}" dt="2019-02-04T03:04:05.673" v="9766" actId="478"/>
          <ac:spMkLst>
            <pc:docMk/>
            <pc:sldMk cId="100446003" sldId="268"/>
            <ac:spMk id="43" creationId="{F857EDF5-4E83-4B31-A13B-81BF423C1714}"/>
          </ac:spMkLst>
        </pc:spChg>
        <pc:spChg chg="add del mod">
          <ac:chgData name="Opal Graham" userId="f91867ea3a0f0556" providerId="LiveId" clId="{EFA4AAD9-0EB3-43A1-A39F-F94367B10E34}" dt="2019-02-04T03:01:26.708" v="9760" actId="478"/>
          <ac:spMkLst>
            <pc:docMk/>
            <pc:sldMk cId="100446003" sldId="268"/>
            <ac:spMk id="45" creationId="{1155A474-1AC0-4EF4-897F-A85947D7AB04}"/>
          </ac:spMkLst>
        </pc:spChg>
        <pc:spChg chg="add del mod">
          <ac:chgData name="Opal Graham" userId="f91867ea3a0f0556" providerId="LiveId" clId="{EFA4AAD9-0EB3-43A1-A39F-F94367B10E34}" dt="2019-02-04T03:00:57.598" v="9751" actId="478"/>
          <ac:spMkLst>
            <pc:docMk/>
            <pc:sldMk cId="100446003" sldId="268"/>
            <ac:spMk id="47" creationId="{B562B2D2-9363-4F75-8FD7-0F13DDFBEA31}"/>
          </ac:spMkLst>
        </pc:spChg>
        <pc:spChg chg="add del mod">
          <ac:chgData name="Opal Graham" userId="f91867ea3a0f0556" providerId="LiveId" clId="{EFA4AAD9-0EB3-43A1-A39F-F94367B10E34}" dt="2019-02-04T02:59:04.407" v="9725" actId="478"/>
          <ac:spMkLst>
            <pc:docMk/>
            <pc:sldMk cId="100446003" sldId="268"/>
            <ac:spMk id="51" creationId="{A528248F-367B-42A3-B6F7-5C96BE3DD75D}"/>
          </ac:spMkLst>
        </pc:spChg>
        <pc:spChg chg="add del mod">
          <ac:chgData name="Opal Graham" userId="f91867ea3a0f0556" providerId="LiveId" clId="{EFA4AAD9-0EB3-43A1-A39F-F94367B10E34}" dt="2019-02-04T02:59:02.858" v="9724" actId="478"/>
          <ac:spMkLst>
            <pc:docMk/>
            <pc:sldMk cId="100446003" sldId="268"/>
            <ac:spMk id="52" creationId="{95DA7C16-1BB3-4937-A703-41184A76A447}"/>
          </ac:spMkLst>
        </pc:spChg>
        <pc:spChg chg="add del mod">
          <ac:chgData name="Opal Graham" userId="f91867ea3a0f0556" providerId="LiveId" clId="{EFA4AAD9-0EB3-43A1-A39F-F94367B10E34}" dt="2019-02-04T03:01:12.109" v="9753" actId="478"/>
          <ac:spMkLst>
            <pc:docMk/>
            <pc:sldMk cId="100446003" sldId="268"/>
            <ac:spMk id="56" creationId="{F931C43B-E288-4CF5-A920-415582F205EE}"/>
          </ac:spMkLst>
        </pc:spChg>
        <pc:spChg chg="add del mod">
          <ac:chgData name="Opal Graham" userId="f91867ea3a0f0556" providerId="LiveId" clId="{EFA4AAD9-0EB3-43A1-A39F-F94367B10E34}" dt="2019-02-04T03:00:39.947" v="9743" actId="478"/>
          <ac:spMkLst>
            <pc:docMk/>
            <pc:sldMk cId="100446003" sldId="268"/>
            <ac:spMk id="57" creationId="{899481F3-ED05-4982-BD20-A980F7B7D0D5}"/>
          </ac:spMkLst>
        </pc:spChg>
        <pc:spChg chg="add del mod">
          <ac:chgData name="Opal Graham" userId="f91867ea3a0f0556" providerId="LiveId" clId="{EFA4AAD9-0EB3-43A1-A39F-F94367B10E34}" dt="2019-02-04T03:03:51.094" v="9764" actId="478"/>
          <ac:spMkLst>
            <pc:docMk/>
            <pc:sldMk cId="100446003" sldId="268"/>
            <ac:spMk id="58" creationId="{AB7437F7-F2D9-4E01-9BCB-307ADDA69267}"/>
          </ac:spMkLst>
        </pc:spChg>
        <pc:spChg chg="add del mod">
          <ac:chgData name="Opal Graham" userId="f91867ea3a0f0556" providerId="LiveId" clId="{EFA4AAD9-0EB3-43A1-A39F-F94367B10E34}" dt="2019-02-04T02:59:36.735" v="9732" actId="478"/>
          <ac:spMkLst>
            <pc:docMk/>
            <pc:sldMk cId="100446003" sldId="268"/>
            <ac:spMk id="59" creationId="{ED6E514B-1182-4EC0-A4FC-C8FC09FBC1F8}"/>
          </ac:spMkLst>
        </pc:spChg>
        <pc:spChg chg="add del mod">
          <ac:chgData name="Opal Graham" userId="f91867ea3a0f0556" providerId="LiveId" clId="{EFA4AAD9-0EB3-43A1-A39F-F94367B10E34}" dt="2019-02-04T02:58:52.249" v="9721" actId="478"/>
          <ac:spMkLst>
            <pc:docMk/>
            <pc:sldMk cId="100446003" sldId="268"/>
            <ac:spMk id="60" creationId="{DDDBFAAE-6938-4308-8AD8-75ED388AAFA9}"/>
          </ac:spMkLst>
        </pc:spChg>
        <pc:spChg chg="add del mod">
          <ac:chgData name="Opal Graham" userId="f91867ea3a0f0556" providerId="LiveId" clId="{EFA4AAD9-0EB3-43A1-A39F-F94367B10E34}" dt="2019-02-04T02:58:58.765" v="9722" actId="478"/>
          <ac:spMkLst>
            <pc:docMk/>
            <pc:sldMk cId="100446003" sldId="268"/>
            <ac:spMk id="61" creationId="{B12AE5F2-5533-46D0-9A02-C6D016AA89C7}"/>
          </ac:spMkLst>
        </pc:spChg>
        <pc:cxnChg chg="add">
          <ac:chgData name="Opal Graham" userId="f91867ea3a0f0556" providerId="LiveId" clId="{EFA4AAD9-0EB3-43A1-A39F-F94367B10E34}" dt="2019-01-23T23:29:51.013" v="579" actId="26606"/>
          <ac:cxnSpMkLst>
            <pc:docMk/>
            <pc:sldMk cId="100446003" sldId="268"/>
            <ac:cxnSpMk id="12" creationId="{D434EAAF-BF44-4CCC-84D4-105F3370AFFC}"/>
          </ac:cxnSpMkLst>
        </pc:cxnChg>
        <pc:cxnChg chg="add del mod">
          <ac:chgData name="Opal Graham" userId="f91867ea3a0f0556" providerId="LiveId" clId="{EFA4AAD9-0EB3-43A1-A39F-F94367B10E34}" dt="2019-02-04T03:05:07.311" v="9779" actId="478"/>
          <ac:cxnSpMkLst>
            <pc:docMk/>
            <pc:sldMk cId="100446003" sldId="268"/>
            <ac:cxnSpMk id="36" creationId="{B5B8A38A-CCED-463D-A7D1-7979125CCFD7}"/>
          </ac:cxnSpMkLst>
        </pc:cxnChg>
        <pc:cxnChg chg="add del mod">
          <ac:chgData name="Opal Graham" userId="f91867ea3a0f0556" providerId="LiveId" clId="{EFA4AAD9-0EB3-43A1-A39F-F94367B10E34}" dt="2019-02-04T02:59:59.860" v="9738" actId="478"/>
          <ac:cxnSpMkLst>
            <pc:docMk/>
            <pc:sldMk cId="100446003" sldId="268"/>
            <ac:cxnSpMk id="37" creationId="{62CA6458-6FC1-4610-8343-0612AF55B6E0}"/>
          </ac:cxnSpMkLst>
        </pc:cxnChg>
        <pc:cxnChg chg="add del mod">
          <ac:chgData name="Opal Graham" userId="f91867ea3a0f0556" providerId="LiveId" clId="{EFA4AAD9-0EB3-43A1-A39F-F94367B10E34}" dt="2019-02-04T03:05:29.063" v="9781" actId="478"/>
          <ac:cxnSpMkLst>
            <pc:docMk/>
            <pc:sldMk cId="100446003" sldId="268"/>
            <ac:cxnSpMk id="44" creationId="{22703406-9001-4086-AF0A-D547907EBA71}"/>
          </ac:cxnSpMkLst>
        </pc:cxnChg>
        <pc:cxnChg chg="add del mod">
          <ac:chgData name="Opal Graham" userId="f91867ea3a0f0556" providerId="LiveId" clId="{EFA4AAD9-0EB3-43A1-A39F-F94367B10E34}" dt="2019-02-04T03:01:23.438" v="9759" actId="478"/>
          <ac:cxnSpMkLst>
            <pc:docMk/>
            <pc:sldMk cId="100446003" sldId="268"/>
            <ac:cxnSpMk id="46" creationId="{D858AE1B-2DF6-40C1-8231-798E2F9C50E6}"/>
          </ac:cxnSpMkLst>
        </pc:cxnChg>
        <pc:cxnChg chg="add del mod">
          <ac:chgData name="Opal Graham" userId="f91867ea3a0f0556" providerId="LiveId" clId="{EFA4AAD9-0EB3-43A1-A39F-F94367B10E34}" dt="2019-02-04T03:00:48.166" v="9747" actId="478"/>
          <ac:cxnSpMkLst>
            <pc:docMk/>
            <pc:sldMk cId="100446003" sldId="268"/>
            <ac:cxnSpMk id="48" creationId="{075FFA7B-59ED-4435-A150-ED63D7EBEBA0}"/>
          </ac:cxnSpMkLst>
        </pc:cxnChg>
        <pc:cxnChg chg="add del mod">
          <ac:chgData name="Opal Graham" userId="f91867ea3a0f0556" providerId="LiveId" clId="{EFA4AAD9-0EB3-43A1-A39F-F94367B10E34}" dt="2019-02-04T02:59:10.439" v="9728" actId="478"/>
          <ac:cxnSpMkLst>
            <pc:docMk/>
            <pc:sldMk cId="100446003" sldId="268"/>
            <ac:cxnSpMk id="49" creationId="{98E8C97E-43C0-4E74-8191-6783264CEF01}"/>
          </ac:cxnSpMkLst>
        </pc:cxnChg>
        <pc:cxnChg chg="add del mod">
          <ac:chgData name="Opal Graham" userId="f91867ea3a0f0556" providerId="LiveId" clId="{EFA4AAD9-0EB3-43A1-A39F-F94367B10E34}" dt="2019-02-04T03:04:09.330" v="9768" actId="478"/>
          <ac:cxnSpMkLst>
            <pc:docMk/>
            <pc:sldMk cId="100446003" sldId="268"/>
            <ac:cxnSpMk id="50" creationId="{69CD2DF1-BC15-4BDF-BDDF-15D102424511}"/>
          </ac:cxnSpMkLst>
        </pc:cxnChg>
        <pc:cxnChg chg="add del mod">
          <ac:chgData name="Opal Graham" userId="f91867ea3a0f0556" providerId="LiveId" clId="{EFA4AAD9-0EB3-43A1-A39F-F94367B10E34}" dt="2019-02-04T03:04:07.157" v="9767" actId="478"/>
          <ac:cxnSpMkLst>
            <pc:docMk/>
            <pc:sldMk cId="100446003" sldId="268"/>
            <ac:cxnSpMk id="53" creationId="{37EE421B-7B29-4FD8-9309-D9AAC08CAF7B}"/>
          </ac:cxnSpMkLst>
        </pc:cxnChg>
        <pc:cxnChg chg="add del mod">
          <ac:chgData name="Opal Graham" userId="f91867ea3a0f0556" providerId="LiveId" clId="{EFA4AAD9-0EB3-43A1-A39F-F94367B10E34}" dt="2019-02-04T03:00:50.168" v="9748" actId="478"/>
          <ac:cxnSpMkLst>
            <pc:docMk/>
            <pc:sldMk cId="100446003" sldId="268"/>
            <ac:cxnSpMk id="54" creationId="{8A161735-AC54-4807-896D-7EA4F56C9121}"/>
          </ac:cxnSpMkLst>
        </pc:cxnChg>
        <pc:cxnChg chg="add del mod">
          <ac:chgData name="Opal Graham" userId="f91867ea3a0f0556" providerId="LiveId" clId="{EFA4AAD9-0EB3-43A1-A39F-F94367B10E34}" dt="2019-02-04T03:01:21.720" v="9758" actId="478"/>
          <ac:cxnSpMkLst>
            <pc:docMk/>
            <pc:sldMk cId="100446003" sldId="268"/>
            <ac:cxnSpMk id="55" creationId="{DF9A3665-2360-4316-8131-50DC3FFEFABA}"/>
          </ac:cxnSpMkLst>
        </pc:cxnChg>
      </pc:sldChg>
      <pc:sldChg chg="addSp delSp modSp add mod ord setBg modNotesTx">
        <pc:chgData name="Opal Graham" userId="f91867ea3a0f0556" providerId="LiveId" clId="{EFA4AAD9-0EB3-43A1-A39F-F94367B10E34}" dt="2019-01-31T21:00:47.481" v="6488"/>
        <pc:sldMkLst>
          <pc:docMk/>
          <pc:sldMk cId="3908604347" sldId="269"/>
        </pc:sldMkLst>
        <pc:spChg chg="mod">
          <ac:chgData name="Opal Graham" userId="f91867ea3a0f0556" providerId="LiveId" clId="{EFA4AAD9-0EB3-43A1-A39F-F94367B10E34}" dt="2019-01-23T23:57:36.993" v="1000" actId="20577"/>
          <ac:spMkLst>
            <pc:docMk/>
            <pc:sldMk cId="3908604347" sldId="269"/>
            <ac:spMk id="2" creationId="{B8555D09-15A8-41C9-898A-845E767E790F}"/>
          </ac:spMkLst>
        </pc:spChg>
        <pc:spChg chg="del mod">
          <ac:chgData name="Opal Graham" userId="f91867ea3a0f0556" providerId="LiveId" clId="{EFA4AAD9-0EB3-43A1-A39F-F94367B10E34}" dt="2019-01-23T23:57:43.148" v="1001" actId="478"/>
          <ac:spMkLst>
            <pc:docMk/>
            <pc:sldMk cId="3908604347" sldId="269"/>
            <ac:spMk id="3" creationId="{EB8ED39F-8A9D-41EC-A8F8-BA3FBDC2A1DE}"/>
          </ac:spMkLst>
        </pc:spChg>
        <pc:spChg chg="add mod">
          <ac:chgData name="Opal Graham" userId="f91867ea3a0f0556" providerId="LiveId" clId="{EFA4AAD9-0EB3-43A1-A39F-F94367B10E34}" dt="2019-01-23T23:59:23.895" v="1036" actId="207"/>
          <ac:spMkLst>
            <pc:docMk/>
            <pc:sldMk cId="3908604347" sldId="269"/>
            <ac:spMk id="4" creationId="{7B979E80-62DB-4D7F-95D7-0F03EDA03C38}"/>
          </ac:spMkLst>
        </pc:spChg>
        <pc:spChg chg="add mod">
          <ac:chgData name="Opal Graham" userId="f91867ea3a0f0556" providerId="LiveId" clId="{EFA4AAD9-0EB3-43A1-A39F-F94367B10E34}" dt="2019-01-24T00:03:33.092" v="1196" actId="1076"/>
          <ac:spMkLst>
            <pc:docMk/>
            <pc:sldMk cId="3908604347" sldId="269"/>
            <ac:spMk id="5" creationId="{96979E6B-8B2F-4BAB-81B0-C5008BA8ED9F}"/>
          </ac:spMkLst>
        </pc:spChg>
        <pc:spChg chg="add">
          <ac:chgData name="Opal Graham" userId="f91867ea3a0f0556" providerId="LiveId" clId="{EFA4AAD9-0EB3-43A1-A39F-F94367B10E34}" dt="2019-01-23T23:57:09.836" v="972" actId="26606"/>
          <ac:spMkLst>
            <pc:docMk/>
            <pc:sldMk cId="3908604347" sldId="269"/>
            <ac:spMk id="8" creationId="{718B0F80-1C8E-49FA-9B66-C9285753E25F}"/>
          </ac:spMkLst>
        </pc:spChg>
        <pc:spChg chg="add">
          <ac:chgData name="Opal Graham" userId="f91867ea3a0f0556" providerId="LiveId" clId="{EFA4AAD9-0EB3-43A1-A39F-F94367B10E34}" dt="2019-01-23T23:57:09.836" v="972" actId="26606"/>
          <ac:spMkLst>
            <pc:docMk/>
            <pc:sldMk cId="3908604347" sldId="269"/>
            <ac:spMk id="10" creationId="{CEF2B853-4083-4B70-AC2A-F79D80809342}"/>
          </ac:spMkLst>
        </pc:spChg>
        <pc:spChg chg="add del mod">
          <ac:chgData name="Opal Graham" userId="f91867ea3a0f0556" providerId="LiveId" clId="{EFA4AAD9-0EB3-43A1-A39F-F94367B10E34}" dt="2019-01-24T00:01:33.987" v="1080" actId="478"/>
          <ac:spMkLst>
            <pc:docMk/>
            <pc:sldMk cId="3908604347" sldId="269"/>
            <ac:spMk id="21" creationId="{D2E30E1F-713B-4625-BE77-9AD0E4231FD0}"/>
          </ac:spMkLst>
        </pc:spChg>
        <pc:spChg chg="add mod">
          <ac:chgData name="Opal Graham" userId="f91867ea3a0f0556" providerId="LiveId" clId="{EFA4AAD9-0EB3-43A1-A39F-F94367B10E34}" dt="2019-01-24T00:18:10.759" v="1268" actId="1076"/>
          <ac:spMkLst>
            <pc:docMk/>
            <pc:sldMk cId="3908604347" sldId="269"/>
            <ac:spMk id="22" creationId="{83B2B8D6-C6A9-4CC1-AB4D-A38EC0809697}"/>
          </ac:spMkLst>
        </pc:spChg>
        <pc:spChg chg="add mod">
          <ac:chgData name="Opal Graham" userId="f91867ea3a0f0556" providerId="LiveId" clId="{EFA4AAD9-0EB3-43A1-A39F-F94367B10E34}" dt="2019-01-24T00:18:20.336" v="1270" actId="1076"/>
          <ac:spMkLst>
            <pc:docMk/>
            <pc:sldMk cId="3908604347" sldId="269"/>
            <ac:spMk id="23" creationId="{07770033-30CD-4B5A-B6BD-F0091086D4F7}"/>
          </ac:spMkLst>
        </pc:spChg>
        <pc:spChg chg="add mod">
          <ac:chgData name="Opal Graham" userId="f91867ea3a0f0556" providerId="LiveId" clId="{EFA4AAD9-0EB3-43A1-A39F-F94367B10E34}" dt="2019-01-24T00:17:54.497" v="1265" actId="1076"/>
          <ac:spMkLst>
            <pc:docMk/>
            <pc:sldMk cId="3908604347" sldId="269"/>
            <ac:spMk id="24" creationId="{1822DDA5-8FF5-4621-A6ED-D881C84455A5}"/>
          </ac:spMkLst>
        </pc:spChg>
        <pc:spChg chg="add mod">
          <ac:chgData name="Opal Graham" userId="f91867ea3a0f0556" providerId="LiveId" clId="{EFA4AAD9-0EB3-43A1-A39F-F94367B10E34}" dt="2019-01-24T00:18:05.462" v="1267" actId="1076"/>
          <ac:spMkLst>
            <pc:docMk/>
            <pc:sldMk cId="3908604347" sldId="269"/>
            <ac:spMk id="25" creationId="{4CCA3EFA-D6A4-4AB7-8897-C83FD053EF1D}"/>
          </ac:spMkLst>
        </pc:spChg>
        <pc:spChg chg="add mod">
          <ac:chgData name="Opal Graham" userId="f91867ea3a0f0556" providerId="LiveId" clId="{EFA4AAD9-0EB3-43A1-A39F-F94367B10E34}" dt="2019-01-24T00:18:50.256" v="1279" actId="20577"/>
          <ac:spMkLst>
            <pc:docMk/>
            <pc:sldMk cId="3908604347" sldId="269"/>
            <ac:spMk id="27" creationId="{9909FA00-046D-411B-863C-2A928AA82E01}"/>
          </ac:spMkLst>
        </pc:spChg>
        <pc:spChg chg="add mod">
          <ac:chgData name="Opal Graham" userId="f91867ea3a0f0556" providerId="LiveId" clId="{EFA4AAD9-0EB3-43A1-A39F-F94367B10E34}" dt="2019-01-24T00:19:10.963" v="1284" actId="20577"/>
          <ac:spMkLst>
            <pc:docMk/>
            <pc:sldMk cId="3908604347" sldId="269"/>
            <ac:spMk id="28" creationId="{62FBAADB-49F6-4346-A437-903296C03AC9}"/>
          </ac:spMkLst>
        </pc:spChg>
        <pc:spChg chg="add mod">
          <ac:chgData name="Opal Graham" userId="f91867ea3a0f0556" providerId="LiveId" clId="{EFA4AAD9-0EB3-43A1-A39F-F94367B10E34}" dt="2019-01-24T00:19:27.704" v="1289" actId="20577"/>
          <ac:spMkLst>
            <pc:docMk/>
            <pc:sldMk cId="3908604347" sldId="269"/>
            <ac:spMk id="29" creationId="{1F951199-CDC1-4C17-A6BA-AC2A7ED651F9}"/>
          </ac:spMkLst>
        </pc:spChg>
        <pc:spChg chg="add mod">
          <ac:chgData name="Opal Graham" userId="f91867ea3a0f0556" providerId="LiveId" clId="{EFA4AAD9-0EB3-43A1-A39F-F94367B10E34}" dt="2019-01-24T00:19:50.252" v="1296" actId="20577"/>
          <ac:spMkLst>
            <pc:docMk/>
            <pc:sldMk cId="3908604347" sldId="269"/>
            <ac:spMk id="30" creationId="{70FEF0CB-8E27-4AEC-9B5D-A22D408B4D19}"/>
          </ac:spMkLst>
        </pc:spChg>
        <pc:spChg chg="add mod">
          <ac:chgData name="Opal Graham" userId="f91867ea3a0f0556" providerId="LiveId" clId="{EFA4AAD9-0EB3-43A1-A39F-F94367B10E34}" dt="2019-01-24T00:22:01.357" v="1383" actId="1076"/>
          <ac:spMkLst>
            <pc:docMk/>
            <pc:sldMk cId="3908604347" sldId="269"/>
            <ac:spMk id="31" creationId="{724F88B5-D19C-4833-AA7B-365EA23560EF}"/>
          </ac:spMkLst>
        </pc:spChg>
        <pc:spChg chg="add del mod">
          <ac:chgData name="Opal Graham" userId="f91867ea3a0f0556" providerId="LiveId" clId="{EFA4AAD9-0EB3-43A1-A39F-F94367B10E34}" dt="2019-01-24T00:21:42.881" v="1382" actId="478"/>
          <ac:spMkLst>
            <pc:docMk/>
            <pc:sldMk cId="3908604347" sldId="269"/>
            <ac:spMk id="32" creationId="{3E9347B2-334A-4326-B36A-F4887732D570}"/>
          </ac:spMkLst>
        </pc:spChg>
        <pc:spChg chg="add mod">
          <ac:chgData name="Opal Graham" userId="f91867ea3a0f0556" providerId="LiveId" clId="{EFA4AAD9-0EB3-43A1-A39F-F94367B10E34}" dt="2019-01-24T00:23:00.714" v="1395" actId="688"/>
          <ac:spMkLst>
            <pc:docMk/>
            <pc:sldMk cId="3908604347" sldId="269"/>
            <ac:spMk id="33" creationId="{FE33A96D-F940-48C6-AF99-2EC8F0F77897}"/>
          </ac:spMkLst>
        </pc:spChg>
        <pc:spChg chg="add mod">
          <ac:chgData name="Opal Graham" userId="f91867ea3a0f0556" providerId="LiveId" clId="{EFA4AAD9-0EB3-43A1-A39F-F94367B10E34}" dt="2019-01-24T00:23:27.253" v="1401" actId="13822"/>
          <ac:spMkLst>
            <pc:docMk/>
            <pc:sldMk cId="3908604347" sldId="269"/>
            <ac:spMk id="34" creationId="{B848E747-4A46-415F-8BC9-E6A0690B0488}"/>
          </ac:spMkLst>
        </pc:spChg>
        <pc:picChg chg="add del mod">
          <ac:chgData name="Opal Graham" userId="f91867ea3a0f0556" providerId="LiveId" clId="{EFA4AAD9-0EB3-43A1-A39F-F94367B10E34}" dt="2019-01-24T00:01:28.453" v="1079" actId="478"/>
          <ac:picMkLst>
            <pc:docMk/>
            <pc:sldMk cId="3908604347" sldId="269"/>
            <ac:picMk id="7" creationId="{DE4829A5-BF2A-46FF-B77C-C08C260E9869}"/>
          </ac:picMkLst>
        </pc:picChg>
        <pc:cxnChg chg="add mod">
          <ac:chgData name="Opal Graham" userId="f91867ea3a0f0556" providerId="LiveId" clId="{EFA4AAD9-0EB3-43A1-A39F-F94367B10E34}" dt="2019-01-24T00:02:40.305" v="1137" actId="208"/>
          <ac:cxnSpMkLst>
            <pc:docMk/>
            <pc:sldMk cId="3908604347" sldId="269"/>
            <ac:cxnSpMk id="9" creationId="{5A6F386F-BE47-4C2E-BAF6-1C3561FB0F2F}"/>
          </ac:cxnSpMkLst>
        </pc:cxnChg>
        <pc:cxnChg chg="add">
          <ac:chgData name="Opal Graham" userId="f91867ea3a0f0556" providerId="LiveId" clId="{EFA4AAD9-0EB3-43A1-A39F-F94367B10E34}" dt="2019-01-23T23:57:09.836" v="972" actId="26606"/>
          <ac:cxnSpMkLst>
            <pc:docMk/>
            <pc:sldMk cId="3908604347" sldId="269"/>
            <ac:cxnSpMk id="12" creationId="{D434EAAF-BF44-4CCC-84D4-105F3370AFFC}"/>
          </ac:cxnSpMkLst>
        </pc:cxnChg>
        <pc:cxnChg chg="add mod">
          <ac:chgData name="Opal Graham" userId="f91867ea3a0f0556" providerId="LiveId" clId="{EFA4AAD9-0EB3-43A1-A39F-F94367B10E34}" dt="2019-01-24T00:02:44.256" v="1138" actId="208"/>
          <ac:cxnSpMkLst>
            <pc:docMk/>
            <pc:sldMk cId="3908604347" sldId="269"/>
            <ac:cxnSpMk id="13" creationId="{07E3F383-AFEB-4E91-AD32-4127FE451DA1}"/>
          </ac:cxnSpMkLst>
        </pc:cxnChg>
        <pc:cxnChg chg="add mod">
          <ac:chgData name="Opal Graham" userId="f91867ea3a0f0556" providerId="LiveId" clId="{EFA4AAD9-0EB3-43A1-A39F-F94367B10E34}" dt="2019-01-24T00:04:23.363" v="1202" actId="208"/>
          <ac:cxnSpMkLst>
            <pc:docMk/>
            <pc:sldMk cId="3908604347" sldId="269"/>
            <ac:cxnSpMk id="14" creationId="{FFE9AC02-1B39-421D-9841-151AEBCCBE92}"/>
          </ac:cxnSpMkLst>
        </pc:cxnChg>
        <pc:cxnChg chg="add mod">
          <ac:chgData name="Opal Graham" userId="f91867ea3a0f0556" providerId="LiveId" clId="{EFA4AAD9-0EB3-43A1-A39F-F94367B10E34}" dt="2019-01-24T00:04:17.047" v="1201" actId="208"/>
          <ac:cxnSpMkLst>
            <pc:docMk/>
            <pc:sldMk cId="3908604347" sldId="269"/>
            <ac:cxnSpMk id="15" creationId="{79AA3B32-AA73-4833-9603-41D1F6B3A544}"/>
          </ac:cxnSpMkLst>
        </pc:cxnChg>
        <pc:cxnChg chg="add mod">
          <ac:chgData name="Opal Graham" userId="f91867ea3a0f0556" providerId="LiveId" clId="{EFA4AAD9-0EB3-43A1-A39F-F94367B10E34}" dt="2019-01-24T00:02:11.587" v="1120" actId="692"/>
          <ac:cxnSpMkLst>
            <pc:docMk/>
            <pc:sldMk cId="3908604347" sldId="269"/>
            <ac:cxnSpMk id="16" creationId="{54283063-3C9C-49FF-8FDB-3D5844E7C8FB}"/>
          </ac:cxnSpMkLst>
        </pc:cxnChg>
        <pc:cxnChg chg="add mod">
          <ac:chgData name="Opal Graham" userId="f91867ea3a0f0556" providerId="LiveId" clId="{EFA4AAD9-0EB3-43A1-A39F-F94367B10E34}" dt="2019-01-31T01:16:26.754" v="5051" actId="692"/>
          <ac:cxnSpMkLst>
            <pc:docMk/>
            <pc:sldMk cId="3908604347" sldId="269"/>
            <ac:cxnSpMk id="17" creationId="{4CC956D3-1B73-42A3-BCF5-BDE68D4BD1A4}"/>
          </ac:cxnSpMkLst>
        </pc:cxnChg>
        <pc:cxnChg chg="add mod">
          <ac:chgData name="Opal Graham" userId="f91867ea3a0f0556" providerId="LiveId" clId="{EFA4AAD9-0EB3-43A1-A39F-F94367B10E34}" dt="2019-01-24T00:03:37.116" v="1197" actId="1076"/>
          <ac:cxnSpMkLst>
            <pc:docMk/>
            <pc:sldMk cId="3908604347" sldId="269"/>
            <ac:cxnSpMk id="18" creationId="{7DFA9FF5-152B-4F69-B68B-F9D4167E97B4}"/>
          </ac:cxnSpMkLst>
        </pc:cxnChg>
        <pc:cxnChg chg="add mod">
          <ac:chgData name="Opal Graham" userId="f91867ea3a0f0556" providerId="LiveId" clId="{EFA4AAD9-0EB3-43A1-A39F-F94367B10E34}" dt="2019-01-31T01:16:35.844" v="5068" actId="692"/>
          <ac:cxnSpMkLst>
            <pc:docMk/>
            <pc:sldMk cId="3908604347" sldId="269"/>
            <ac:cxnSpMk id="19" creationId="{7B985D97-141A-4CC9-A66F-71EBF0E1E03F}"/>
          </ac:cxnSpMkLst>
        </pc:cxnChg>
        <pc:cxnChg chg="add del">
          <ac:chgData name="Opal Graham" userId="f91867ea3a0f0556" providerId="LiveId" clId="{EFA4AAD9-0EB3-43A1-A39F-F94367B10E34}" dt="2019-01-24T00:18:26.984" v="1272"/>
          <ac:cxnSpMkLst>
            <pc:docMk/>
            <pc:sldMk cId="3908604347" sldId="269"/>
            <ac:cxnSpMk id="26" creationId="{AD64801F-8D0F-4617-8FCC-9EDDAD0149A0}"/>
          </ac:cxnSpMkLst>
        </pc:cxnChg>
        <pc:cxnChg chg="add mod">
          <ac:chgData name="Opal Graham" userId="f91867ea3a0f0556" providerId="LiveId" clId="{EFA4AAD9-0EB3-43A1-A39F-F94367B10E34}" dt="2019-01-24T00:23:44.320" v="1405" actId="13822"/>
          <ac:cxnSpMkLst>
            <pc:docMk/>
            <pc:sldMk cId="3908604347" sldId="269"/>
            <ac:cxnSpMk id="36" creationId="{083D87C9-96E6-45E9-B737-714429CBF554}"/>
          </ac:cxnSpMkLst>
        </pc:cxnChg>
      </pc:sldChg>
      <pc:sldChg chg="addSp delSp modSp add">
        <pc:chgData name="Opal Graham" userId="f91867ea3a0f0556" providerId="LiveId" clId="{EFA4AAD9-0EB3-43A1-A39F-F94367B10E34}" dt="2019-02-09T12:26:30.431" v="18875" actId="20577"/>
        <pc:sldMkLst>
          <pc:docMk/>
          <pc:sldMk cId="4212161992" sldId="275"/>
        </pc:sldMkLst>
        <pc:spChg chg="del">
          <ac:chgData name="Opal Graham" userId="f91867ea3a0f0556" providerId="LiveId" clId="{EFA4AAD9-0EB3-43A1-A39F-F94367B10E34}" dt="2019-02-06T22:03:40.036" v="17540" actId="478"/>
          <ac:spMkLst>
            <pc:docMk/>
            <pc:sldMk cId="4212161992" sldId="275"/>
            <ac:spMk id="2" creationId="{CCA4D2B7-73CF-4C6E-A10A-9623DCE11907}"/>
          </ac:spMkLst>
        </pc:spChg>
        <pc:spChg chg="add mod">
          <ac:chgData name="Opal Graham" userId="f91867ea3a0f0556" providerId="LiveId" clId="{EFA4AAD9-0EB3-43A1-A39F-F94367B10E34}" dt="2019-02-09T12:26:30.431" v="18875" actId="20577"/>
          <ac:spMkLst>
            <pc:docMk/>
            <pc:sldMk cId="4212161992" sldId="275"/>
            <ac:spMk id="22" creationId="{850834A5-FB43-43F3-B528-4629298B8E98}"/>
          </ac:spMkLst>
        </pc:spChg>
        <pc:spChg chg="add del mod">
          <ac:chgData name="Opal Graham" userId="f91867ea3a0f0556" providerId="LiveId" clId="{EFA4AAD9-0EB3-43A1-A39F-F94367B10E34}" dt="2019-02-06T22:03:42.304" v="17541" actId="478"/>
          <ac:spMkLst>
            <pc:docMk/>
            <pc:sldMk cId="4212161992" sldId="275"/>
            <ac:spMk id="25" creationId="{270C060C-CDED-455E-8141-638581B6D9E6}"/>
          </ac:spMkLst>
        </pc:spChg>
        <pc:spChg chg="mod">
          <ac:chgData name="Opal Graham" userId="f91867ea3a0f0556" providerId="LiveId" clId="{EFA4AAD9-0EB3-43A1-A39F-F94367B10E34}" dt="2019-01-31T21:14:39.210" v="6563"/>
          <ac:spMkLst>
            <pc:docMk/>
            <pc:sldMk cId="4212161992" sldId="275"/>
            <ac:spMk id="36" creationId="{43D1DC96-DED4-4587-BA0D-943C0F8D5671}"/>
          </ac:spMkLst>
        </pc:spChg>
        <pc:spChg chg="mod">
          <ac:chgData name="Opal Graham" userId="f91867ea3a0f0556" providerId="LiveId" clId="{EFA4AAD9-0EB3-43A1-A39F-F94367B10E34}" dt="2019-01-31T21:14:31.225" v="6561"/>
          <ac:spMkLst>
            <pc:docMk/>
            <pc:sldMk cId="4212161992" sldId="275"/>
            <ac:spMk id="37" creationId="{D634E9F1-A2E1-4D50-B59C-6AE143D1046E}"/>
          </ac:spMkLst>
        </pc:spChg>
        <pc:spChg chg="mod">
          <ac:chgData name="Opal Graham" userId="f91867ea3a0f0556" providerId="LiveId" clId="{EFA4AAD9-0EB3-43A1-A39F-F94367B10E34}" dt="2019-01-31T21:14:34.866" v="6562"/>
          <ac:spMkLst>
            <pc:docMk/>
            <pc:sldMk cId="4212161992" sldId="275"/>
            <ac:spMk id="42" creationId="{9A8F3289-18E8-43E3-BAED-940BD3B4F9BD}"/>
          </ac:spMkLst>
        </pc:spChg>
        <pc:spChg chg="add del">
          <ac:chgData name="Opal Graham" userId="f91867ea3a0f0556" providerId="LiveId" clId="{EFA4AAD9-0EB3-43A1-A39F-F94367B10E34}" dt="2019-02-06T22:03:47.539" v="17543" actId="478"/>
          <ac:spMkLst>
            <pc:docMk/>
            <pc:sldMk cId="4212161992" sldId="275"/>
            <ac:spMk id="54" creationId="{7E4F109C-7131-463A-9791-5656A2766701}"/>
          </ac:spMkLst>
        </pc:spChg>
        <pc:spChg chg="add">
          <ac:chgData name="Opal Graham" userId="f91867ea3a0f0556" providerId="LiveId" clId="{EFA4AAD9-0EB3-43A1-A39F-F94367B10E34}" dt="2019-02-06T22:03:42.788" v="17542"/>
          <ac:spMkLst>
            <pc:docMk/>
            <pc:sldMk cId="4212161992" sldId="275"/>
            <ac:spMk id="58" creationId="{87D21149-A477-445D-8E6F-FF6C999CD13F}"/>
          </ac:spMkLst>
        </pc:spChg>
        <pc:spChg chg="add mod">
          <ac:chgData name="Opal Graham" userId="f91867ea3a0f0556" providerId="LiveId" clId="{EFA4AAD9-0EB3-43A1-A39F-F94367B10E34}" dt="2019-02-07T14:59:16.966" v="18165" actId="20577"/>
          <ac:spMkLst>
            <pc:docMk/>
            <pc:sldMk cId="4212161992" sldId="275"/>
            <ac:spMk id="59" creationId="{7FC3FFCB-38F7-432C-B353-59472C13D791}"/>
          </ac:spMkLst>
        </pc:spChg>
        <pc:spChg chg="add del">
          <ac:chgData name="Opal Graham" userId="f91867ea3a0f0556" providerId="LiveId" clId="{EFA4AAD9-0EB3-43A1-A39F-F94367B10E34}" dt="2019-02-06T22:38:17.666" v="17622" actId="478"/>
          <ac:spMkLst>
            <pc:docMk/>
            <pc:sldMk cId="4212161992" sldId="275"/>
            <ac:spMk id="61" creationId="{7270BDF3-9263-444C-B267-81EA865C7D45}"/>
          </ac:spMkLst>
        </pc:spChg>
        <pc:spChg chg="add del">
          <ac:chgData name="Opal Graham" userId="f91867ea3a0f0556" providerId="LiveId" clId="{EFA4AAD9-0EB3-43A1-A39F-F94367B10E34}" dt="2019-02-06T22:38:21.735" v="17623" actId="478"/>
          <ac:spMkLst>
            <pc:docMk/>
            <pc:sldMk cId="4212161992" sldId="275"/>
            <ac:spMk id="63" creationId="{4A1F4B90-4539-44E9-9939-2672347B7C6E}"/>
          </ac:spMkLst>
        </pc:spChg>
        <pc:spChg chg="add del mod">
          <ac:chgData name="Opal Graham" userId="f91867ea3a0f0556" providerId="LiveId" clId="{EFA4AAD9-0EB3-43A1-A39F-F94367B10E34}" dt="2019-02-06T22:38:24.839" v="17624" actId="478"/>
          <ac:spMkLst>
            <pc:docMk/>
            <pc:sldMk cId="4212161992" sldId="275"/>
            <ac:spMk id="64" creationId="{EFE78A1C-7CCE-4140-AEED-067188068657}"/>
          </ac:spMkLst>
        </pc:spChg>
        <pc:spChg chg="add del mod">
          <ac:chgData name="Opal Graham" userId="f91867ea3a0f0556" providerId="LiveId" clId="{EFA4AAD9-0EB3-43A1-A39F-F94367B10E34}" dt="2019-02-06T22:38:27.979" v="17625" actId="478"/>
          <ac:spMkLst>
            <pc:docMk/>
            <pc:sldMk cId="4212161992" sldId="275"/>
            <ac:spMk id="66" creationId="{BBD07067-102C-44FC-96D9-395230E1EF09}"/>
          </ac:spMkLst>
        </pc:spChg>
      </pc:sldChg>
      <pc:sldChg chg="addSp delSp modSp add modNotesTx">
        <pc:chgData name="Opal Graham" userId="f91867ea3a0f0556" providerId="LiveId" clId="{EFA4AAD9-0EB3-43A1-A39F-F94367B10E34}" dt="2019-02-05T01:31:04.882" v="14159" actId="20577"/>
        <pc:sldMkLst>
          <pc:docMk/>
          <pc:sldMk cId="720634350" sldId="277"/>
        </pc:sldMkLst>
        <pc:spChg chg="mod">
          <ac:chgData name="Opal Graham" userId="f91867ea3a0f0556" providerId="LiveId" clId="{EFA4AAD9-0EB3-43A1-A39F-F94367B10E34}" dt="2019-01-24T01:00:05.620" v="2489" actId="20577"/>
          <ac:spMkLst>
            <pc:docMk/>
            <pc:sldMk cId="720634350" sldId="277"/>
            <ac:spMk id="2" creationId="{D7E92825-B6E5-4DC1-A32B-496C90F028E9}"/>
          </ac:spMkLst>
        </pc:spChg>
        <pc:spChg chg="del mod">
          <ac:chgData name="Opal Graham" userId="f91867ea3a0f0556" providerId="LiveId" clId="{EFA4AAD9-0EB3-43A1-A39F-F94367B10E34}" dt="2019-01-31T03:31:42.777" v="6144" actId="478"/>
          <ac:spMkLst>
            <pc:docMk/>
            <pc:sldMk cId="720634350" sldId="277"/>
            <ac:spMk id="3" creationId="{1169BC39-522E-4123-9766-FB5E2553BFDB}"/>
          </ac:spMkLst>
        </pc:spChg>
        <pc:spChg chg="add mod">
          <ac:chgData name="Opal Graham" userId="f91867ea3a0f0556" providerId="LiveId" clId="{EFA4AAD9-0EB3-43A1-A39F-F94367B10E34}" dt="2019-02-01T01:10:45.753" v="8811" actId="1076"/>
          <ac:spMkLst>
            <pc:docMk/>
            <pc:sldMk cId="720634350" sldId="277"/>
            <ac:spMk id="3" creationId="{BCF7EC3C-892D-49FD-9AD2-658DA889FEDE}"/>
          </ac:spMkLst>
        </pc:spChg>
        <pc:spChg chg="add del mod">
          <ac:chgData name="Opal Graham" userId="f91867ea3a0f0556" providerId="LiveId" clId="{EFA4AAD9-0EB3-43A1-A39F-F94367B10E34}" dt="2019-01-31T03:31:44.926" v="6145" actId="478"/>
          <ac:spMkLst>
            <pc:docMk/>
            <pc:sldMk cId="720634350" sldId="277"/>
            <ac:spMk id="5" creationId="{1359B943-C9C3-4AA6-AD0A-631472036391}"/>
          </ac:spMkLst>
        </pc:spChg>
        <pc:spChg chg="add mod">
          <ac:chgData name="Opal Graham" userId="f91867ea3a0f0556" providerId="LiveId" clId="{EFA4AAD9-0EB3-43A1-A39F-F94367B10E34}" dt="2019-01-31T03:48:50.777" v="6231" actId="1076"/>
          <ac:spMkLst>
            <pc:docMk/>
            <pc:sldMk cId="720634350" sldId="277"/>
            <ac:spMk id="6" creationId="{03FD15CD-A189-4AB3-AFF3-B3E9675FE6E7}"/>
          </ac:spMkLst>
        </pc:spChg>
        <pc:spChg chg="add mod">
          <ac:chgData name="Opal Graham" userId="f91867ea3a0f0556" providerId="LiveId" clId="{EFA4AAD9-0EB3-43A1-A39F-F94367B10E34}" dt="2019-01-31T03:47:57.326" v="6224" actId="1076"/>
          <ac:spMkLst>
            <pc:docMk/>
            <pc:sldMk cId="720634350" sldId="277"/>
            <ac:spMk id="7" creationId="{6786DAF2-1256-4D35-B457-74168F5F9691}"/>
          </ac:spMkLst>
        </pc:spChg>
        <pc:spChg chg="add del mod">
          <ac:chgData name="Opal Graham" userId="f91867ea3a0f0556" providerId="LiveId" clId="{EFA4AAD9-0EB3-43A1-A39F-F94367B10E34}" dt="2019-01-31T03:36:57.901" v="6169" actId="478"/>
          <ac:spMkLst>
            <pc:docMk/>
            <pc:sldMk cId="720634350" sldId="277"/>
            <ac:spMk id="8" creationId="{97D0160A-25EB-4BF9-A8D5-77FE838C2D9E}"/>
          </ac:spMkLst>
        </pc:spChg>
        <pc:spChg chg="add del mod">
          <ac:chgData name="Opal Graham" userId="f91867ea3a0f0556" providerId="LiveId" clId="{EFA4AAD9-0EB3-43A1-A39F-F94367B10E34}" dt="2019-01-31T03:37:33.067" v="6171" actId="478"/>
          <ac:spMkLst>
            <pc:docMk/>
            <pc:sldMk cId="720634350" sldId="277"/>
            <ac:spMk id="9" creationId="{DB70CBDB-FC75-4673-BB68-EAF9752CA808}"/>
          </ac:spMkLst>
        </pc:spChg>
        <pc:spChg chg="add del mod">
          <ac:chgData name="Opal Graham" userId="f91867ea3a0f0556" providerId="LiveId" clId="{EFA4AAD9-0EB3-43A1-A39F-F94367B10E34}" dt="2019-01-31T03:44:52.024" v="6199" actId="478"/>
          <ac:spMkLst>
            <pc:docMk/>
            <pc:sldMk cId="720634350" sldId="277"/>
            <ac:spMk id="10" creationId="{240174EE-88DA-4DE4-836D-BBC24750CC1F}"/>
          </ac:spMkLst>
        </pc:spChg>
        <pc:spChg chg="add del mod">
          <ac:chgData name="Opal Graham" userId="f91867ea3a0f0556" providerId="LiveId" clId="{EFA4AAD9-0EB3-43A1-A39F-F94367B10E34}" dt="2019-01-31T03:39:52.583" v="6182" actId="478"/>
          <ac:spMkLst>
            <pc:docMk/>
            <pc:sldMk cId="720634350" sldId="277"/>
            <ac:spMk id="11" creationId="{5727EB68-8BEF-429F-9901-54CB17B862A4}"/>
          </ac:spMkLst>
        </pc:spChg>
        <pc:spChg chg="add del mod">
          <ac:chgData name="Opal Graham" userId="f91867ea3a0f0556" providerId="LiveId" clId="{EFA4AAD9-0EB3-43A1-A39F-F94367B10E34}" dt="2019-01-31T03:44:47.102" v="6198" actId="478"/>
          <ac:spMkLst>
            <pc:docMk/>
            <pc:sldMk cId="720634350" sldId="277"/>
            <ac:spMk id="12" creationId="{F9864076-AC17-4BE7-A270-4D4421C23541}"/>
          </ac:spMkLst>
        </pc:spChg>
        <pc:spChg chg="add del mod">
          <ac:chgData name="Opal Graham" userId="f91867ea3a0f0556" providerId="LiveId" clId="{EFA4AAD9-0EB3-43A1-A39F-F94367B10E34}" dt="2019-01-31T03:44:58.642" v="6200" actId="478"/>
          <ac:spMkLst>
            <pc:docMk/>
            <pc:sldMk cId="720634350" sldId="277"/>
            <ac:spMk id="13" creationId="{9E904019-71F1-418D-A4F8-E6FF139FC2A6}"/>
          </ac:spMkLst>
        </pc:spChg>
        <pc:spChg chg="add del mod">
          <ac:chgData name="Opal Graham" userId="f91867ea3a0f0556" providerId="LiveId" clId="{EFA4AAD9-0EB3-43A1-A39F-F94367B10E34}" dt="2019-01-31T03:42:03.187" v="6186" actId="478"/>
          <ac:spMkLst>
            <pc:docMk/>
            <pc:sldMk cId="720634350" sldId="277"/>
            <ac:spMk id="14" creationId="{20B71909-6724-4F68-897B-48B36C279C88}"/>
          </ac:spMkLst>
        </pc:spChg>
        <pc:spChg chg="add del mod">
          <ac:chgData name="Opal Graham" userId="f91867ea3a0f0556" providerId="LiveId" clId="{EFA4AAD9-0EB3-43A1-A39F-F94367B10E34}" dt="2019-01-31T03:45:02.342" v="6201" actId="478"/>
          <ac:spMkLst>
            <pc:docMk/>
            <pc:sldMk cId="720634350" sldId="277"/>
            <ac:spMk id="15" creationId="{E3332980-DACB-446F-838C-5ECFB54511AD}"/>
          </ac:spMkLst>
        </pc:spChg>
        <pc:spChg chg="add mod">
          <ac:chgData name="Opal Graham" userId="f91867ea3a0f0556" providerId="LiveId" clId="{EFA4AAD9-0EB3-43A1-A39F-F94367B10E34}" dt="2019-02-01T01:10:56.338" v="8813" actId="1076"/>
          <ac:spMkLst>
            <pc:docMk/>
            <pc:sldMk cId="720634350" sldId="277"/>
            <ac:spMk id="21" creationId="{B08C332D-A3D6-4847-ABBB-996CC30476BD}"/>
          </ac:spMkLst>
        </pc:spChg>
        <pc:spChg chg="add mod">
          <ac:chgData name="Opal Graham" userId="f91867ea3a0f0556" providerId="LiveId" clId="{EFA4AAD9-0EB3-43A1-A39F-F94367B10E34}" dt="2019-02-01T01:11:01.253" v="8815" actId="1076"/>
          <ac:spMkLst>
            <pc:docMk/>
            <pc:sldMk cId="720634350" sldId="277"/>
            <ac:spMk id="22" creationId="{33AAF32F-96A3-4F7D-973F-62F3DB2816C6}"/>
          </ac:spMkLst>
        </pc:spChg>
        <pc:spChg chg="add mod">
          <ac:chgData name="Opal Graham" userId="f91867ea3a0f0556" providerId="LiveId" clId="{EFA4AAD9-0EB3-43A1-A39F-F94367B10E34}" dt="2019-02-01T01:11:23.043" v="8820" actId="1076"/>
          <ac:spMkLst>
            <pc:docMk/>
            <pc:sldMk cId="720634350" sldId="277"/>
            <ac:spMk id="23" creationId="{8AD22451-4510-4320-A8D1-822A3EDAEA35}"/>
          </ac:spMkLst>
        </pc:spChg>
        <pc:spChg chg="add mod">
          <ac:chgData name="Opal Graham" userId="f91867ea3a0f0556" providerId="LiveId" clId="{EFA4AAD9-0EB3-43A1-A39F-F94367B10E34}" dt="2019-02-01T01:11:33.043" v="8821" actId="1076"/>
          <ac:spMkLst>
            <pc:docMk/>
            <pc:sldMk cId="720634350" sldId="277"/>
            <ac:spMk id="24" creationId="{60A3CAA6-A01E-4E69-8D92-2C51C103C1AA}"/>
          </ac:spMkLst>
        </pc:spChg>
        <pc:spChg chg="add mod">
          <ac:chgData name="Opal Graham" userId="f91867ea3a0f0556" providerId="LiveId" clId="{EFA4AAD9-0EB3-43A1-A39F-F94367B10E34}" dt="2019-02-01T01:11:38.512" v="8823" actId="1076"/>
          <ac:spMkLst>
            <pc:docMk/>
            <pc:sldMk cId="720634350" sldId="277"/>
            <ac:spMk id="25" creationId="{31B87BE5-F2B9-4CB9-AA65-D6DF8580093C}"/>
          </ac:spMkLst>
        </pc:spChg>
        <pc:spChg chg="add mod">
          <ac:chgData name="Opal Graham" userId="f91867ea3a0f0556" providerId="LiveId" clId="{EFA4AAD9-0EB3-43A1-A39F-F94367B10E34}" dt="2019-01-31T03:48:15.468" v="6227" actId="1076"/>
          <ac:spMkLst>
            <pc:docMk/>
            <pc:sldMk cId="720634350" sldId="277"/>
            <ac:spMk id="26" creationId="{C55C3562-6F79-4B8A-B300-CDC185A69B10}"/>
          </ac:spMkLst>
        </pc:spChg>
        <pc:spChg chg="add mod">
          <ac:chgData name="Opal Graham" userId="f91867ea3a0f0556" providerId="LiveId" clId="{EFA4AAD9-0EB3-43A1-A39F-F94367B10E34}" dt="2019-01-31T03:48:24.051" v="6228" actId="1076"/>
          <ac:spMkLst>
            <pc:docMk/>
            <pc:sldMk cId="720634350" sldId="277"/>
            <ac:spMk id="27" creationId="{A00D72D2-F1C7-4688-B1F1-40ACF9A8E071}"/>
          </ac:spMkLst>
        </pc:spChg>
        <pc:spChg chg="add mod">
          <ac:chgData name="Opal Graham" userId="f91867ea3a0f0556" providerId="LiveId" clId="{EFA4AAD9-0EB3-43A1-A39F-F94367B10E34}" dt="2019-01-31T03:48:30.011" v="6229" actId="1076"/>
          <ac:spMkLst>
            <pc:docMk/>
            <pc:sldMk cId="720634350" sldId="277"/>
            <ac:spMk id="28" creationId="{7189A224-8C77-4D22-B2B2-323482FFE608}"/>
          </ac:spMkLst>
        </pc:spChg>
        <pc:spChg chg="add del mod">
          <ac:chgData name="Opal Graham" userId="f91867ea3a0f0556" providerId="LiveId" clId="{EFA4AAD9-0EB3-43A1-A39F-F94367B10E34}" dt="2019-02-01T01:19:55.837" v="8938" actId="478"/>
          <ac:spMkLst>
            <pc:docMk/>
            <pc:sldMk cId="720634350" sldId="277"/>
            <ac:spMk id="29" creationId="{A03EA9DB-E047-4D11-B63C-C222A2362A99}"/>
          </ac:spMkLst>
        </pc:spChg>
        <pc:spChg chg="add del mod">
          <ac:chgData name="Opal Graham" userId="f91867ea3a0f0556" providerId="LiveId" clId="{EFA4AAD9-0EB3-43A1-A39F-F94367B10E34}" dt="2019-02-01T01:20:06.644" v="8943" actId="478"/>
          <ac:spMkLst>
            <pc:docMk/>
            <pc:sldMk cId="720634350" sldId="277"/>
            <ac:spMk id="30" creationId="{594BC2B1-508F-4A80-9F93-F40DC19458A6}"/>
          </ac:spMkLst>
        </pc:spChg>
        <pc:spChg chg="add del mod">
          <ac:chgData name="Opal Graham" userId="f91867ea3a0f0556" providerId="LiveId" clId="{EFA4AAD9-0EB3-43A1-A39F-F94367B10E34}" dt="2019-02-01T01:19:57.796" v="8939" actId="478"/>
          <ac:spMkLst>
            <pc:docMk/>
            <pc:sldMk cId="720634350" sldId="277"/>
            <ac:spMk id="31" creationId="{4857089B-143C-4EF1-B5B2-44FE29B09E86}"/>
          </ac:spMkLst>
        </pc:spChg>
        <pc:spChg chg="add del mod">
          <ac:chgData name="Opal Graham" userId="f91867ea3a0f0556" providerId="LiveId" clId="{EFA4AAD9-0EB3-43A1-A39F-F94367B10E34}" dt="2019-02-01T01:20:10.706" v="8945" actId="478"/>
          <ac:spMkLst>
            <pc:docMk/>
            <pc:sldMk cId="720634350" sldId="277"/>
            <ac:spMk id="32" creationId="{D8AA1150-ED1A-4BEB-ACFB-0A04C1F2ECA8}"/>
          </ac:spMkLst>
        </pc:spChg>
        <pc:spChg chg="add del mod">
          <ac:chgData name="Opal Graham" userId="f91867ea3a0f0556" providerId="LiveId" clId="{EFA4AAD9-0EB3-43A1-A39F-F94367B10E34}" dt="2019-02-01T01:20:08.826" v="8944" actId="478"/>
          <ac:spMkLst>
            <pc:docMk/>
            <pc:sldMk cId="720634350" sldId="277"/>
            <ac:spMk id="33" creationId="{2AEE8957-C0D7-459B-9415-FC2784C73295}"/>
          </ac:spMkLst>
        </pc:spChg>
        <pc:spChg chg="add del mod">
          <ac:chgData name="Opal Graham" userId="f91867ea3a0f0556" providerId="LiveId" clId="{EFA4AAD9-0EB3-43A1-A39F-F94367B10E34}" dt="2019-02-01T01:20:12.430" v="8946" actId="478"/>
          <ac:spMkLst>
            <pc:docMk/>
            <pc:sldMk cId="720634350" sldId="277"/>
            <ac:spMk id="34" creationId="{A648C4CC-5F09-4323-9564-1600DDBC68A1}"/>
          </ac:spMkLst>
        </pc:spChg>
        <pc:spChg chg="add del mod">
          <ac:chgData name="Opal Graham" userId="f91867ea3a0f0556" providerId="LiveId" clId="{EFA4AAD9-0EB3-43A1-A39F-F94367B10E34}" dt="2019-02-01T01:19:51.899" v="8936" actId="478"/>
          <ac:spMkLst>
            <pc:docMk/>
            <pc:sldMk cId="720634350" sldId="277"/>
            <ac:spMk id="35" creationId="{08962B1D-6D9D-4BA7-AA21-E4A5717BFB52}"/>
          </ac:spMkLst>
        </pc:spChg>
        <pc:spChg chg="add del mod">
          <ac:chgData name="Opal Graham" userId="f91867ea3a0f0556" providerId="LiveId" clId="{EFA4AAD9-0EB3-43A1-A39F-F94367B10E34}" dt="2019-01-31T04:02:20.621" v="6315" actId="478"/>
          <ac:spMkLst>
            <pc:docMk/>
            <pc:sldMk cId="720634350" sldId="277"/>
            <ac:spMk id="36" creationId="{2469DAB7-58CC-4461-A3C8-C476256B6CEB}"/>
          </ac:spMkLst>
        </pc:spChg>
        <pc:spChg chg="add del mod">
          <ac:chgData name="Opal Graham" userId="f91867ea3a0f0556" providerId="LiveId" clId="{EFA4AAD9-0EB3-43A1-A39F-F94367B10E34}" dt="2019-01-31T04:01:51.887" v="6311" actId="478"/>
          <ac:spMkLst>
            <pc:docMk/>
            <pc:sldMk cId="720634350" sldId="277"/>
            <ac:spMk id="37" creationId="{A43837AE-B941-42BE-BCBA-76D9D10B8422}"/>
          </ac:spMkLst>
        </pc:spChg>
        <pc:spChg chg="add del mod">
          <ac:chgData name="Opal Graham" userId="f91867ea3a0f0556" providerId="LiveId" clId="{EFA4AAD9-0EB3-43A1-A39F-F94367B10E34}" dt="2019-02-01T01:20:02.753" v="8941" actId="478"/>
          <ac:spMkLst>
            <pc:docMk/>
            <pc:sldMk cId="720634350" sldId="277"/>
            <ac:spMk id="38" creationId="{F83D0E2E-C3E6-45FA-878B-CEF74199A1FF}"/>
          </ac:spMkLst>
        </pc:spChg>
        <pc:spChg chg="add del mod">
          <ac:chgData name="Opal Graham" userId="f91867ea3a0f0556" providerId="LiveId" clId="{EFA4AAD9-0EB3-43A1-A39F-F94367B10E34}" dt="2019-01-31T04:02:56.369" v="6320" actId="478"/>
          <ac:spMkLst>
            <pc:docMk/>
            <pc:sldMk cId="720634350" sldId="277"/>
            <ac:spMk id="39" creationId="{A73C513C-A2D2-47DB-9EBB-3F3C8D8F58E9}"/>
          </ac:spMkLst>
        </pc:spChg>
        <pc:spChg chg="add del mod">
          <ac:chgData name="Opal Graham" userId="f91867ea3a0f0556" providerId="LiveId" clId="{EFA4AAD9-0EB3-43A1-A39F-F94367B10E34}" dt="2019-01-31T04:02:48.758" v="6319" actId="478"/>
          <ac:spMkLst>
            <pc:docMk/>
            <pc:sldMk cId="720634350" sldId="277"/>
            <ac:spMk id="40" creationId="{C5C532D0-A11D-4C60-8BC3-79D2B54D5097}"/>
          </ac:spMkLst>
        </pc:spChg>
        <pc:spChg chg="add del mod">
          <ac:chgData name="Opal Graham" userId="f91867ea3a0f0556" providerId="LiveId" clId="{EFA4AAD9-0EB3-43A1-A39F-F94367B10E34}" dt="2019-02-01T01:19:53.818" v="8937" actId="478"/>
          <ac:spMkLst>
            <pc:docMk/>
            <pc:sldMk cId="720634350" sldId="277"/>
            <ac:spMk id="41" creationId="{5B8CC848-D6D8-49AA-B031-0A2FBB5D7484}"/>
          </ac:spMkLst>
        </pc:spChg>
        <pc:spChg chg="add del mod">
          <ac:chgData name="Opal Graham" userId="f91867ea3a0f0556" providerId="LiveId" clId="{EFA4AAD9-0EB3-43A1-A39F-F94367B10E34}" dt="2019-02-01T01:20:04.506" v="8942" actId="478"/>
          <ac:spMkLst>
            <pc:docMk/>
            <pc:sldMk cId="720634350" sldId="277"/>
            <ac:spMk id="42" creationId="{645E7C39-5358-43E7-9DB7-E0A1ECEEE5FA}"/>
          </ac:spMkLst>
        </pc:spChg>
        <pc:spChg chg="add del mod">
          <ac:chgData name="Opal Graham" userId="f91867ea3a0f0556" providerId="LiveId" clId="{EFA4AAD9-0EB3-43A1-A39F-F94367B10E34}" dt="2019-02-01T01:19:49.676" v="8935" actId="478"/>
          <ac:spMkLst>
            <pc:docMk/>
            <pc:sldMk cId="720634350" sldId="277"/>
            <ac:spMk id="43" creationId="{ADCA599D-4EA4-4644-BC4A-C5B6F434E9B1}"/>
          </ac:spMkLst>
        </pc:spChg>
        <pc:spChg chg="add del mod">
          <ac:chgData name="Opal Graham" userId="f91867ea3a0f0556" providerId="LiveId" clId="{EFA4AAD9-0EB3-43A1-A39F-F94367B10E34}" dt="2019-02-01T01:20:00.485" v="8940" actId="478"/>
          <ac:spMkLst>
            <pc:docMk/>
            <pc:sldMk cId="720634350" sldId="277"/>
            <ac:spMk id="44" creationId="{BEE16333-DFB2-4E1E-8314-FBAE03490688}"/>
          </ac:spMkLst>
        </pc:spChg>
        <pc:cxnChg chg="add del mod">
          <ac:chgData name="Opal Graham" userId="f91867ea3a0f0556" providerId="LiveId" clId="{EFA4AAD9-0EB3-43A1-A39F-F94367B10E34}" dt="2019-01-31T03:43:53.704" v="6197" actId="478"/>
          <ac:cxnSpMkLst>
            <pc:docMk/>
            <pc:sldMk cId="720634350" sldId="277"/>
            <ac:cxnSpMk id="17" creationId="{43310B68-09CE-4371-92BC-599B32F19F8F}"/>
          </ac:cxnSpMkLst>
        </pc:cxnChg>
      </pc:sldChg>
      <pc:sldChg chg="addSp delSp modSp add mod setBg setClrOvrMap">
        <pc:chgData name="Opal Graham" userId="f91867ea3a0f0556" providerId="LiveId" clId="{EFA4AAD9-0EB3-43A1-A39F-F94367B10E34}" dt="2019-01-24T01:11:19.309" v="2742" actId="26606"/>
        <pc:sldMkLst>
          <pc:docMk/>
          <pc:sldMk cId="2338633147" sldId="279"/>
        </pc:sldMkLst>
        <pc:spChg chg="mod">
          <ac:chgData name="Opal Graham" userId="f91867ea3a0f0556" providerId="LiveId" clId="{EFA4AAD9-0EB3-43A1-A39F-F94367B10E34}" dt="2019-01-24T01:11:19.309" v="2742" actId="26606"/>
          <ac:spMkLst>
            <pc:docMk/>
            <pc:sldMk cId="2338633147" sldId="279"/>
            <ac:spMk id="2" creationId="{DF209ED0-C73E-44FE-B60C-14CC86480027}"/>
          </ac:spMkLst>
        </pc:spChg>
        <pc:spChg chg="del">
          <ac:chgData name="Opal Graham" userId="f91867ea3a0f0556" providerId="LiveId" clId="{EFA4AAD9-0EB3-43A1-A39F-F94367B10E34}" dt="2019-01-24T01:10:58.216" v="2731"/>
          <ac:spMkLst>
            <pc:docMk/>
            <pc:sldMk cId="2338633147" sldId="279"/>
            <ac:spMk id="3" creationId="{9C443C79-7EA6-48D1-B599-186F28ABDAC6}"/>
          </ac:spMkLst>
        </pc:spChg>
        <pc:spChg chg="add">
          <ac:chgData name="Opal Graham" userId="f91867ea3a0f0556" providerId="LiveId" clId="{EFA4AAD9-0EB3-43A1-A39F-F94367B10E34}" dt="2019-01-24T01:11:19.309" v="2742" actId="26606"/>
          <ac:spMkLst>
            <pc:docMk/>
            <pc:sldMk cId="2338633147" sldId="279"/>
            <ac:spMk id="7" creationId="{B9FC6610-A5F8-45EA-B7D4-AFDF75D208D8}"/>
          </ac:spMkLst>
        </pc:spChg>
        <pc:spChg chg="add">
          <ac:chgData name="Opal Graham" userId="f91867ea3a0f0556" providerId="LiveId" clId="{EFA4AAD9-0EB3-43A1-A39F-F94367B10E34}" dt="2019-01-24T01:11:19.309" v="2742" actId="26606"/>
          <ac:spMkLst>
            <pc:docMk/>
            <pc:sldMk cId="2338633147" sldId="279"/>
            <ac:spMk id="11" creationId="{7865333E-6BF7-40FE-AC7D-EB8A0900AA91}"/>
          </ac:spMkLst>
        </pc:spChg>
        <pc:spChg chg="add">
          <ac:chgData name="Opal Graham" userId="f91867ea3a0f0556" providerId="LiveId" clId="{EFA4AAD9-0EB3-43A1-A39F-F94367B10E34}" dt="2019-01-24T01:11:19.309" v="2742" actId="26606"/>
          <ac:spMkLst>
            <pc:docMk/>
            <pc:sldMk cId="2338633147" sldId="279"/>
            <ac:spMk id="13" creationId="{C971C6CD-6DA8-4FDD-A89B-4B681DEABB53}"/>
          </ac:spMkLst>
        </pc:spChg>
        <pc:cxnChg chg="add">
          <ac:chgData name="Opal Graham" userId="f91867ea3a0f0556" providerId="LiveId" clId="{EFA4AAD9-0EB3-43A1-A39F-F94367B10E34}" dt="2019-01-24T01:11:19.309" v="2742" actId="26606"/>
          <ac:cxnSpMkLst>
            <pc:docMk/>
            <pc:sldMk cId="2338633147" sldId="279"/>
            <ac:cxnSpMk id="9" creationId="{4E9AB7A3-4EBC-40F6-99B4-4B1FE7F9DD4A}"/>
          </ac:cxnSpMkLst>
        </pc:cxnChg>
        <pc:cxnChg chg="add">
          <ac:chgData name="Opal Graham" userId="f91867ea3a0f0556" providerId="LiveId" clId="{EFA4AAD9-0EB3-43A1-A39F-F94367B10E34}" dt="2019-01-24T01:11:19.309" v="2742" actId="26606"/>
          <ac:cxnSpMkLst>
            <pc:docMk/>
            <pc:sldMk cId="2338633147" sldId="279"/>
            <ac:cxnSpMk id="15" creationId="{ED3CBB7D-B825-489C-9789-70D05A25CF6F}"/>
          </ac:cxnSpMkLst>
        </pc:cxnChg>
      </pc:sldChg>
      <pc:sldChg chg="addSp delSp modSp add modNotesTx">
        <pc:chgData name="Opal Graham" userId="f91867ea3a0f0556" providerId="LiveId" clId="{EFA4AAD9-0EB3-43A1-A39F-F94367B10E34}" dt="2019-02-07T15:01:13.954" v="18173" actId="20577"/>
        <pc:sldMkLst>
          <pc:docMk/>
          <pc:sldMk cId="161265731" sldId="281"/>
        </pc:sldMkLst>
        <pc:spChg chg="del">
          <ac:chgData name="Opal Graham" userId="f91867ea3a0f0556" providerId="LiveId" clId="{EFA4AAD9-0EB3-43A1-A39F-F94367B10E34}" dt="2019-02-06T22:00:23.270" v="17496" actId="478"/>
          <ac:spMkLst>
            <pc:docMk/>
            <pc:sldMk cId="161265731" sldId="281"/>
            <ac:spMk id="2" creationId="{D98BE2D7-D11B-4C46-9A36-5AB0D92ACF04}"/>
          </ac:spMkLst>
        </pc:spChg>
        <pc:spChg chg="del">
          <ac:chgData name="Opal Graham" userId="f91867ea3a0f0556" providerId="LiveId" clId="{EFA4AAD9-0EB3-43A1-A39F-F94367B10E34}" dt="2019-01-24T02:27:27.909" v="3255" actId="478"/>
          <ac:spMkLst>
            <pc:docMk/>
            <pc:sldMk cId="161265731" sldId="281"/>
            <ac:spMk id="3" creationId="{B7491F8E-32D1-4535-9809-AA2919BB38C9}"/>
          </ac:spMkLst>
        </pc:spChg>
        <pc:spChg chg="mod">
          <ac:chgData name="Opal Graham" userId="f91867ea3a0f0556" providerId="LiveId" clId="{EFA4AAD9-0EB3-43A1-A39F-F94367B10E34}" dt="2019-01-24T02:27:35.772" v="3257" actId="1076"/>
          <ac:spMkLst>
            <pc:docMk/>
            <pc:sldMk cId="161265731" sldId="281"/>
            <ac:spMk id="4" creationId="{2800268E-6068-47F6-9D6D-1CAA2356EA00}"/>
          </ac:spMkLst>
        </pc:spChg>
        <pc:spChg chg="del mod">
          <ac:chgData name="Opal Graham" userId="f91867ea3a0f0556" providerId="LiveId" clId="{EFA4AAD9-0EB3-43A1-A39F-F94367B10E34}" dt="2019-01-24T02:29:38.964" v="3278" actId="478"/>
          <ac:spMkLst>
            <pc:docMk/>
            <pc:sldMk cId="161265731" sldId="281"/>
            <ac:spMk id="5" creationId="{739AA80E-3D82-420B-908F-C0FFBFE7D755}"/>
          </ac:spMkLst>
        </pc:spChg>
        <pc:spChg chg="add del mod">
          <ac:chgData name="Opal Graham" userId="f91867ea3a0f0556" providerId="LiveId" clId="{EFA4AAD9-0EB3-43A1-A39F-F94367B10E34}" dt="2019-02-06T22:00:27.149" v="17497" actId="478"/>
          <ac:spMkLst>
            <pc:docMk/>
            <pc:sldMk cId="161265731" sldId="281"/>
            <ac:spMk id="5" creationId="{BD858457-9F98-42B0-846C-E327803F5890}"/>
          </ac:spMkLst>
        </pc:spChg>
        <pc:spChg chg="add del mod">
          <ac:chgData name="Opal Graham" userId="f91867ea3a0f0556" providerId="LiveId" clId="{EFA4AAD9-0EB3-43A1-A39F-F94367B10E34}" dt="2019-01-24T02:27:32.695" v="3256" actId="478"/>
          <ac:spMkLst>
            <pc:docMk/>
            <pc:sldMk cId="161265731" sldId="281"/>
            <ac:spMk id="7" creationId="{B7239F47-2142-4E68-81AE-8B6FA2595B75}"/>
          </ac:spMkLst>
        </pc:spChg>
        <pc:spChg chg="mod">
          <ac:chgData name="Opal Graham" userId="f91867ea3a0f0556" providerId="LiveId" clId="{EFA4AAD9-0EB3-43A1-A39F-F94367B10E34}" dt="2019-01-24T02:27:38.244" v="3258" actId="1076"/>
          <ac:spMkLst>
            <pc:docMk/>
            <pc:sldMk cId="161265731" sldId="281"/>
            <ac:spMk id="9" creationId="{9E471A8A-86B6-4C02-9613-0C75270C8DA6}"/>
          </ac:spMkLst>
        </pc:spChg>
        <pc:spChg chg="mod">
          <ac:chgData name="Opal Graham" userId="f91867ea3a0f0556" providerId="LiveId" clId="{EFA4AAD9-0EB3-43A1-A39F-F94367B10E34}" dt="2019-01-24T02:27:40.196" v="3259" actId="1076"/>
          <ac:spMkLst>
            <pc:docMk/>
            <pc:sldMk cId="161265731" sldId="281"/>
            <ac:spMk id="11" creationId="{30687838-E10A-4D81-BD38-87F4A10369CB}"/>
          </ac:spMkLst>
        </pc:spChg>
        <pc:spChg chg="mod">
          <ac:chgData name="Opal Graham" userId="f91867ea3a0f0556" providerId="LiveId" clId="{EFA4AAD9-0EB3-43A1-A39F-F94367B10E34}" dt="2019-01-24T02:27:54.860" v="3264" actId="1076"/>
          <ac:spMkLst>
            <pc:docMk/>
            <pc:sldMk cId="161265731" sldId="281"/>
            <ac:spMk id="13" creationId="{3901380A-FE73-4E45-8E02-D48CB962B2A2}"/>
          </ac:spMkLst>
        </pc:spChg>
        <pc:spChg chg="mod">
          <ac:chgData name="Opal Graham" userId="f91867ea3a0f0556" providerId="LiveId" clId="{EFA4AAD9-0EB3-43A1-A39F-F94367B10E34}" dt="2019-01-24T02:27:42.198" v="3260" actId="1076"/>
          <ac:spMkLst>
            <pc:docMk/>
            <pc:sldMk cId="161265731" sldId="281"/>
            <ac:spMk id="14" creationId="{3FB5A3F0-E967-4CF0-8CD0-AB82498BAC2A}"/>
          </ac:spMkLst>
        </pc:spChg>
        <pc:spChg chg="mod">
          <ac:chgData name="Opal Graham" userId="f91867ea3a0f0556" providerId="LiveId" clId="{EFA4AAD9-0EB3-43A1-A39F-F94367B10E34}" dt="2019-01-24T02:27:44.214" v="3261" actId="1076"/>
          <ac:spMkLst>
            <pc:docMk/>
            <pc:sldMk cId="161265731" sldId="281"/>
            <ac:spMk id="15" creationId="{7CD1DB66-A9AF-4855-8EBA-0AE15CFF7351}"/>
          </ac:spMkLst>
        </pc:spChg>
        <pc:spChg chg="mod">
          <ac:chgData name="Opal Graham" userId="f91867ea3a0f0556" providerId="LiveId" clId="{EFA4AAD9-0EB3-43A1-A39F-F94367B10E34}" dt="2019-01-24T02:27:57.559" v="3265" actId="1076"/>
          <ac:spMkLst>
            <pc:docMk/>
            <pc:sldMk cId="161265731" sldId="281"/>
            <ac:spMk id="16" creationId="{900A64F2-8270-4EC7-AF6E-EC9800D500A6}"/>
          </ac:spMkLst>
        </pc:spChg>
        <pc:spChg chg="mod">
          <ac:chgData name="Opal Graham" userId="f91867ea3a0f0556" providerId="LiveId" clId="{EFA4AAD9-0EB3-43A1-A39F-F94367B10E34}" dt="2019-01-24T02:27:51.621" v="3263" actId="1076"/>
          <ac:spMkLst>
            <pc:docMk/>
            <pc:sldMk cId="161265731" sldId="281"/>
            <ac:spMk id="17" creationId="{9EE46582-424D-4C8D-A16D-1ACDDBEBB713}"/>
          </ac:spMkLst>
        </pc:spChg>
        <pc:spChg chg="mod">
          <ac:chgData name="Opal Graham" userId="f91867ea3a0f0556" providerId="LiveId" clId="{EFA4AAD9-0EB3-43A1-A39F-F94367B10E34}" dt="2019-01-24T02:27:47.479" v="3262" actId="1076"/>
          <ac:spMkLst>
            <pc:docMk/>
            <pc:sldMk cId="161265731" sldId="281"/>
            <ac:spMk id="18" creationId="{E7EDBE16-5C29-4950-B4A1-EE5E22881C0B}"/>
          </ac:spMkLst>
        </pc:spChg>
        <pc:spChg chg="del">
          <ac:chgData name="Opal Graham" userId="f91867ea3a0f0556" providerId="LiveId" clId="{EFA4AAD9-0EB3-43A1-A39F-F94367B10E34}" dt="2019-01-24T02:29:23.621" v="3276" actId="478"/>
          <ac:spMkLst>
            <pc:docMk/>
            <pc:sldMk cId="161265731" sldId="281"/>
            <ac:spMk id="31" creationId="{06DCAD5C-9949-49CE-8A55-A27FC1BD6B86}"/>
          </ac:spMkLst>
        </pc:spChg>
        <pc:spChg chg="add del">
          <ac:chgData name="Opal Graham" userId="f91867ea3a0f0556" providerId="LiveId" clId="{EFA4AAD9-0EB3-43A1-A39F-F94367B10E34}" dt="2019-02-06T22:02:25.724" v="17522" actId="478"/>
          <ac:spMkLst>
            <pc:docMk/>
            <pc:sldMk cId="161265731" sldId="281"/>
            <ac:spMk id="31" creationId="{B4B65163-09EE-4043-8EA6-233781BAD92A}"/>
          </ac:spMkLst>
        </pc:spChg>
        <pc:spChg chg="add">
          <ac:chgData name="Opal Graham" userId="f91867ea3a0f0556" providerId="LiveId" clId="{EFA4AAD9-0EB3-43A1-A39F-F94367B10E34}" dt="2019-02-05T00:36:57.025" v="10119"/>
          <ac:spMkLst>
            <pc:docMk/>
            <pc:sldMk cId="161265731" sldId="281"/>
            <ac:spMk id="32" creationId="{0420742E-73F7-406B-BDCA-E4F0F51FC3EE}"/>
          </ac:spMkLst>
        </pc:spChg>
        <pc:spChg chg="del">
          <ac:chgData name="Opal Graham" userId="f91867ea3a0f0556" providerId="LiveId" clId="{EFA4AAD9-0EB3-43A1-A39F-F94367B10E34}" dt="2019-01-24T02:29:21.635" v="3275" actId="478"/>
          <ac:spMkLst>
            <pc:docMk/>
            <pc:sldMk cId="161265731" sldId="281"/>
            <ac:spMk id="32" creationId="{A85AB9C3-3E4E-43C6-93B6-5DE9E04623E8}"/>
          </ac:spMkLst>
        </pc:spChg>
        <pc:spChg chg="del">
          <ac:chgData name="Opal Graham" userId="f91867ea3a0f0556" providerId="LiveId" clId="{EFA4AAD9-0EB3-43A1-A39F-F94367B10E34}" dt="2019-01-24T02:29:30.073" v="3277" actId="478"/>
          <ac:spMkLst>
            <pc:docMk/>
            <pc:sldMk cId="161265731" sldId="281"/>
            <ac:spMk id="33" creationId="{875196E9-E412-4D49-B136-FA30571C5F71}"/>
          </ac:spMkLst>
        </pc:spChg>
        <pc:spChg chg="add">
          <ac:chgData name="Opal Graham" userId="f91867ea3a0f0556" providerId="LiveId" clId="{EFA4AAD9-0EB3-43A1-A39F-F94367B10E34}" dt="2019-02-05T00:37:14.851" v="10120"/>
          <ac:spMkLst>
            <pc:docMk/>
            <pc:sldMk cId="161265731" sldId="281"/>
            <ac:spMk id="33" creationId="{CAB44BF7-09CE-41A1-804E-CDB534E187C0}"/>
          </ac:spMkLst>
        </pc:spChg>
        <pc:spChg chg="add">
          <ac:chgData name="Opal Graham" userId="f91867ea3a0f0556" providerId="LiveId" clId="{EFA4AAD9-0EB3-43A1-A39F-F94367B10E34}" dt="2019-02-06T22:00:27.962" v="17498"/>
          <ac:spMkLst>
            <pc:docMk/>
            <pc:sldMk cId="161265731" sldId="281"/>
            <ac:spMk id="34" creationId="{5ACF4B74-B973-450A-9832-96D078E08AF6}"/>
          </ac:spMkLst>
        </pc:spChg>
        <pc:spChg chg="add mod">
          <ac:chgData name="Opal Graham" userId="f91867ea3a0f0556" providerId="LiveId" clId="{EFA4AAD9-0EB3-43A1-A39F-F94367B10E34}" dt="2019-02-07T15:01:13.954" v="18173" actId="20577"/>
          <ac:spMkLst>
            <pc:docMk/>
            <pc:sldMk cId="161265731" sldId="281"/>
            <ac:spMk id="35" creationId="{5238FB38-F028-4B4B-8D4D-03843D5201DD}"/>
          </ac:spMkLst>
        </pc:spChg>
      </pc:sldChg>
      <pc:sldChg chg="addSp delSp modSp add modNotesTx">
        <pc:chgData name="Opal Graham" userId="f91867ea3a0f0556" providerId="LiveId" clId="{EFA4AAD9-0EB3-43A1-A39F-F94367B10E34}" dt="2019-02-07T15:01:20.300" v="18175" actId="20577"/>
        <pc:sldMkLst>
          <pc:docMk/>
          <pc:sldMk cId="3738306924" sldId="282"/>
        </pc:sldMkLst>
        <pc:spChg chg="del">
          <ac:chgData name="Opal Graham" userId="f91867ea3a0f0556" providerId="LiveId" clId="{EFA4AAD9-0EB3-43A1-A39F-F94367B10E34}" dt="2019-02-06T22:00:35.026" v="17499" actId="478"/>
          <ac:spMkLst>
            <pc:docMk/>
            <pc:sldMk cId="3738306924" sldId="282"/>
            <ac:spMk id="2" creationId="{D98BE2D7-D11B-4C46-9A36-5AB0D92ACF04}"/>
          </ac:spMkLst>
        </pc:spChg>
        <pc:spChg chg="mod">
          <ac:chgData name="Opal Graham" userId="f91867ea3a0f0556" providerId="LiveId" clId="{EFA4AAD9-0EB3-43A1-A39F-F94367B10E34}" dt="2019-02-06T23:10:20.120" v="17841" actId="20577"/>
          <ac:spMkLst>
            <pc:docMk/>
            <pc:sldMk cId="3738306924" sldId="282"/>
            <ac:spMk id="5" creationId="{739AA80E-3D82-420B-908F-C0FFBFE7D755}"/>
          </ac:spMkLst>
        </pc:spChg>
        <pc:spChg chg="add del mod">
          <ac:chgData name="Opal Graham" userId="f91867ea3a0f0556" providerId="LiveId" clId="{EFA4AAD9-0EB3-43A1-A39F-F94367B10E34}" dt="2019-02-06T22:00:37.461" v="17500" actId="478"/>
          <ac:spMkLst>
            <pc:docMk/>
            <pc:sldMk cId="3738306924" sldId="282"/>
            <ac:spMk id="6" creationId="{EF6F30D3-2E1D-4FDC-8386-BF8E06638FA2}"/>
          </ac:spMkLst>
        </pc:spChg>
        <pc:spChg chg="del">
          <ac:chgData name="Opal Graham" userId="f91867ea3a0f0556" providerId="LiveId" clId="{EFA4AAD9-0EB3-43A1-A39F-F94367B10E34}" dt="2019-01-24T02:29:14.632" v="3273" actId="478"/>
          <ac:spMkLst>
            <pc:docMk/>
            <pc:sldMk cId="3738306924" sldId="282"/>
            <ac:spMk id="31" creationId="{06DCAD5C-9949-49CE-8A55-A27FC1BD6B86}"/>
          </ac:spMkLst>
        </pc:spChg>
        <pc:spChg chg="add del">
          <ac:chgData name="Opal Graham" userId="f91867ea3a0f0556" providerId="LiveId" clId="{EFA4AAD9-0EB3-43A1-A39F-F94367B10E34}" dt="2019-02-06T22:02:31.082" v="17524" actId="478"/>
          <ac:spMkLst>
            <pc:docMk/>
            <pc:sldMk cId="3738306924" sldId="282"/>
            <ac:spMk id="31" creationId="{2C94814D-0C6C-47D8-8C54-B8DCCFCA07CE}"/>
          </ac:spMkLst>
        </pc:spChg>
        <pc:spChg chg="add">
          <ac:chgData name="Opal Graham" userId="f91867ea3a0f0556" providerId="LiveId" clId="{EFA4AAD9-0EB3-43A1-A39F-F94367B10E34}" dt="2019-02-05T00:37:33.137" v="10121"/>
          <ac:spMkLst>
            <pc:docMk/>
            <pc:sldMk cId="3738306924" sldId="282"/>
            <ac:spMk id="32" creationId="{59BE125E-3706-4488-BEC3-7020CE399A24}"/>
          </ac:spMkLst>
        </pc:spChg>
        <pc:spChg chg="del">
          <ac:chgData name="Opal Graham" userId="f91867ea3a0f0556" providerId="LiveId" clId="{EFA4AAD9-0EB3-43A1-A39F-F94367B10E34}" dt="2019-01-24T02:29:12.960" v="3272" actId="478"/>
          <ac:spMkLst>
            <pc:docMk/>
            <pc:sldMk cId="3738306924" sldId="282"/>
            <ac:spMk id="32" creationId="{A85AB9C3-3E4E-43C6-93B6-5DE9E04623E8}"/>
          </ac:spMkLst>
        </pc:spChg>
        <pc:spChg chg="add">
          <ac:chgData name="Opal Graham" userId="f91867ea3a0f0556" providerId="LiveId" clId="{EFA4AAD9-0EB3-43A1-A39F-F94367B10E34}" dt="2019-02-05T00:37:45.664" v="10123"/>
          <ac:spMkLst>
            <pc:docMk/>
            <pc:sldMk cId="3738306924" sldId="282"/>
            <ac:spMk id="33" creationId="{430E07F3-328A-4C36-8DCB-E2C6FE6079DE}"/>
          </ac:spMkLst>
        </pc:spChg>
        <pc:spChg chg="del">
          <ac:chgData name="Opal Graham" userId="f91867ea3a0f0556" providerId="LiveId" clId="{EFA4AAD9-0EB3-43A1-A39F-F94367B10E34}" dt="2019-01-24T02:29:17.353" v="3274" actId="478"/>
          <ac:spMkLst>
            <pc:docMk/>
            <pc:sldMk cId="3738306924" sldId="282"/>
            <ac:spMk id="33" creationId="{875196E9-E412-4D49-B136-FA30571C5F71}"/>
          </ac:spMkLst>
        </pc:spChg>
        <pc:spChg chg="add">
          <ac:chgData name="Opal Graham" userId="f91867ea3a0f0556" providerId="LiveId" clId="{EFA4AAD9-0EB3-43A1-A39F-F94367B10E34}" dt="2019-02-06T22:00:38.339" v="17501"/>
          <ac:spMkLst>
            <pc:docMk/>
            <pc:sldMk cId="3738306924" sldId="282"/>
            <ac:spMk id="34" creationId="{B85F8CB3-172A-47CF-9DE4-F88643F2D0A7}"/>
          </ac:spMkLst>
        </pc:spChg>
        <pc:spChg chg="add mod">
          <ac:chgData name="Opal Graham" userId="f91867ea3a0f0556" providerId="LiveId" clId="{EFA4AAD9-0EB3-43A1-A39F-F94367B10E34}" dt="2019-02-07T15:01:20.300" v="18175" actId="20577"/>
          <ac:spMkLst>
            <pc:docMk/>
            <pc:sldMk cId="3738306924" sldId="282"/>
            <ac:spMk id="35" creationId="{176BE8AC-CBFE-45EF-AF0F-4A02AE91C941}"/>
          </ac:spMkLst>
        </pc:spChg>
      </pc:sldChg>
      <pc:sldChg chg="addSp delSp modSp add modNotesTx">
        <pc:chgData name="Opal Graham" userId="f91867ea3a0f0556" providerId="LiveId" clId="{EFA4AAD9-0EB3-43A1-A39F-F94367B10E34}" dt="2019-02-07T15:01:26.262" v="18177" actId="20577"/>
        <pc:sldMkLst>
          <pc:docMk/>
          <pc:sldMk cId="65948589" sldId="283"/>
        </pc:sldMkLst>
        <pc:spChg chg="del">
          <ac:chgData name="Opal Graham" userId="f91867ea3a0f0556" providerId="LiveId" clId="{EFA4AAD9-0EB3-43A1-A39F-F94367B10E34}" dt="2019-02-06T22:00:50.119" v="17502" actId="478"/>
          <ac:spMkLst>
            <pc:docMk/>
            <pc:sldMk cId="65948589" sldId="283"/>
            <ac:spMk id="2" creationId="{D98BE2D7-D11B-4C46-9A36-5AB0D92ACF04}"/>
          </ac:spMkLst>
        </pc:spChg>
        <pc:spChg chg="del">
          <ac:chgData name="Opal Graham" userId="f91867ea3a0f0556" providerId="LiveId" clId="{EFA4AAD9-0EB3-43A1-A39F-F94367B10E34}" dt="2019-02-06T22:07:25.989" v="17591" actId="478"/>
          <ac:spMkLst>
            <pc:docMk/>
            <pc:sldMk cId="65948589" sldId="283"/>
            <ac:spMk id="5" creationId="{739AA80E-3D82-420B-908F-C0FFBFE7D755}"/>
          </ac:spMkLst>
        </pc:spChg>
        <pc:spChg chg="add del mod">
          <ac:chgData name="Opal Graham" userId="f91867ea3a0f0556" providerId="LiveId" clId="{EFA4AAD9-0EB3-43A1-A39F-F94367B10E34}" dt="2019-02-06T22:00:58.808" v="17503" actId="478"/>
          <ac:spMkLst>
            <pc:docMk/>
            <pc:sldMk cId="65948589" sldId="283"/>
            <ac:spMk id="6" creationId="{51CF9423-F096-4D03-BCD7-BABC15908B4E}"/>
          </ac:spMkLst>
        </pc:spChg>
        <pc:spChg chg="mod">
          <ac:chgData name="Opal Graham" userId="f91867ea3a0f0556" providerId="LiveId" clId="{EFA4AAD9-0EB3-43A1-A39F-F94367B10E34}" dt="2019-01-31T21:12:41.098" v="6524"/>
          <ac:spMkLst>
            <pc:docMk/>
            <pc:sldMk cId="65948589" sldId="283"/>
            <ac:spMk id="33" creationId="{875196E9-E412-4D49-B136-FA30571C5F71}"/>
          </ac:spMkLst>
        </pc:spChg>
        <pc:spChg chg="add del">
          <ac:chgData name="Opal Graham" userId="f91867ea3a0f0556" providerId="LiveId" clId="{EFA4AAD9-0EB3-43A1-A39F-F94367B10E34}" dt="2019-02-06T22:02:37.046" v="17526" actId="478"/>
          <ac:spMkLst>
            <pc:docMk/>
            <pc:sldMk cId="65948589" sldId="283"/>
            <ac:spMk id="34" creationId="{F38B2AF0-88F8-48CE-A165-5CAA37EB9117}"/>
          </ac:spMkLst>
        </pc:spChg>
        <pc:spChg chg="add">
          <ac:chgData name="Opal Graham" userId="f91867ea3a0f0556" providerId="LiveId" clId="{EFA4AAD9-0EB3-43A1-A39F-F94367B10E34}" dt="2019-02-05T00:37:35.186" v="10122"/>
          <ac:spMkLst>
            <pc:docMk/>
            <pc:sldMk cId="65948589" sldId="283"/>
            <ac:spMk id="35" creationId="{C8B43FA1-6EF0-4487-BCA1-785F6598BE05}"/>
          </ac:spMkLst>
        </pc:spChg>
        <pc:spChg chg="add">
          <ac:chgData name="Opal Graham" userId="f91867ea3a0f0556" providerId="LiveId" clId="{EFA4AAD9-0EB3-43A1-A39F-F94367B10E34}" dt="2019-02-05T00:37:47.454" v="10124"/>
          <ac:spMkLst>
            <pc:docMk/>
            <pc:sldMk cId="65948589" sldId="283"/>
            <ac:spMk id="36" creationId="{EEAC0EFC-497A-4895-BE95-2FD09B8414A6}"/>
          </ac:spMkLst>
        </pc:spChg>
        <pc:spChg chg="add">
          <ac:chgData name="Opal Graham" userId="f91867ea3a0f0556" providerId="LiveId" clId="{EFA4AAD9-0EB3-43A1-A39F-F94367B10E34}" dt="2019-02-06T22:00:59.714" v="17504"/>
          <ac:spMkLst>
            <pc:docMk/>
            <pc:sldMk cId="65948589" sldId="283"/>
            <ac:spMk id="37" creationId="{378EB0F8-6068-441F-A493-835223EBEF79}"/>
          </ac:spMkLst>
        </pc:spChg>
        <pc:spChg chg="add mod">
          <ac:chgData name="Opal Graham" userId="f91867ea3a0f0556" providerId="LiveId" clId="{EFA4AAD9-0EB3-43A1-A39F-F94367B10E34}" dt="2019-02-07T15:01:26.262" v="18177" actId="20577"/>
          <ac:spMkLst>
            <pc:docMk/>
            <pc:sldMk cId="65948589" sldId="283"/>
            <ac:spMk id="38" creationId="{82DA37CC-6838-442C-9CD3-76D20D0E96D7}"/>
          </ac:spMkLst>
        </pc:spChg>
        <pc:spChg chg="add del">
          <ac:chgData name="Opal Graham" userId="f91867ea3a0f0556" providerId="LiveId" clId="{EFA4AAD9-0EB3-43A1-A39F-F94367B10E34}" dt="2019-02-06T23:10:34.646" v="17842" actId="478"/>
          <ac:spMkLst>
            <pc:docMk/>
            <pc:sldMk cId="65948589" sldId="283"/>
            <ac:spMk id="39" creationId="{A71AF3E6-27EC-4093-8020-F528B1781CCC}"/>
          </ac:spMkLst>
        </pc:spChg>
        <pc:spChg chg="add">
          <ac:chgData name="Opal Graham" userId="f91867ea3a0f0556" providerId="LiveId" clId="{EFA4AAD9-0EB3-43A1-A39F-F94367B10E34}" dt="2019-02-06T23:10:35.162" v="17843"/>
          <ac:spMkLst>
            <pc:docMk/>
            <pc:sldMk cId="65948589" sldId="283"/>
            <ac:spMk id="40" creationId="{51A76CA1-308F-4E2B-B163-761A3E45AA19}"/>
          </ac:spMkLst>
        </pc:spChg>
      </pc:sldChg>
      <pc:sldChg chg="addSp delSp modSp add modNotesTx">
        <pc:chgData name="Opal Graham" userId="f91867ea3a0f0556" providerId="LiveId" clId="{EFA4AAD9-0EB3-43A1-A39F-F94367B10E34}" dt="2019-02-05T00:50:29.279" v="10792" actId="5793"/>
        <pc:sldMkLst>
          <pc:docMk/>
          <pc:sldMk cId="2109537618" sldId="285"/>
        </pc:sldMkLst>
        <pc:spChg chg="add del mod">
          <ac:chgData name="Opal Graham" userId="f91867ea3a0f0556" providerId="LiveId" clId="{EFA4AAD9-0EB3-43A1-A39F-F94367B10E34}" dt="2019-01-31T21:30:56.305" v="6578"/>
          <ac:spMkLst>
            <pc:docMk/>
            <pc:sldMk cId="2109537618" sldId="285"/>
            <ac:spMk id="3" creationId="{7EB24AA5-0A29-4342-9E27-06D92B0B6A3A}"/>
          </ac:spMkLst>
        </pc:spChg>
        <pc:spChg chg="ord">
          <ac:chgData name="Opal Graham" userId="f91867ea3a0f0556" providerId="LiveId" clId="{EFA4AAD9-0EB3-43A1-A39F-F94367B10E34}" dt="2019-01-24T03:00:57.237" v="3541" actId="170"/>
          <ac:spMkLst>
            <pc:docMk/>
            <pc:sldMk cId="2109537618" sldId="285"/>
            <ac:spMk id="5" creationId="{0624BD3D-2A50-465C-8C9E-39C40683E5BF}"/>
          </ac:spMkLst>
        </pc:spChg>
        <pc:spChg chg="ord">
          <ac:chgData name="Opal Graham" userId="f91867ea3a0f0556" providerId="LiveId" clId="{EFA4AAD9-0EB3-43A1-A39F-F94367B10E34}" dt="2019-01-24T02:59:04.101" v="3531" actId="170"/>
          <ac:spMkLst>
            <pc:docMk/>
            <pc:sldMk cId="2109537618" sldId="285"/>
            <ac:spMk id="7" creationId="{AEDDE28E-98A1-4FE7-A4D4-7E0019482DE8}"/>
          </ac:spMkLst>
        </pc:spChg>
        <pc:spChg chg="del mod">
          <ac:chgData name="Opal Graham" userId="f91867ea3a0f0556" providerId="LiveId" clId="{EFA4AAD9-0EB3-43A1-A39F-F94367B10E34}" dt="2019-01-31T23:53:23.453" v="8077" actId="478"/>
          <ac:spMkLst>
            <pc:docMk/>
            <pc:sldMk cId="2109537618" sldId="285"/>
            <ac:spMk id="11" creationId="{9DAD22F4-2537-4357-AD80-66092AEF2B02}"/>
          </ac:spMkLst>
        </pc:spChg>
        <pc:spChg chg="add del">
          <ac:chgData name="Opal Graham" userId="f91867ea3a0f0556" providerId="LiveId" clId="{EFA4AAD9-0EB3-43A1-A39F-F94367B10E34}" dt="2019-01-31T21:50:28.642" v="6996" actId="478"/>
          <ac:spMkLst>
            <pc:docMk/>
            <pc:sldMk cId="2109537618" sldId="285"/>
            <ac:spMk id="23" creationId="{E35CA59F-1E11-4FF4-A22B-8DD3F0D72716}"/>
          </ac:spMkLst>
        </pc:spChg>
        <pc:spChg chg="del">
          <ac:chgData name="Opal Graham" userId="f91867ea3a0f0556" providerId="LiveId" clId="{EFA4AAD9-0EB3-43A1-A39F-F94367B10E34}" dt="2019-01-31T21:51:28.215" v="6998" actId="478"/>
          <ac:spMkLst>
            <pc:docMk/>
            <pc:sldMk cId="2109537618" sldId="285"/>
            <ac:spMk id="34" creationId="{D4B0DC85-B266-4706-AA73-584347D80467}"/>
          </ac:spMkLst>
        </pc:spChg>
        <pc:spChg chg="mod">
          <ac:chgData name="Opal Graham" userId="f91867ea3a0f0556" providerId="LiveId" clId="{EFA4AAD9-0EB3-43A1-A39F-F94367B10E34}" dt="2019-01-24T03:15:47.275" v="3635" actId="1076"/>
          <ac:spMkLst>
            <pc:docMk/>
            <pc:sldMk cId="2109537618" sldId="285"/>
            <ac:spMk id="36" creationId="{E8F11FA7-BFD5-45C3-BA93-AE7488A78A5F}"/>
          </ac:spMkLst>
        </pc:spChg>
        <pc:spChg chg="add del mod">
          <ac:chgData name="Opal Graham" userId="f91867ea3a0f0556" providerId="LiveId" clId="{EFA4AAD9-0EB3-43A1-A39F-F94367B10E34}" dt="2019-01-24T02:51:25.583" v="3501" actId="478"/>
          <ac:spMkLst>
            <pc:docMk/>
            <pc:sldMk cId="2109537618" sldId="285"/>
            <ac:spMk id="39" creationId="{9C06CED3-788E-4676-989E-9CEC1E814DCA}"/>
          </ac:spMkLst>
        </pc:spChg>
        <pc:spChg chg="add del mod">
          <ac:chgData name="Opal Graham" userId="f91867ea3a0f0556" providerId="LiveId" clId="{EFA4AAD9-0EB3-43A1-A39F-F94367B10E34}" dt="2019-01-24T02:53:48.076" v="3503" actId="478"/>
          <ac:spMkLst>
            <pc:docMk/>
            <pc:sldMk cId="2109537618" sldId="285"/>
            <ac:spMk id="40" creationId="{877B1078-AFA3-4328-B5C4-ADE0A23E6CDE}"/>
          </ac:spMkLst>
        </pc:spChg>
        <pc:spChg chg="add del mod">
          <ac:chgData name="Opal Graham" userId="f91867ea3a0f0556" providerId="LiveId" clId="{EFA4AAD9-0EB3-43A1-A39F-F94367B10E34}" dt="2019-01-24T02:54:10.073" v="3505" actId="478"/>
          <ac:spMkLst>
            <pc:docMk/>
            <pc:sldMk cId="2109537618" sldId="285"/>
            <ac:spMk id="41" creationId="{D5994487-A769-4892-91A7-FC6B4D07C061}"/>
          </ac:spMkLst>
        </pc:spChg>
        <pc:spChg chg="add del mod ord">
          <ac:chgData name="Opal Graham" userId="f91867ea3a0f0556" providerId="LiveId" clId="{EFA4AAD9-0EB3-43A1-A39F-F94367B10E34}" dt="2019-01-31T21:49:48.060" v="6991" actId="478"/>
          <ac:spMkLst>
            <pc:docMk/>
            <pc:sldMk cId="2109537618" sldId="285"/>
            <ac:spMk id="42" creationId="{DACE06F3-42D4-47C8-8194-0EC42056282B}"/>
          </ac:spMkLst>
        </pc:spChg>
        <pc:spChg chg="add del mod">
          <ac:chgData name="Opal Graham" userId="f91867ea3a0f0556" providerId="LiveId" clId="{EFA4AAD9-0EB3-43A1-A39F-F94367B10E34}" dt="2019-01-31T21:49:51.044" v="6992" actId="478"/>
          <ac:spMkLst>
            <pc:docMk/>
            <pc:sldMk cId="2109537618" sldId="285"/>
            <ac:spMk id="43" creationId="{650984B9-BFF3-4522-A2AE-D6B3EA5DB0C3}"/>
          </ac:spMkLst>
        </pc:spChg>
        <pc:spChg chg="add del mod">
          <ac:chgData name="Opal Graham" userId="f91867ea3a0f0556" providerId="LiveId" clId="{EFA4AAD9-0EB3-43A1-A39F-F94367B10E34}" dt="2019-01-31T21:49:53.731" v="6993" actId="478"/>
          <ac:spMkLst>
            <pc:docMk/>
            <pc:sldMk cId="2109537618" sldId="285"/>
            <ac:spMk id="44" creationId="{CD33309C-CB24-406E-AED0-09A840324802}"/>
          </ac:spMkLst>
        </pc:spChg>
        <pc:cxnChg chg="add del mod ord">
          <ac:chgData name="Opal Graham" userId="f91867ea3a0f0556" providerId="LiveId" clId="{EFA4AAD9-0EB3-43A1-A39F-F94367B10E34}" dt="2019-01-31T21:49:56.199" v="6994" actId="478"/>
          <ac:cxnSpMkLst>
            <pc:docMk/>
            <pc:sldMk cId="2109537618" sldId="285"/>
            <ac:cxnSpMk id="4" creationId="{6DE6A23F-2C09-40DD-970E-9E71F0DA52DC}"/>
          </ac:cxnSpMkLst>
        </pc:cxnChg>
        <pc:cxnChg chg="add del mod">
          <ac:chgData name="Opal Graham" userId="f91867ea3a0f0556" providerId="LiveId" clId="{EFA4AAD9-0EB3-43A1-A39F-F94367B10E34}" dt="2019-01-24T03:01:26.334" v="3568" actId="478"/>
          <ac:cxnSpMkLst>
            <pc:docMk/>
            <pc:sldMk cId="2109537618" sldId="285"/>
            <ac:cxnSpMk id="14" creationId="{CB3554A8-A72D-483D-BF1C-F1D2CE21AA28}"/>
          </ac:cxnSpMkLst>
        </pc:cxnChg>
        <pc:cxnChg chg="add del mod">
          <ac:chgData name="Opal Graham" userId="f91867ea3a0f0556" providerId="LiveId" clId="{EFA4AAD9-0EB3-43A1-A39F-F94367B10E34}" dt="2019-01-24T03:01:28.883" v="3569" actId="478"/>
          <ac:cxnSpMkLst>
            <pc:docMk/>
            <pc:sldMk cId="2109537618" sldId="285"/>
            <ac:cxnSpMk id="28" creationId="{564176FB-7B92-451B-B312-C830A49A0874}"/>
          </ac:cxnSpMkLst>
        </pc:cxnChg>
        <pc:cxnChg chg="mod">
          <ac:chgData name="Opal Graham" userId="f91867ea3a0f0556" providerId="LiveId" clId="{EFA4AAD9-0EB3-43A1-A39F-F94367B10E34}" dt="2019-01-24T02:47:29.867" v="3476" actId="1076"/>
          <ac:cxnSpMkLst>
            <pc:docMk/>
            <pc:sldMk cId="2109537618" sldId="285"/>
            <ac:cxnSpMk id="30" creationId="{A8A22CAF-CC45-454D-B64B-04F512CF8C86}"/>
          </ac:cxnSpMkLst>
        </pc:cxnChg>
        <pc:cxnChg chg="add del mod">
          <ac:chgData name="Opal Graham" userId="f91867ea3a0f0556" providerId="LiveId" clId="{EFA4AAD9-0EB3-43A1-A39F-F94367B10E34}" dt="2019-01-24T03:01:32.055" v="3570" actId="478"/>
          <ac:cxnSpMkLst>
            <pc:docMk/>
            <pc:sldMk cId="2109537618" sldId="285"/>
            <ac:cxnSpMk id="38" creationId="{1F99E7AA-A84B-4CAC-A86B-8E90DE9F5561}"/>
          </ac:cxnSpMkLst>
        </pc:cxnChg>
      </pc:sldChg>
      <pc:sldChg chg="modSp add modNotesTx">
        <pc:chgData name="Opal Graham" userId="f91867ea3a0f0556" providerId="LiveId" clId="{EFA4AAD9-0EB3-43A1-A39F-F94367B10E34}" dt="2019-02-09T12:05:45.923" v="18424" actId="20577"/>
        <pc:sldMkLst>
          <pc:docMk/>
          <pc:sldMk cId="3008539116" sldId="288"/>
        </pc:sldMkLst>
        <pc:spChg chg="mod">
          <ac:chgData name="Opal Graham" userId="f91867ea3a0f0556" providerId="LiveId" clId="{EFA4AAD9-0EB3-43A1-A39F-F94367B10E34}" dt="2019-02-05T03:15:16.137" v="17166" actId="20577"/>
          <ac:spMkLst>
            <pc:docMk/>
            <pc:sldMk cId="3008539116" sldId="288"/>
            <ac:spMk id="2" creationId="{32EBE3F1-4A45-445B-AC68-73E197D7E3BA}"/>
          </ac:spMkLst>
        </pc:spChg>
        <pc:spChg chg="mod">
          <ac:chgData name="Opal Graham" userId="f91867ea3a0f0556" providerId="LiveId" clId="{EFA4AAD9-0EB3-43A1-A39F-F94367B10E34}" dt="2019-02-09T12:05:45.923" v="18424" actId="20577"/>
          <ac:spMkLst>
            <pc:docMk/>
            <pc:sldMk cId="3008539116" sldId="288"/>
            <ac:spMk id="3" creationId="{8FD76591-B6EF-42D2-B88F-A96C9BD0BC86}"/>
          </ac:spMkLst>
        </pc:spChg>
      </pc:sldChg>
      <pc:sldChg chg="modSp add">
        <pc:chgData name="Opal Graham" userId="f91867ea3a0f0556" providerId="LiveId" clId="{EFA4AAD9-0EB3-43A1-A39F-F94367B10E34}" dt="2019-02-09T12:11:16.445" v="18664" actId="20577"/>
        <pc:sldMkLst>
          <pc:docMk/>
          <pc:sldMk cId="1946034582" sldId="289"/>
        </pc:sldMkLst>
        <pc:spChg chg="mod">
          <ac:chgData name="Opal Graham" userId="f91867ea3a0f0556" providerId="LiveId" clId="{EFA4AAD9-0EB3-43A1-A39F-F94367B10E34}" dt="2019-02-05T03:14:40.503" v="17112" actId="20577"/>
          <ac:spMkLst>
            <pc:docMk/>
            <pc:sldMk cId="1946034582" sldId="289"/>
            <ac:spMk id="2" creationId="{32EBE3F1-4A45-445B-AC68-73E197D7E3BA}"/>
          </ac:spMkLst>
        </pc:spChg>
        <pc:spChg chg="mod">
          <ac:chgData name="Opal Graham" userId="f91867ea3a0f0556" providerId="LiveId" clId="{EFA4AAD9-0EB3-43A1-A39F-F94367B10E34}" dt="2019-02-09T12:11:16.445" v="18664" actId="20577"/>
          <ac:spMkLst>
            <pc:docMk/>
            <pc:sldMk cId="1946034582" sldId="289"/>
            <ac:spMk id="3" creationId="{8FD76591-B6EF-42D2-B88F-A96C9BD0BC86}"/>
          </ac:spMkLst>
        </pc:spChg>
      </pc:sldChg>
      <pc:sldChg chg="addSp delSp modSp add modNotesTx">
        <pc:chgData name="Opal Graham" userId="f91867ea3a0f0556" providerId="LiveId" clId="{EFA4AAD9-0EB3-43A1-A39F-F94367B10E34}" dt="2019-02-09T12:13:14.132" v="18665"/>
        <pc:sldMkLst>
          <pc:docMk/>
          <pc:sldMk cId="2674474715" sldId="290"/>
        </pc:sldMkLst>
        <pc:spChg chg="mod">
          <ac:chgData name="Opal Graham" userId="f91867ea3a0f0556" providerId="LiveId" clId="{EFA4AAD9-0EB3-43A1-A39F-F94367B10E34}" dt="2019-02-05T03:14:46.033" v="17121" actId="20577"/>
          <ac:spMkLst>
            <pc:docMk/>
            <pc:sldMk cId="2674474715" sldId="290"/>
            <ac:spMk id="2" creationId="{32EBE3F1-4A45-445B-AC68-73E197D7E3BA}"/>
          </ac:spMkLst>
        </pc:spChg>
        <pc:spChg chg="mod">
          <ac:chgData name="Opal Graham" userId="f91867ea3a0f0556" providerId="LiveId" clId="{EFA4AAD9-0EB3-43A1-A39F-F94367B10E34}" dt="2019-02-09T12:13:14.132" v="18665"/>
          <ac:spMkLst>
            <pc:docMk/>
            <pc:sldMk cId="2674474715" sldId="290"/>
            <ac:spMk id="3" creationId="{8FD76591-B6EF-42D2-B88F-A96C9BD0BC86}"/>
          </ac:spMkLst>
        </pc:spChg>
        <pc:spChg chg="add del mod">
          <ac:chgData name="Opal Graham" userId="f91867ea3a0f0556" providerId="LiveId" clId="{EFA4AAD9-0EB3-43A1-A39F-F94367B10E34}" dt="2019-02-06T23:48:11.571" v="18147" actId="478"/>
          <ac:spMkLst>
            <pc:docMk/>
            <pc:sldMk cId="2674474715" sldId="290"/>
            <ac:spMk id="6" creationId="{BBAB16AC-B5C0-4D59-B527-78F0027165BB}"/>
          </ac:spMkLst>
        </pc:spChg>
        <pc:spChg chg="add del mod ord">
          <ac:chgData name="Opal Graham" userId="f91867ea3a0f0556" providerId="LiveId" clId="{EFA4AAD9-0EB3-43A1-A39F-F94367B10E34}" dt="2019-01-31T00:45:14.002" v="4080" actId="478"/>
          <ac:spMkLst>
            <pc:docMk/>
            <pc:sldMk cId="2674474715" sldId="290"/>
            <ac:spMk id="7" creationId="{C7D40B91-9BBF-4884-B3BF-974F12B8FF45}"/>
          </ac:spMkLst>
        </pc:spChg>
        <pc:spChg chg="add del">
          <ac:chgData name="Opal Graham" userId="f91867ea3a0f0556" providerId="LiveId" clId="{EFA4AAD9-0EB3-43A1-A39F-F94367B10E34}" dt="2019-02-06T23:48:20.024" v="18150"/>
          <ac:spMkLst>
            <pc:docMk/>
            <pc:sldMk cId="2674474715" sldId="290"/>
            <ac:spMk id="8" creationId="{A909C78A-914D-44CC-B6D2-4F1C0874C6D4}"/>
          </ac:spMkLst>
        </pc:spChg>
        <pc:spChg chg="add del mod">
          <ac:chgData name="Opal Graham" userId="f91867ea3a0f0556" providerId="LiveId" clId="{EFA4AAD9-0EB3-43A1-A39F-F94367B10E34}" dt="2019-01-31T00:17:32.329" v="3877" actId="478"/>
          <ac:spMkLst>
            <pc:docMk/>
            <pc:sldMk cId="2674474715" sldId="290"/>
            <ac:spMk id="8" creationId="{AFF17E57-6D5D-47AA-8F27-B742C8001372}"/>
          </ac:spMkLst>
        </pc:spChg>
        <pc:spChg chg="add del mod">
          <ac:chgData name="Opal Graham" userId="f91867ea3a0f0556" providerId="LiveId" clId="{EFA4AAD9-0EB3-43A1-A39F-F94367B10E34}" dt="2019-01-31T00:43:54.246" v="4057" actId="478"/>
          <ac:spMkLst>
            <pc:docMk/>
            <pc:sldMk cId="2674474715" sldId="290"/>
            <ac:spMk id="9" creationId="{16B491D1-A241-4637-9298-0BF47B3032CA}"/>
          </ac:spMkLst>
        </pc:spChg>
        <pc:spChg chg="add del">
          <ac:chgData name="Opal Graham" userId="f91867ea3a0f0556" providerId="LiveId" clId="{EFA4AAD9-0EB3-43A1-A39F-F94367B10E34}" dt="2019-02-06T23:48:20.024" v="18150"/>
          <ac:spMkLst>
            <pc:docMk/>
            <pc:sldMk cId="2674474715" sldId="290"/>
            <ac:spMk id="9" creationId="{1A5154C1-FC20-49E0-8B31-87D020B58FF9}"/>
          </ac:spMkLst>
        </pc:spChg>
        <pc:spChg chg="add del mod">
          <ac:chgData name="Opal Graham" userId="f91867ea3a0f0556" providerId="LiveId" clId="{EFA4AAD9-0EB3-43A1-A39F-F94367B10E34}" dt="2019-01-31T00:44:17.509" v="4065" actId="478"/>
          <ac:spMkLst>
            <pc:docMk/>
            <pc:sldMk cId="2674474715" sldId="290"/>
            <ac:spMk id="10" creationId="{3DC51797-F99B-4D17-A7A9-4BCBB8AA5A6E}"/>
          </ac:spMkLst>
        </pc:spChg>
        <pc:spChg chg="add del">
          <ac:chgData name="Opal Graham" userId="f91867ea3a0f0556" providerId="LiveId" clId="{EFA4AAD9-0EB3-43A1-A39F-F94367B10E34}" dt="2019-02-06T23:48:20.024" v="18150"/>
          <ac:spMkLst>
            <pc:docMk/>
            <pc:sldMk cId="2674474715" sldId="290"/>
            <ac:spMk id="10" creationId="{5421EBE7-5A11-431C-9DCD-E4E70DDCE805}"/>
          </ac:spMkLst>
        </pc:spChg>
        <pc:spChg chg="add del mod">
          <ac:chgData name="Opal Graham" userId="f91867ea3a0f0556" providerId="LiveId" clId="{EFA4AAD9-0EB3-43A1-A39F-F94367B10E34}" dt="2019-01-31T00:20:23.730" v="3897" actId="478"/>
          <ac:spMkLst>
            <pc:docMk/>
            <pc:sldMk cId="2674474715" sldId="290"/>
            <ac:spMk id="11" creationId="{8B73FC4F-E79C-456E-867C-B9CEDA939658}"/>
          </ac:spMkLst>
        </pc:spChg>
        <pc:spChg chg="add del">
          <ac:chgData name="Opal Graham" userId="f91867ea3a0f0556" providerId="LiveId" clId="{EFA4AAD9-0EB3-43A1-A39F-F94367B10E34}" dt="2019-02-06T23:48:20.024" v="18150"/>
          <ac:spMkLst>
            <pc:docMk/>
            <pc:sldMk cId="2674474715" sldId="290"/>
            <ac:spMk id="11" creationId="{B37602C2-C541-493B-B40C-3A83CAF9B9C0}"/>
          </ac:spMkLst>
        </pc:spChg>
        <pc:spChg chg="add del mod">
          <ac:chgData name="Opal Graham" userId="f91867ea3a0f0556" providerId="LiveId" clId="{EFA4AAD9-0EB3-43A1-A39F-F94367B10E34}" dt="2019-01-31T00:43:57.960" v="4059" actId="478"/>
          <ac:spMkLst>
            <pc:docMk/>
            <pc:sldMk cId="2674474715" sldId="290"/>
            <ac:spMk id="12" creationId="{E0D6F5F4-6558-47EA-826D-BE51AB2875CF}"/>
          </ac:spMkLst>
        </pc:spChg>
        <pc:spChg chg="add del mod">
          <ac:chgData name="Opal Graham" userId="f91867ea3a0f0556" providerId="LiveId" clId="{EFA4AAD9-0EB3-43A1-A39F-F94367B10E34}" dt="2019-01-31T00:44:13.461" v="4063" actId="478"/>
          <ac:spMkLst>
            <pc:docMk/>
            <pc:sldMk cId="2674474715" sldId="290"/>
            <ac:spMk id="13" creationId="{9FBFA886-9E7E-4111-827C-4CB259E65161}"/>
          </ac:spMkLst>
        </pc:spChg>
        <pc:spChg chg="add del mod">
          <ac:chgData name="Opal Graham" userId="f91867ea3a0f0556" providerId="LiveId" clId="{EFA4AAD9-0EB3-43A1-A39F-F94367B10E34}" dt="2019-01-31T00:44:26.708" v="4068" actId="478"/>
          <ac:spMkLst>
            <pc:docMk/>
            <pc:sldMk cId="2674474715" sldId="290"/>
            <ac:spMk id="14" creationId="{73AF5F3C-D73D-4183-A9AE-C0CD775DB153}"/>
          </ac:spMkLst>
        </pc:spChg>
        <pc:spChg chg="add del mod">
          <ac:chgData name="Opal Graham" userId="f91867ea3a0f0556" providerId="LiveId" clId="{EFA4AAD9-0EB3-43A1-A39F-F94367B10E34}" dt="2019-01-31T00:44:36.563" v="4072" actId="478"/>
          <ac:spMkLst>
            <pc:docMk/>
            <pc:sldMk cId="2674474715" sldId="290"/>
            <ac:spMk id="15" creationId="{98951E7A-56F7-43DB-BE98-132C976DCCFA}"/>
          </ac:spMkLst>
        </pc:spChg>
        <pc:spChg chg="add del">
          <ac:chgData name="Opal Graham" userId="f91867ea3a0f0556" providerId="LiveId" clId="{EFA4AAD9-0EB3-43A1-A39F-F94367B10E34}" dt="2019-02-06T23:48:20.024" v="18150"/>
          <ac:spMkLst>
            <pc:docMk/>
            <pc:sldMk cId="2674474715" sldId="290"/>
            <ac:spMk id="16" creationId="{3A3416DD-7494-48C3-A58C-EBAB78682462}"/>
          </ac:spMkLst>
        </pc:spChg>
        <pc:spChg chg="add del mod">
          <ac:chgData name="Opal Graham" userId="f91867ea3a0f0556" providerId="LiveId" clId="{EFA4AAD9-0EB3-43A1-A39F-F94367B10E34}" dt="2019-01-31T00:44:19.945" v="4066" actId="478"/>
          <ac:spMkLst>
            <pc:docMk/>
            <pc:sldMk cId="2674474715" sldId="290"/>
            <ac:spMk id="16" creationId="{6548E564-17C4-4C8A-95C5-619C438681E2}"/>
          </ac:spMkLst>
        </pc:spChg>
        <pc:spChg chg="add del mod">
          <ac:chgData name="Opal Graham" userId="f91867ea3a0f0556" providerId="LiveId" clId="{EFA4AAD9-0EB3-43A1-A39F-F94367B10E34}" dt="2019-01-31T00:44:42.563" v="4074" actId="478"/>
          <ac:spMkLst>
            <pc:docMk/>
            <pc:sldMk cId="2674474715" sldId="290"/>
            <ac:spMk id="17" creationId="{4444D38C-CF95-4C58-89BF-46A8D7AD88F8}"/>
          </ac:spMkLst>
        </pc:spChg>
        <pc:spChg chg="add del">
          <ac:chgData name="Opal Graham" userId="f91867ea3a0f0556" providerId="LiveId" clId="{EFA4AAD9-0EB3-43A1-A39F-F94367B10E34}" dt="2019-02-06T23:48:20.024" v="18150"/>
          <ac:spMkLst>
            <pc:docMk/>
            <pc:sldMk cId="2674474715" sldId="290"/>
            <ac:spMk id="17" creationId="{F8E716EE-9574-4F1D-BF39-0087D01E6414}"/>
          </ac:spMkLst>
        </pc:spChg>
        <pc:spChg chg="add del mod">
          <ac:chgData name="Opal Graham" userId="f91867ea3a0f0556" providerId="LiveId" clId="{EFA4AAD9-0EB3-43A1-A39F-F94367B10E34}" dt="2019-02-06T23:48:11.571" v="18147" actId="478"/>
          <ac:spMkLst>
            <pc:docMk/>
            <pc:sldMk cId="2674474715" sldId="290"/>
            <ac:spMk id="18" creationId="{C1A74154-B70C-4703-9C52-D271346B8926}"/>
          </ac:spMkLst>
        </pc:spChg>
        <pc:spChg chg="add del">
          <ac:chgData name="Opal Graham" userId="f91867ea3a0f0556" providerId="LiveId" clId="{EFA4AAD9-0EB3-43A1-A39F-F94367B10E34}" dt="2019-02-06T23:48:20.024" v="18150"/>
          <ac:spMkLst>
            <pc:docMk/>
            <pc:sldMk cId="2674474715" sldId="290"/>
            <ac:spMk id="19" creationId="{0ADE055A-5672-4A1D-B6CF-72F92608DA1D}"/>
          </ac:spMkLst>
        </pc:spChg>
        <pc:spChg chg="add del">
          <ac:chgData name="Opal Graham" userId="f91867ea3a0f0556" providerId="LiveId" clId="{EFA4AAD9-0EB3-43A1-A39F-F94367B10E34}" dt="2019-02-06T23:48:20.024" v="18150"/>
          <ac:spMkLst>
            <pc:docMk/>
            <pc:sldMk cId="2674474715" sldId="290"/>
            <ac:spMk id="20" creationId="{380A0BC9-9AE8-4311-984B-C20C64C37138}"/>
          </ac:spMkLst>
        </pc:spChg>
        <pc:spChg chg="add del">
          <ac:chgData name="Opal Graham" userId="f91867ea3a0f0556" providerId="LiveId" clId="{EFA4AAD9-0EB3-43A1-A39F-F94367B10E34}" dt="2019-02-06T23:48:20.024" v="18150"/>
          <ac:spMkLst>
            <pc:docMk/>
            <pc:sldMk cId="2674474715" sldId="290"/>
            <ac:spMk id="21" creationId="{0F3CAD3D-1431-409A-843E-4A44D95A3626}"/>
          </ac:spMkLst>
        </pc:spChg>
        <pc:spChg chg="add del">
          <ac:chgData name="Opal Graham" userId="f91867ea3a0f0556" providerId="LiveId" clId="{EFA4AAD9-0EB3-43A1-A39F-F94367B10E34}" dt="2019-02-06T23:48:38.306" v="18156" actId="478"/>
          <ac:spMkLst>
            <pc:docMk/>
            <pc:sldMk cId="2674474715" sldId="290"/>
            <ac:spMk id="22" creationId="{122416A3-1E89-46A5-B5F4-987BD1229A7C}"/>
          </ac:spMkLst>
        </pc:spChg>
        <pc:spChg chg="add del">
          <ac:chgData name="Opal Graham" userId="f91867ea3a0f0556" providerId="LiveId" clId="{EFA4AAD9-0EB3-43A1-A39F-F94367B10E34}" dt="2019-02-06T23:48:35.635" v="18155" actId="478"/>
          <ac:spMkLst>
            <pc:docMk/>
            <pc:sldMk cId="2674474715" sldId="290"/>
            <ac:spMk id="23" creationId="{BBD08E07-A994-446F-9917-F3D077024D19}"/>
          </ac:spMkLst>
        </pc:spChg>
        <pc:spChg chg="add del">
          <ac:chgData name="Opal Graham" userId="f91867ea3a0f0556" providerId="LiveId" clId="{EFA4AAD9-0EB3-43A1-A39F-F94367B10E34}" dt="2019-02-06T23:48:35.635" v="18155" actId="478"/>
          <ac:spMkLst>
            <pc:docMk/>
            <pc:sldMk cId="2674474715" sldId="290"/>
            <ac:spMk id="24" creationId="{789DC197-5D5D-4225-A381-19DFD5CACBB2}"/>
          </ac:spMkLst>
        </pc:spChg>
        <pc:spChg chg="add del">
          <ac:chgData name="Opal Graham" userId="f91867ea3a0f0556" providerId="LiveId" clId="{EFA4AAD9-0EB3-43A1-A39F-F94367B10E34}" dt="2019-02-06T23:48:35.635" v="18155" actId="478"/>
          <ac:spMkLst>
            <pc:docMk/>
            <pc:sldMk cId="2674474715" sldId="290"/>
            <ac:spMk id="26" creationId="{A503FD60-1C25-4AA2-BE5F-574809C9AD2A}"/>
          </ac:spMkLst>
        </pc:spChg>
        <pc:spChg chg="add del">
          <ac:chgData name="Opal Graham" userId="f91867ea3a0f0556" providerId="LiveId" clId="{EFA4AAD9-0EB3-43A1-A39F-F94367B10E34}" dt="2019-01-31T00:28:22.932" v="3954"/>
          <ac:spMkLst>
            <pc:docMk/>
            <pc:sldMk cId="2674474715" sldId="290"/>
            <ac:spMk id="31" creationId="{672AF59D-997E-42FF-9715-4B0F79D8D035}"/>
          </ac:spMkLst>
        </pc:spChg>
        <pc:spChg chg="add del mod">
          <ac:chgData name="Opal Graham" userId="f91867ea3a0f0556" providerId="LiveId" clId="{EFA4AAD9-0EB3-43A1-A39F-F94367B10E34}" dt="2019-02-06T23:48:15.525" v="18148" actId="478"/>
          <ac:spMkLst>
            <pc:docMk/>
            <pc:sldMk cId="2674474715" sldId="290"/>
            <ac:spMk id="66" creationId="{9873C008-7D34-436C-B75D-9ED45F4EE3FD}"/>
          </ac:spMkLst>
        </pc:spChg>
        <pc:spChg chg="add del mod">
          <ac:chgData name="Opal Graham" userId="f91867ea3a0f0556" providerId="LiveId" clId="{EFA4AAD9-0EB3-43A1-A39F-F94367B10E34}" dt="2019-01-31T00:43:36.771" v="4053" actId="478"/>
          <ac:spMkLst>
            <pc:docMk/>
            <pc:sldMk cId="2674474715" sldId="290"/>
            <ac:spMk id="67" creationId="{6933A84D-0908-4F39-874C-1B2E3715266D}"/>
          </ac:spMkLst>
        </pc:spChg>
        <pc:spChg chg="add del mod">
          <ac:chgData name="Opal Graham" userId="f91867ea3a0f0556" providerId="LiveId" clId="{EFA4AAD9-0EB3-43A1-A39F-F94367B10E34}" dt="2019-01-31T00:43:43.958" v="4054" actId="478"/>
          <ac:spMkLst>
            <pc:docMk/>
            <pc:sldMk cId="2674474715" sldId="290"/>
            <ac:spMk id="68" creationId="{10E267A7-EE41-41E6-AC22-1096F5C493A6}"/>
          </ac:spMkLst>
        </pc:spChg>
        <pc:spChg chg="add del mod">
          <ac:chgData name="Opal Graham" userId="f91867ea3a0f0556" providerId="LiveId" clId="{EFA4AAD9-0EB3-43A1-A39F-F94367B10E34}" dt="2019-01-31T00:44:09.572" v="4062" actId="478"/>
          <ac:spMkLst>
            <pc:docMk/>
            <pc:sldMk cId="2674474715" sldId="290"/>
            <ac:spMk id="69" creationId="{33BE6E14-4F5D-44AB-A5FC-2865568F6E00}"/>
          </ac:spMkLst>
        </pc:spChg>
        <pc:spChg chg="add del mod">
          <ac:chgData name="Opal Graham" userId="f91867ea3a0f0556" providerId="LiveId" clId="{EFA4AAD9-0EB3-43A1-A39F-F94367B10E34}" dt="2019-01-31T00:44:06.111" v="4061" actId="478"/>
          <ac:spMkLst>
            <pc:docMk/>
            <pc:sldMk cId="2674474715" sldId="290"/>
            <ac:spMk id="70" creationId="{C0C9BFC2-9FE7-4E9A-A709-299C80CD8121}"/>
          </ac:spMkLst>
        </pc:spChg>
        <pc:spChg chg="add del mod">
          <ac:chgData name="Opal Graham" userId="f91867ea3a0f0556" providerId="LiveId" clId="{EFA4AAD9-0EB3-43A1-A39F-F94367B10E34}" dt="2019-01-31T00:44:47.703" v="4076" actId="478"/>
          <ac:spMkLst>
            <pc:docMk/>
            <pc:sldMk cId="2674474715" sldId="290"/>
            <ac:spMk id="71" creationId="{5F6CABEF-38E8-4253-BCEE-8885816B8D76}"/>
          </ac:spMkLst>
        </pc:spChg>
        <pc:spChg chg="add del mod">
          <ac:chgData name="Opal Graham" userId="f91867ea3a0f0556" providerId="LiveId" clId="{EFA4AAD9-0EB3-43A1-A39F-F94367B10E34}" dt="2019-01-31T00:44:51.200" v="4077" actId="478"/>
          <ac:spMkLst>
            <pc:docMk/>
            <pc:sldMk cId="2674474715" sldId="290"/>
            <ac:spMk id="72" creationId="{D066B8A6-F05B-49F0-A6D0-35EA8B4C4F1C}"/>
          </ac:spMkLst>
        </pc:spChg>
        <pc:spChg chg="add del mod">
          <ac:chgData name="Opal Graham" userId="f91867ea3a0f0556" providerId="LiveId" clId="{EFA4AAD9-0EB3-43A1-A39F-F94367B10E34}" dt="2019-01-31T00:44:55.722" v="4078" actId="478"/>
          <ac:spMkLst>
            <pc:docMk/>
            <pc:sldMk cId="2674474715" sldId="290"/>
            <ac:spMk id="73" creationId="{211A955D-7B9A-49F2-A51F-88F4A3EDE1E6}"/>
          </ac:spMkLst>
        </pc:spChg>
        <pc:cxnChg chg="add del mod">
          <ac:chgData name="Opal Graham" userId="f91867ea3a0f0556" providerId="LiveId" clId="{EFA4AAD9-0EB3-43A1-A39F-F94367B10E34}" dt="2019-01-31T00:15:30.450" v="3864" actId="478"/>
          <ac:cxnSpMkLst>
            <pc:docMk/>
            <pc:sldMk cId="2674474715" sldId="290"/>
            <ac:cxnSpMk id="5" creationId="{D9DECD6C-8009-4436-9F28-BEA15852902E}"/>
          </ac:cxnSpMkLst>
        </pc:cxnChg>
        <pc:cxnChg chg="add del">
          <ac:chgData name="Opal Graham" userId="f91867ea3a0f0556" providerId="LiveId" clId="{EFA4AAD9-0EB3-43A1-A39F-F94367B10E34}" dt="2019-02-06T23:48:20.024" v="18150"/>
          <ac:cxnSpMkLst>
            <pc:docMk/>
            <pc:sldMk cId="2674474715" sldId="290"/>
            <ac:cxnSpMk id="12" creationId="{70206F98-16B1-4B3B-98F8-874BBD504C7F}"/>
          </ac:cxnSpMkLst>
        </pc:cxnChg>
        <pc:cxnChg chg="add del">
          <ac:chgData name="Opal Graham" userId="f91867ea3a0f0556" providerId="LiveId" clId="{EFA4AAD9-0EB3-43A1-A39F-F94367B10E34}" dt="2019-02-06T23:48:20.024" v="18150"/>
          <ac:cxnSpMkLst>
            <pc:docMk/>
            <pc:sldMk cId="2674474715" sldId="290"/>
            <ac:cxnSpMk id="13" creationId="{40102FDA-CA0C-4BB1-AE39-F153A8FBCFEA}"/>
          </ac:cxnSpMkLst>
        </pc:cxnChg>
        <pc:cxnChg chg="add del">
          <ac:chgData name="Opal Graham" userId="f91867ea3a0f0556" providerId="LiveId" clId="{EFA4AAD9-0EB3-43A1-A39F-F94367B10E34}" dt="2019-02-06T23:48:20.024" v="18150"/>
          <ac:cxnSpMkLst>
            <pc:docMk/>
            <pc:sldMk cId="2674474715" sldId="290"/>
            <ac:cxnSpMk id="14" creationId="{4A5D9B35-6B14-4196-B5C4-67823BDBF08F}"/>
          </ac:cxnSpMkLst>
        </pc:cxnChg>
        <pc:cxnChg chg="add del">
          <ac:chgData name="Opal Graham" userId="f91867ea3a0f0556" providerId="LiveId" clId="{EFA4AAD9-0EB3-43A1-A39F-F94367B10E34}" dt="2019-02-06T23:48:20.024" v="18150"/>
          <ac:cxnSpMkLst>
            <pc:docMk/>
            <pc:sldMk cId="2674474715" sldId="290"/>
            <ac:cxnSpMk id="15" creationId="{CC51D341-887B-4DC7-8992-0F2357D29F5D}"/>
          </ac:cxnSpMkLst>
        </pc:cxnChg>
        <pc:cxnChg chg="add del mod">
          <ac:chgData name="Opal Graham" userId="f91867ea3a0f0556" providerId="LiveId" clId="{EFA4AAD9-0EB3-43A1-A39F-F94367B10E34}" dt="2019-01-31T00:43:50.403" v="4055" actId="478"/>
          <ac:cxnSpMkLst>
            <pc:docMk/>
            <pc:sldMk cId="2674474715" sldId="290"/>
            <ac:cxnSpMk id="20" creationId="{A8F713A6-8F85-4C0C-8627-7281BBF4EFDE}"/>
          </ac:cxnSpMkLst>
        </pc:cxnChg>
        <pc:cxnChg chg="add del mod">
          <ac:chgData name="Opal Graham" userId="f91867ea3a0f0556" providerId="LiveId" clId="{EFA4AAD9-0EB3-43A1-A39F-F94367B10E34}" dt="2019-02-06T23:48:35.635" v="18155" actId="478"/>
          <ac:cxnSpMkLst>
            <pc:docMk/>
            <pc:sldMk cId="2674474715" sldId="290"/>
            <ac:cxnSpMk id="25" creationId="{749EA5D6-86E6-4AC2-9224-AF61F82902F3}"/>
          </ac:cxnSpMkLst>
        </pc:cxnChg>
        <pc:cxnChg chg="add del mod">
          <ac:chgData name="Opal Graham" userId="f91867ea3a0f0556" providerId="LiveId" clId="{EFA4AAD9-0EB3-43A1-A39F-F94367B10E34}" dt="2019-01-31T00:44:22.594" v="4067" actId="478"/>
          <ac:cxnSpMkLst>
            <pc:docMk/>
            <pc:sldMk cId="2674474715" sldId="290"/>
            <ac:cxnSpMk id="32" creationId="{F4BAEFE2-316F-40B1-8410-8AC664F4F0B3}"/>
          </ac:cxnSpMkLst>
        </pc:cxnChg>
        <pc:cxnChg chg="add del mod">
          <ac:chgData name="Opal Graham" userId="f91867ea3a0f0556" providerId="LiveId" clId="{EFA4AAD9-0EB3-43A1-A39F-F94367B10E34}" dt="2019-01-31T00:44:30.837" v="4070" actId="478"/>
          <ac:cxnSpMkLst>
            <pc:docMk/>
            <pc:sldMk cId="2674474715" sldId="290"/>
            <ac:cxnSpMk id="34" creationId="{DB364E9D-910D-47BC-95DE-197F554AAE50}"/>
          </ac:cxnSpMkLst>
        </pc:cxnChg>
        <pc:cxnChg chg="add del mod">
          <ac:chgData name="Opal Graham" userId="f91867ea3a0f0556" providerId="LiveId" clId="{EFA4AAD9-0EB3-43A1-A39F-F94367B10E34}" dt="2019-01-31T00:44:32.896" v="4071" actId="478"/>
          <ac:cxnSpMkLst>
            <pc:docMk/>
            <pc:sldMk cId="2674474715" sldId="290"/>
            <ac:cxnSpMk id="36" creationId="{DF6AAE1D-60C0-480A-9D49-66F698F3E038}"/>
          </ac:cxnSpMkLst>
        </pc:cxnChg>
        <pc:cxnChg chg="add del mod">
          <ac:chgData name="Opal Graham" userId="f91867ea3a0f0556" providerId="LiveId" clId="{EFA4AAD9-0EB3-43A1-A39F-F94367B10E34}" dt="2019-02-06T23:48:11.571" v="18147" actId="478"/>
          <ac:cxnSpMkLst>
            <pc:docMk/>
            <pc:sldMk cId="2674474715" sldId="290"/>
            <ac:cxnSpMk id="39" creationId="{1341CB8B-F8BF-49C7-8389-09AC81DC98B9}"/>
          </ac:cxnSpMkLst>
        </pc:cxnChg>
        <pc:cxnChg chg="add del">
          <ac:chgData name="Opal Graham" userId="f91867ea3a0f0556" providerId="LiveId" clId="{EFA4AAD9-0EB3-43A1-A39F-F94367B10E34}" dt="2019-01-31T00:32:00.665" v="3977" actId="478"/>
          <ac:cxnSpMkLst>
            <pc:docMk/>
            <pc:sldMk cId="2674474715" sldId="290"/>
            <ac:cxnSpMk id="42" creationId="{A452A708-CB27-489D-A94A-6C9CAEE10F1E}"/>
          </ac:cxnSpMkLst>
        </pc:cxnChg>
        <pc:cxnChg chg="add del mod">
          <ac:chgData name="Opal Graham" userId="f91867ea3a0f0556" providerId="LiveId" clId="{EFA4AAD9-0EB3-43A1-A39F-F94367B10E34}" dt="2019-01-31T00:43:55.875" v="4058" actId="478"/>
          <ac:cxnSpMkLst>
            <pc:docMk/>
            <pc:sldMk cId="2674474715" sldId="290"/>
            <ac:cxnSpMk id="43" creationId="{9AA3B4C8-0CC1-47D2-A478-C31FFC02D004}"/>
          </ac:cxnSpMkLst>
        </pc:cxnChg>
        <pc:cxnChg chg="add del mod">
          <ac:chgData name="Opal Graham" userId="f91867ea3a0f0556" providerId="LiveId" clId="{EFA4AAD9-0EB3-43A1-A39F-F94367B10E34}" dt="2019-01-31T00:43:52.355" v="4056" actId="478"/>
          <ac:cxnSpMkLst>
            <pc:docMk/>
            <pc:sldMk cId="2674474715" sldId="290"/>
            <ac:cxnSpMk id="45" creationId="{C7EFFC19-E2FD-47B9-9D27-0B972AABFA71}"/>
          </ac:cxnSpMkLst>
        </pc:cxnChg>
        <pc:cxnChg chg="add del mod">
          <ac:chgData name="Opal Graham" userId="f91867ea3a0f0556" providerId="LiveId" clId="{EFA4AAD9-0EB3-43A1-A39F-F94367B10E34}" dt="2019-01-31T00:44:15.253" v="4064" actId="478"/>
          <ac:cxnSpMkLst>
            <pc:docMk/>
            <pc:sldMk cId="2674474715" sldId="290"/>
            <ac:cxnSpMk id="47" creationId="{9C9974A2-91AB-4D58-B440-11A7EFEDB5E0}"/>
          </ac:cxnSpMkLst>
        </pc:cxnChg>
        <pc:cxnChg chg="add del mod">
          <ac:chgData name="Opal Graham" userId="f91867ea3a0f0556" providerId="LiveId" clId="{EFA4AAD9-0EB3-43A1-A39F-F94367B10E34}" dt="2019-01-31T00:43:59.610" v="4060" actId="478"/>
          <ac:cxnSpMkLst>
            <pc:docMk/>
            <pc:sldMk cId="2674474715" sldId="290"/>
            <ac:cxnSpMk id="50" creationId="{D55C1754-E742-4E3C-B0B3-B5C896A5E803}"/>
          </ac:cxnSpMkLst>
        </pc:cxnChg>
        <pc:cxnChg chg="add del mod">
          <ac:chgData name="Opal Graham" userId="f91867ea3a0f0556" providerId="LiveId" clId="{EFA4AAD9-0EB3-43A1-A39F-F94367B10E34}" dt="2019-01-31T00:44:29.031" v="4069" actId="478"/>
          <ac:cxnSpMkLst>
            <pc:docMk/>
            <pc:sldMk cId="2674474715" sldId="290"/>
            <ac:cxnSpMk id="52" creationId="{7709BFD6-3AAC-4357-A763-6EB1E4763174}"/>
          </ac:cxnSpMkLst>
        </pc:cxnChg>
        <pc:cxnChg chg="add del mod">
          <ac:chgData name="Opal Graham" userId="f91867ea3a0f0556" providerId="LiveId" clId="{EFA4AAD9-0EB3-43A1-A39F-F94367B10E34}" dt="2019-01-31T00:44:38.229" v="4073" actId="478"/>
          <ac:cxnSpMkLst>
            <pc:docMk/>
            <pc:sldMk cId="2674474715" sldId="290"/>
            <ac:cxnSpMk id="53" creationId="{8C3B0A5F-A71A-40B4-ABB5-0033D15CAEBC}"/>
          </ac:cxnSpMkLst>
        </pc:cxnChg>
        <pc:cxnChg chg="add del mod">
          <ac:chgData name="Opal Graham" userId="f91867ea3a0f0556" providerId="LiveId" clId="{EFA4AAD9-0EB3-43A1-A39F-F94367B10E34}" dt="2019-01-31T00:44:44.508" v="4075" actId="478"/>
          <ac:cxnSpMkLst>
            <pc:docMk/>
            <pc:sldMk cId="2674474715" sldId="290"/>
            <ac:cxnSpMk id="54" creationId="{0E4842C0-2DE5-430A-B0DD-FD8A9E222DD8}"/>
          </ac:cxnSpMkLst>
        </pc:cxnChg>
      </pc:sldChg>
      <pc:sldChg chg="modSp add modNotesTx">
        <pc:chgData name="Opal Graham" userId="f91867ea3a0f0556" providerId="LiveId" clId="{EFA4AAD9-0EB3-43A1-A39F-F94367B10E34}" dt="2019-02-09T12:13:59.853" v="18669"/>
        <pc:sldMkLst>
          <pc:docMk/>
          <pc:sldMk cId="1783257983" sldId="291"/>
        </pc:sldMkLst>
        <pc:spChg chg="mod">
          <ac:chgData name="Opal Graham" userId="f91867ea3a0f0556" providerId="LiveId" clId="{EFA4AAD9-0EB3-43A1-A39F-F94367B10E34}" dt="2019-02-05T03:15:06.152" v="17157" actId="20577"/>
          <ac:spMkLst>
            <pc:docMk/>
            <pc:sldMk cId="1783257983" sldId="291"/>
            <ac:spMk id="2" creationId="{32EBE3F1-4A45-445B-AC68-73E197D7E3BA}"/>
          </ac:spMkLst>
        </pc:spChg>
        <pc:spChg chg="mod">
          <ac:chgData name="Opal Graham" userId="f91867ea3a0f0556" providerId="LiveId" clId="{EFA4AAD9-0EB3-43A1-A39F-F94367B10E34}" dt="2019-02-09T12:13:59.853" v="18669"/>
          <ac:spMkLst>
            <pc:docMk/>
            <pc:sldMk cId="1783257983" sldId="291"/>
            <ac:spMk id="3" creationId="{8FD76591-B6EF-42D2-B88F-A96C9BD0BC86}"/>
          </ac:spMkLst>
        </pc:spChg>
        <pc:spChg chg="mod">
          <ac:chgData name="Opal Graham" userId="f91867ea3a0f0556" providerId="LiveId" clId="{EFA4AAD9-0EB3-43A1-A39F-F94367B10E34}" dt="2019-02-06T23:38:37.280" v="18044" actId="1076"/>
          <ac:spMkLst>
            <pc:docMk/>
            <pc:sldMk cId="1783257983" sldId="291"/>
            <ac:spMk id="6" creationId="{BBAB16AC-B5C0-4D59-B527-78F0027165BB}"/>
          </ac:spMkLst>
        </pc:spChg>
        <pc:spChg chg="mod">
          <ac:chgData name="Opal Graham" userId="f91867ea3a0f0556" providerId="LiveId" clId="{EFA4AAD9-0EB3-43A1-A39F-F94367B10E34}" dt="2019-02-06T23:38:06.947" v="18041" actId="1076"/>
          <ac:spMkLst>
            <pc:docMk/>
            <pc:sldMk cId="1783257983" sldId="291"/>
            <ac:spMk id="7" creationId="{C7D40B91-9BBF-4884-B3BF-974F12B8FF45}"/>
          </ac:spMkLst>
        </pc:spChg>
        <pc:spChg chg="mod ord">
          <ac:chgData name="Opal Graham" userId="f91867ea3a0f0556" providerId="LiveId" clId="{EFA4AAD9-0EB3-43A1-A39F-F94367B10E34}" dt="2019-02-06T23:41:33.714" v="18072" actId="1076"/>
          <ac:spMkLst>
            <pc:docMk/>
            <pc:sldMk cId="1783257983" sldId="291"/>
            <ac:spMk id="9" creationId="{16B491D1-A241-4637-9298-0BF47B3032CA}"/>
          </ac:spMkLst>
        </pc:spChg>
        <pc:spChg chg="mod ord">
          <ac:chgData name="Opal Graham" userId="f91867ea3a0f0556" providerId="LiveId" clId="{EFA4AAD9-0EB3-43A1-A39F-F94367B10E34}" dt="2019-02-06T23:42:21.749" v="18075" actId="1076"/>
          <ac:spMkLst>
            <pc:docMk/>
            <pc:sldMk cId="1783257983" sldId="291"/>
            <ac:spMk id="10" creationId="{3DC51797-F99B-4D17-A7A9-4BCBB8AA5A6E}"/>
          </ac:spMkLst>
        </pc:spChg>
        <pc:spChg chg="mod">
          <ac:chgData name="Opal Graham" userId="f91867ea3a0f0556" providerId="LiveId" clId="{EFA4AAD9-0EB3-43A1-A39F-F94367B10E34}" dt="2019-02-06T23:42:41.445" v="18077" actId="1076"/>
          <ac:spMkLst>
            <pc:docMk/>
            <pc:sldMk cId="1783257983" sldId="291"/>
            <ac:spMk id="12" creationId="{E0D6F5F4-6558-47EA-826D-BE51AB2875CF}"/>
          </ac:spMkLst>
        </pc:spChg>
        <pc:spChg chg="mod">
          <ac:chgData name="Opal Graham" userId="f91867ea3a0f0556" providerId="LiveId" clId="{EFA4AAD9-0EB3-43A1-A39F-F94367B10E34}" dt="2019-02-06T23:42:47.275" v="18078" actId="1076"/>
          <ac:spMkLst>
            <pc:docMk/>
            <pc:sldMk cId="1783257983" sldId="291"/>
            <ac:spMk id="13" creationId="{9FBFA886-9E7E-4111-827C-4CB259E65161}"/>
          </ac:spMkLst>
        </pc:spChg>
        <pc:spChg chg="mod">
          <ac:chgData name="Opal Graham" userId="f91867ea3a0f0556" providerId="LiveId" clId="{EFA4AAD9-0EB3-43A1-A39F-F94367B10E34}" dt="2019-02-06T23:44:15.971" v="18096" actId="1076"/>
          <ac:spMkLst>
            <pc:docMk/>
            <pc:sldMk cId="1783257983" sldId="291"/>
            <ac:spMk id="14" creationId="{73AF5F3C-D73D-4183-A9AE-C0CD775DB153}"/>
          </ac:spMkLst>
        </pc:spChg>
        <pc:spChg chg="mod">
          <ac:chgData name="Opal Graham" userId="f91867ea3a0f0556" providerId="LiveId" clId="{EFA4AAD9-0EB3-43A1-A39F-F94367B10E34}" dt="2019-02-06T23:44:15.971" v="18096" actId="1076"/>
          <ac:spMkLst>
            <pc:docMk/>
            <pc:sldMk cId="1783257983" sldId="291"/>
            <ac:spMk id="15" creationId="{98951E7A-56F7-43DB-BE98-132C976DCCFA}"/>
          </ac:spMkLst>
        </pc:spChg>
        <pc:spChg chg="mod">
          <ac:chgData name="Opal Graham" userId="f91867ea3a0f0556" providerId="LiveId" clId="{EFA4AAD9-0EB3-43A1-A39F-F94367B10E34}" dt="2019-02-06T23:44:15.971" v="18096" actId="1076"/>
          <ac:spMkLst>
            <pc:docMk/>
            <pc:sldMk cId="1783257983" sldId="291"/>
            <ac:spMk id="16" creationId="{6548E564-17C4-4C8A-95C5-619C438681E2}"/>
          </ac:spMkLst>
        </pc:spChg>
        <pc:spChg chg="mod">
          <ac:chgData name="Opal Graham" userId="f91867ea3a0f0556" providerId="LiveId" clId="{EFA4AAD9-0EB3-43A1-A39F-F94367B10E34}" dt="2019-02-06T23:44:15.971" v="18096" actId="1076"/>
          <ac:spMkLst>
            <pc:docMk/>
            <pc:sldMk cId="1783257983" sldId="291"/>
            <ac:spMk id="17" creationId="{4444D38C-CF95-4C58-89BF-46A8D7AD88F8}"/>
          </ac:spMkLst>
        </pc:spChg>
        <pc:spChg chg="mod">
          <ac:chgData name="Opal Graham" userId="f91867ea3a0f0556" providerId="LiveId" clId="{EFA4AAD9-0EB3-43A1-A39F-F94367B10E34}" dt="2019-02-06T23:38:43.220" v="18045" actId="1076"/>
          <ac:spMkLst>
            <pc:docMk/>
            <pc:sldMk cId="1783257983" sldId="291"/>
            <ac:spMk id="18" creationId="{C1A74154-B70C-4703-9C52-D271346B8926}"/>
          </ac:spMkLst>
        </pc:spChg>
        <pc:spChg chg="mod">
          <ac:chgData name="Opal Graham" userId="f91867ea3a0f0556" providerId="LiveId" clId="{EFA4AAD9-0EB3-43A1-A39F-F94367B10E34}" dt="2019-02-06T23:38:56.147" v="18049" actId="1076"/>
          <ac:spMkLst>
            <pc:docMk/>
            <pc:sldMk cId="1783257983" sldId="291"/>
            <ac:spMk id="66" creationId="{9873C008-7D34-436C-B75D-9ED45F4EE3FD}"/>
          </ac:spMkLst>
        </pc:spChg>
        <pc:spChg chg="mod">
          <ac:chgData name="Opal Graham" userId="f91867ea3a0f0556" providerId="LiveId" clId="{EFA4AAD9-0EB3-43A1-A39F-F94367B10E34}" dt="2019-02-06T23:43:45.232" v="18093" actId="1076"/>
          <ac:spMkLst>
            <pc:docMk/>
            <pc:sldMk cId="1783257983" sldId="291"/>
            <ac:spMk id="67" creationId="{6933A84D-0908-4F39-874C-1B2E3715266D}"/>
          </ac:spMkLst>
        </pc:spChg>
        <pc:spChg chg="mod">
          <ac:chgData name="Opal Graham" userId="f91867ea3a0f0556" providerId="LiveId" clId="{EFA4AAD9-0EB3-43A1-A39F-F94367B10E34}" dt="2019-02-06T23:43:36.510" v="18090" actId="1076"/>
          <ac:spMkLst>
            <pc:docMk/>
            <pc:sldMk cId="1783257983" sldId="291"/>
            <ac:spMk id="68" creationId="{10E267A7-EE41-41E6-AC22-1096F5C493A6}"/>
          </ac:spMkLst>
        </pc:spChg>
        <pc:spChg chg="mod">
          <ac:chgData name="Opal Graham" userId="f91867ea3a0f0556" providerId="LiveId" clId="{EFA4AAD9-0EB3-43A1-A39F-F94367B10E34}" dt="2019-02-06T23:43:16.183" v="18083" actId="1076"/>
          <ac:spMkLst>
            <pc:docMk/>
            <pc:sldMk cId="1783257983" sldId="291"/>
            <ac:spMk id="69" creationId="{33BE6E14-4F5D-44AB-A5FC-2865568F6E00}"/>
          </ac:spMkLst>
        </pc:spChg>
        <pc:spChg chg="mod">
          <ac:chgData name="Opal Graham" userId="f91867ea3a0f0556" providerId="LiveId" clId="{EFA4AAD9-0EB3-43A1-A39F-F94367B10E34}" dt="2019-02-06T23:43:27.338" v="18087" actId="1076"/>
          <ac:spMkLst>
            <pc:docMk/>
            <pc:sldMk cId="1783257983" sldId="291"/>
            <ac:spMk id="70" creationId="{C0C9BFC2-9FE7-4E9A-A709-299C80CD8121}"/>
          </ac:spMkLst>
        </pc:spChg>
        <pc:spChg chg="mod">
          <ac:chgData name="Opal Graham" userId="f91867ea3a0f0556" providerId="LiveId" clId="{EFA4AAD9-0EB3-43A1-A39F-F94367B10E34}" dt="2019-02-06T23:44:35.396" v="18099" actId="403"/>
          <ac:spMkLst>
            <pc:docMk/>
            <pc:sldMk cId="1783257983" sldId="291"/>
            <ac:spMk id="71" creationId="{5F6CABEF-38E8-4253-BCEE-8885816B8D76}"/>
          </ac:spMkLst>
        </pc:spChg>
        <pc:spChg chg="mod">
          <ac:chgData name="Opal Graham" userId="f91867ea3a0f0556" providerId="LiveId" clId="{EFA4AAD9-0EB3-43A1-A39F-F94367B10E34}" dt="2019-02-06T23:44:43.021" v="18101" actId="403"/>
          <ac:spMkLst>
            <pc:docMk/>
            <pc:sldMk cId="1783257983" sldId="291"/>
            <ac:spMk id="72" creationId="{D066B8A6-F05B-49F0-A6D0-35EA8B4C4F1C}"/>
          </ac:spMkLst>
        </pc:spChg>
        <pc:spChg chg="mod">
          <ac:chgData name="Opal Graham" userId="f91867ea3a0f0556" providerId="LiveId" clId="{EFA4AAD9-0EB3-43A1-A39F-F94367B10E34}" dt="2019-02-06T23:44:52.928" v="18105" actId="404"/>
          <ac:spMkLst>
            <pc:docMk/>
            <pc:sldMk cId="1783257983" sldId="291"/>
            <ac:spMk id="73" creationId="{211A955D-7B9A-49F2-A51F-88F4A3EDE1E6}"/>
          </ac:spMkLst>
        </pc:spChg>
        <pc:cxnChg chg="mod">
          <ac:chgData name="Opal Graham" userId="f91867ea3a0f0556" providerId="LiveId" clId="{EFA4AAD9-0EB3-43A1-A39F-F94367B10E34}" dt="2019-02-06T23:41:17.790" v="18070" actId="1076"/>
          <ac:cxnSpMkLst>
            <pc:docMk/>
            <pc:sldMk cId="1783257983" sldId="291"/>
            <ac:cxnSpMk id="20" creationId="{A8F713A6-8F85-4C0C-8627-7281BBF4EFDE}"/>
          </ac:cxnSpMkLst>
        </pc:cxnChg>
        <pc:cxnChg chg="mod">
          <ac:chgData name="Opal Graham" userId="f91867ea3a0f0556" providerId="LiveId" clId="{EFA4AAD9-0EB3-43A1-A39F-F94367B10E34}" dt="2019-02-06T23:44:15.971" v="18096" actId="1076"/>
          <ac:cxnSpMkLst>
            <pc:docMk/>
            <pc:sldMk cId="1783257983" sldId="291"/>
            <ac:cxnSpMk id="32" creationId="{F4BAEFE2-316F-40B1-8410-8AC664F4F0B3}"/>
          </ac:cxnSpMkLst>
        </pc:cxnChg>
        <pc:cxnChg chg="mod">
          <ac:chgData name="Opal Graham" userId="f91867ea3a0f0556" providerId="LiveId" clId="{EFA4AAD9-0EB3-43A1-A39F-F94367B10E34}" dt="2019-02-06T23:44:15.971" v="18096" actId="1076"/>
          <ac:cxnSpMkLst>
            <pc:docMk/>
            <pc:sldMk cId="1783257983" sldId="291"/>
            <ac:cxnSpMk id="34" creationId="{DB364E9D-910D-47BC-95DE-197F554AAE50}"/>
          </ac:cxnSpMkLst>
        </pc:cxnChg>
        <pc:cxnChg chg="mod">
          <ac:chgData name="Opal Graham" userId="f91867ea3a0f0556" providerId="LiveId" clId="{EFA4AAD9-0EB3-43A1-A39F-F94367B10E34}" dt="2019-02-06T23:44:15.971" v="18096" actId="1076"/>
          <ac:cxnSpMkLst>
            <pc:docMk/>
            <pc:sldMk cId="1783257983" sldId="291"/>
            <ac:cxnSpMk id="36" creationId="{DF6AAE1D-60C0-480A-9D49-66F698F3E038}"/>
          </ac:cxnSpMkLst>
        </pc:cxnChg>
        <pc:cxnChg chg="mod">
          <ac:chgData name="Opal Graham" userId="f91867ea3a0f0556" providerId="LiveId" clId="{EFA4AAD9-0EB3-43A1-A39F-F94367B10E34}" dt="2019-02-06T23:38:43.220" v="18045" actId="1076"/>
          <ac:cxnSpMkLst>
            <pc:docMk/>
            <pc:sldMk cId="1783257983" sldId="291"/>
            <ac:cxnSpMk id="39" creationId="{1341CB8B-F8BF-49C7-8389-09AC81DC98B9}"/>
          </ac:cxnSpMkLst>
        </pc:cxnChg>
        <pc:cxnChg chg="mod">
          <ac:chgData name="Opal Graham" userId="f91867ea3a0f0556" providerId="LiveId" clId="{EFA4AAD9-0EB3-43A1-A39F-F94367B10E34}" dt="2019-02-06T23:41:57.988" v="18074" actId="1076"/>
          <ac:cxnSpMkLst>
            <pc:docMk/>
            <pc:sldMk cId="1783257983" sldId="291"/>
            <ac:cxnSpMk id="43" creationId="{9AA3B4C8-0CC1-47D2-A478-C31FFC02D004}"/>
          </ac:cxnSpMkLst>
        </pc:cxnChg>
        <pc:cxnChg chg="mod">
          <ac:chgData name="Opal Graham" userId="f91867ea3a0f0556" providerId="LiveId" clId="{EFA4AAD9-0EB3-43A1-A39F-F94367B10E34}" dt="2019-02-06T23:41:44.777" v="18073" actId="1076"/>
          <ac:cxnSpMkLst>
            <pc:docMk/>
            <pc:sldMk cId="1783257983" sldId="291"/>
            <ac:cxnSpMk id="45" creationId="{C7EFFC19-E2FD-47B9-9D27-0B972AABFA71}"/>
          </ac:cxnSpMkLst>
        </pc:cxnChg>
        <pc:cxnChg chg="mod">
          <ac:chgData name="Opal Graham" userId="f91867ea3a0f0556" providerId="LiveId" clId="{EFA4AAD9-0EB3-43A1-A39F-F94367B10E34}" dt="2019-02-06T23:39:32.041" v="18052" actId="1076"/>
          <ac:cxnSpMkLst>
            <pc:docMk/>
            <pc:sldMk cId="1783257983" sldId="291"/>
            <ac:cxnSpMk id="47" creationId="{9C9974A2-91AB-4D58-B440-11A7EFEDB5E0}"/>
          </ac:cxnSpMkLst>
        </pc:cxnChg>
        <pc:cxnChg chg="mod">
          <ac:chgData name="Opal Graham" userId="f91867ea3a0f0556" providerId="LiveId" clId="{EFA4AAD9-0EB3-43A1-A39F-F94367B10E34}" dt="2019-02-06T23:42:34.567" v="18076" actId="1076"/>
          <ac:cxnSpMkLst>
            <pc:docMk/>
            <pc:sldMk cId="1783257983" sldId="291"/>
            <ac:cxnSpMk id="50" creationId="{D55C1754-E742-4E3C-B0B3-B5C896A5E803}"/>
          </ac:cxnSpMkLst>
        </pc:cxnChg>
        <pc:cxnChg chg="mod">
          <ac:chgData name="Opal Graham" userId="f91867ea3a0f0556" providerId="LiveId" clId="{EFA4AAD9-0EB3-43A1-A39F-F94367B10E34}" dt="2019-02-06T23:44:15.971" v="18096" actId="1076"/>
          <ac:cxnSpMkLst>
            <pc:docMk/>
            <pc:sldMk cId="1783257983" sldId="291"/>
            <ac:cxnSpMk id="52" creationId="{7709BFD6-3AAC-4357-A763-6EB1E4763174}"/>
          </ac:cxnSpMkLst>
        </pc:cxnChg>
        <pc:cxnChg chg="mod">
          <ac:chgData name="Opal Graham" userId="f91867ea3a0f0556" providerId="LiveId" clId="{EFA4AAD9-0EB3-43A1-A39F-F94367B10E34}" dt="2019-02-06T23:44:15.971" v="18096" actId="1076"/>
          <ac:cxnSpMkLst>
            <pc:docMk/>
            <pc:sldMk cId="1783257983" sldId="291"/>
            <ac:cxnSpMk id="53" creationId="{8C3B0A5F-A71A-40B4-ABB5-0033D15CAEBC}"/>
          </ac:cxnSpMkLst>
        </pc:cxnChg>
        <pc:cxnChg chg="mod">
          <ac:chgData name="Opal Graham" userId="f91867ea3a0f0556" providerId="LiveId" clId="{EFA4AAD9-0EB3-43A1-A39F-F94367B10E34}" dt="2019-02-06T23:44:15.971" v="18096" actId="1076"/>
          <ac:cxnSpMkLst>
            <pc:docMk/>
            <pc:sldMk cId="1783257983" sldId="291"/>
            <ac:cxnSpMk id="54" creationId="{0E4842C0-2DE5-430A-B0DD-FD8A9E222DD8}"/>
          </ac:cxnSpMkLst>
        </pc:cxnChg>
      </pc:sldChg>
      <pc:sldChg chg="addSp delSp modSp add">
        <pc:chgData name="Opal Graham" userId="f91867ea3a0f0556" providerId="LiveId" clId="{EFA4AAD9-0EB3-43A1-A39F-F94367B10E34}" dt="2019-02-09T12:13:44.557" v="18667"/>
        <pc:sldMkLst>
          <pc:docMk/>
          <pc:sldMk cId="348515181" sldId="292"/>
        </pc:sldMkLst>
        <pc:spChg chg="mod">
          <ac:chgData name="Opal Graham" userId="f91867ea3a0f0556" providerId="LiveId" clId="{EFA4AAD9-0EB3-43A1-A39F-F94367B10E34}" dt="2019-02-05T03:14:56.225" v="17139" actId="20577"/>
          <ac:spMkLst>
            <pc:docMk/>
            <pc:sldMk cId="348515181" sldId="292"/>
            <ac:spMk id="2" creationId="{32EBE3F1-4A45-445B-AC68-73E197D7E3BA}"/>
          </ac:spMkLst>
        </pc:spChg>
        <pc:spChg chg="mod">
          <ac:chgData name="Opal Graham" userId="f91867ea3a0f0556" providerId="LiveId" clId="{EFA4AAD9-0EB3-43A1-A39F-F94367B10E34}" dt="2019-02-09T12:13:44.557" v="18667"/>
          <ac:spMkLst>
            <pc:docMk/>
            <pc:sldMk cId="348515181" sldId="292"/>
            <ac:spMk id="3" creationId="{8FD76591-B6EF-42D2-B88F-A96C9BD0BC86}"/>
          </ac:spMkLst>
        </pc:spChg>
        <pc:spChg chg="del">
          <ac:chgData name="Opal Graham" userId="f91867ea3a0f0556" providerId="LiveId" clId="{EFA4AAD9-0EB3-43A1-A39F-F94367B10E34}" dt="2019-02-06T23:46:39.474" v="18126" actId="478"/>
          <ac:spMkLst>
            <pc:docMk/>
            <pc:sldMk cId="348515181" sldId="292"/>
            <ac:spMk id="6" creationId="{BBAB16AC-B5C0-4D59-B527-78F0027165BB}"/>
          </ac:spMkLst>
        </pc:spChg>
        <pc:spChg chg="del">
          <ac:chgData name="Opal Graham" userId="f91867ea3a0f0556" providerId="LiveId" clId="{EFA4AAD9-0EB3-43A1-A39F-F94367B10E34}" dt="2019-02-06T23:46:39.474" v="18126" actId="478"/>
          <ac:spMkLst>
            <pc:docMk/>
            <pc:sldMk cId="348515181" sldId="292"/>
            <ac:spMk id="7" creationId="{C7D40B91-9BBF-4884-B3BF-974F12B8FF45}"/>
          </ac:spMkLst>
        </pc:spChg>
        <pc:spChg chg="del">
          <ac:chgData name="Opal Graham" userId="f91867ea3a0f0556" providerId="LiveId" clId="{EFA4AAD9-0EB3-43A1-A39F-F94367B10E34}" dt="2019-02-06T23:46:39.474" v="18126" actId="478"/>
          <ac:spMkLst>
            <pc:docMk/>
            <pc:sldMk cId="348515181" sldId="292"/>
            <ac:spMk id="9" creationId="{16B491D1-A241-4637-9298-0BF47B3032CA}"/>
          </ac:spMkLst>
        </pc:spChg>
        <pc:spChg chg="del">
          <ac:chgData name="Opal Graham" userId="f91867ea3a0f0556" providerId="LiveId" clId="{EFA4AAD9-0EB3-43A1-A39F-F94367B10E34}" dt="2019-02-06T23:46:39.474" v="18126" actId="478"/>
          <ac:spMkLst>
            <pc:docMk/>
            <pc:sldMk cId="348515181" sldId="292"/>
            <ac:spMk id="10" creationId="{3DC51797-F99B-4D17-A7A9-4BCBB8AA5A6E}"/>
          </ac:spMkLst>
        </pc:spChg>
        <pc:spChg chg="del">
          <ac:chgData name="Opal Graham" userId="f91867ea3a0f0556" providerId="LiveId" clId="{EFA4AAD9-0EB3-43A1-A39F-F94367B10E34}" dt="2019-02-06T23:46:39.474" v="18126" actId="478"/>
          <ac:spMkLst>
            <pc:docMk/>
            <pc:sldMk cId="348515181" sldId="292"/>
            <ac:spMk id="12" creationId="{E0D6F5F4-6558-47EA-826D-BE51AB2875CF}"/>
          </ac:spMkLst>
        </pc:spChg>
        <pc:spChg chg="del">
          <ac:chgData name="Opal Graham" userId="f91867ea3a0f0556" providerId="LiveId" clId="{EFA4AAD9-0EB3-43A1-A39F-F94367B10E34}" dt="2019-01-31T00:46:43.974" v="4097" actId="478"/>
          <ac:spMkLst>
            <pc:docMk/>
            <pc:sldMk cId="348515181" sldId="292"/>
            <ac:spMk id="13" creationId="{9FBFA886-9E7E-4111-827C-4CB259E65161}"/>
          </ac:spMkLst>
        </pc:spChg>
        <pc:spChg chg="del">
          <ac:chgData name="Opal Graham" userId="f91867ea3a0f0556" providerId="LiveId" clId="{EFA4AAD9-0EB3-43A1-A39F-F94367B10E34}" dt="2019-01-31T00:45:41.248" v="4086" actId="478"/>
          <ac:spMkLst>
            <pc:docMk/>
            <pc:sldMk cId="348515181" sldId="292"/>
            <ac:spMk id="14" creationId="{73AF5F3C-D73D-4183-A9AE-C0CD775DB153}"/>
          </ac:spMkLst>
        </pc:spChg>
        <pc:spChg chg="del">
          <ac:chgData name="Opal Graham" userId="f91867ea3a0f0556" providerId="LiveId" clId="{EFA4AAD9-0EB3-43A1-A39F-F94367B10E34}" dt="2019-01-31T00:45:48.082" v="4089" actId="478"/>
          <ac:spMkLst>
            <pc:docMk/>
            <pc:sldMk cId="348515181" sldId="292"/>
            <ac:spMk id="15" creationId="{98951E7A-56F7-43DB-BE98-132C976DCCFA}"/>
          </ac:spMkLst>
        </pc:spChg>
        <pc:spChg chg="del">
          <ac:chgData name="Opal Graham" userId="f91867ea3a0f0556" providerId="LiveId" clId="{EFA4AAD9-0EB3-43A1-A39F-F94367B10E34}" dt="2019-01-31T00:45:35.675" v="4083" actId="478"/>
          <ac:spMkLst>
            <pc:docMk/>
            <pc:sldMk cId="348515181" sldId="292"/>
            <ac:spMk id="16" creationId="{6548E564-17C4-4C8A-95C5-619C438681E2}"/>
          </ac:spMkLst>
        </pc:spChg>
        <pc:spChg chg="del">
          <ac:chgData name="Opal Graham" userId="f91867ea3a0f0556" providerId="LiveId" clId="{EFA4AAD9-0EB3-43A1-A39F-F94367B10E34}" dt="2019-01-31T00:45:52.356" v="4091" actId="478"/>
          <ac:spMkLst>
            <pc:docMk/>
            <pc:sldMk cId="348515181" sldId="292"/>
            <ac:spMk id="17" creationId="{4444D38C-CF95-4C58-89BF-46A8D7AD88F8}"/>
          </ac:spMkLst>
        </pc:spChg>
        <pc:spChg chg="add">
          <ac:chgData name="Opal Graham" userId="f91867ea3a0f0556" providerId="LiveId" clId="{EFA4AAD9-0EB3-43A1-A39F-F94367B10E34}" dt="2019-02-06T23:46:40.788" v="18127"/>
          <ac:spMkLst>
            <pc:docMk/>
            <pc:sldMk cId="348515181" sldId="292"/>
            <ac:spMk id="17" creationId="{B83C715B-A736-4FEB-9C31-AF51B92F2E59}"/>
          </ac:spMkLst>
        </pc:spChg>
        <pc:spChg chg="del">
          <ac:chgData name="Opal Graham" userId="f91867ea3a0f0556" providerId="LiveId" clId="{EFA4AAD9-0EB3-43A1-A39F-F94367B10E34}" dt="2019-02-06T23:46:39.474" v="18126" actId="478"/>
          <ac:spMkLst>
            <pc:docMk/>
            <pc:sldMk cId="348515181" sldId="292"/>
            <ac:spMk id="18" creationId="{C1A74154-B70C-4703-9C52-D271346B8926}"/>
          </ac:spMkLst>
        </pc:spChg>
        <pc:spChg chg="add">
          <ac:chgData name="Opal Graham" userId="f91867ea3a0f0556" providerId="LiveId" clId="{EFA4AAD9-0EB3-43A1-A39F-F94367B10E34}" dt="2019-02-06T23:46:40.788" v="18127"/>
          <ac:spMkLst>
            <pc:docMk/>
            <pc:sldMk cId="348515181" sldId="292"/>
            <ac:spMk id="19" creationId="{B1B22EF6-C586-4D22-B0F7-9F816806448B}"/>
          </ac:spMkLst>
        </pc:spChg>
        <pc:spChg chg="add">
          <ac:chgData name="Opal Graham" userId="f91867ea3a0f0556" providerId="LiveId" clId="{EFA4AAD9-0EB3-43A1-A39F-F94367B10E34}" dt="2019-02-06T23:46:40.788" v="18127"/>
          <ac:spMkLst>
            <pc:docMk/>
            <pc:sldMk cId="348515181" sldId="292"/>
            <ac:spMk id="21" creationId="{50C0EC87-E4B4-4502-9202-C2D5CEA3D4BE}"/>
          </ac:spMkLst>
        </pc:spChg>
        <pc:spChg chg="add del">
          <ac:chgData name="Opal Graham" userId="f91867ea3a0f0556" providerId="LiveId" clId="{EFA4AAD9-0EB3-43A1-A39F-F94367B10E34}" dt="2019-02-06T23:47:09.399" v="18135" actId="478"/>
          <ac:spMkLst>
            <pc:docMk/>
            <pc:sldMk cId="348515181" sldId="292"/>
            <ac:spMk id="22" creationId="{7F60EA77-012F-4D98-9E37-6799F5DC8DF8}"/>
          </ac:spMkLst>
        </pc:spChg>
        <pc:spChg chg="add del">
          <ac:chgData name="Opal Graham" userId="f91867ea3a0f0556" providerId="LiveId" clId="{EFA4AAD9-0EB3-43A1-A39F-F94367B10E34}" dt="2019-02-06T23:46:47.698" v="18128" actId="478"/>
          <ac:spMkLst>
            <pc:docMk/>
            <pc:sldMk cId="348515181" sldId="292"/>
            <ac:spMk id="23" creationId="{D2B12328-B422-4002-9D26-EA5E6CFBE45C}"/>
          </ac:spMkLst>
        </pc:spChg>
        <pc:spChg chg="add del">
          <ac:chgData name="Opal Graham" userId="f91867ea3a0f0556" providerId="LiveId" clId="{EFA4AAD9-0EB3-43A1-A39F-F94367B10E34}" dt="2019-02-06T23:46:47.698" v="18128" actId="478"/>
          <ac:spMkLst>
            <pc:docMk/>
            <pc:sldMk cId="348515181" sldId="292"/>
            <ac:spMk id="24" creationId="{FE7FDBB0-C241-40C1-B1E9-78E07F2C1249}"/>
          </ac:spMkLst>
        </pc:spChg>
        <pc:spChg chg="add del">
          <ac:chgData name="Opal Graham" userId="f91867ea3a0f0556" providerId="LiveId" clId="{EFA4AAD9-0EB3-43A1-A39F-F94367B10E34}" dt="2019-02-06T23:46:47.698" v="18128" actId="478"/>
          <ac:spMkLst>
            <pc:docMk/>
            <pc:sldMk cId="348515181" sldId="292"/>
            <ac:spMk id="25" creationId="{E9025859-13E7-4946-B187-6F58A2229164}"/>
          </ac:spMkLst>
        </pc:spChg>
        <pc:spChg chg="add del">
          <ac:chgData name="Opal Graham" userId="f91867ea3a0f0556" providerId="LiveId" clId="{EFA4AAD9-0EB3-43A1-A39F-F94367B10E34}" dt="2019-02-06T23:46:47.698" v="18128" actId="478"/>
          <ac:spMkLst>
            <pc:docMk/>
            <pc:sldMk cId="348515181" sldId="292"/>
            <ac:spMk id="26" creationId="{591C406F-B0D8-456B-9AA2-A0990BCB62C7}"/>
          </ac:spMkLst>
        </pc:spChg>
        <pc:spChg chg="add">
          <ac:chgData name="Opal Graham" userId="f91867ea3a0f0556" providerId="LiveId" clId="{EFA4AAD9-0EB3-43A1-A39F-F94367B10E34}" dt="2019-02-06T23:46:40.788" v="18127"/>
          <ac:spMkLst>
            <pc:docMk/>
            <pc:sldMk cId="348515181" sldId="292"/>
            <ac:spMk id="27" creationId="{C1239672-E79D-45B0-B201-B7905A9A12C3}"/>
          </ac:spMkLst>
        </pc:spChg>
        <pc:spChg chg="add">
          <ac:chgData name="Opal Graham" userId="f91867ea3a0f0556" providerId="LiveId" clId="{EFA4AAD9-0EB3-43A1-A39F-F94367B10E34}" dt="2019-02-06T23:46:40.788" v="18127"/>
          <ac:spMkLst>
            <pc:docMk/>
            <pc:sldMk cId="348515181" sldId="292"/>
            <ac:spMk id="41" creationId="{0A57ADCC-53B0-449B-A24D-12212D143C61}"/>
          </ac:spMkLst>
        </pc:spChg>
        <pc:spChg chg="add del">
          <ac:chgData name="Opal Graham" userId="f91867ea3a0f0556" providerId="LiveId" clId="{EFA4AAD9-0EB3-43A1-A39F-F94367B10E34}" dt="2019-02-06T23:47:04.135" v="18133" actId="478"/>
          <ac:spMkLst>
            <pc:docMk/>
            <pc:sldMk cId="348515181" sldId="292"/>
            <ac:spMk id="42" creationId="{02B79EFC-DADF-4D89-8535-4DF0FEDC225D}"/>
          </ac:spMkLst>
        </pc:spChg>
        <pc:spChg chg="add">
          <ac:chgData name="Opal Graham" userId="f91867ea3a0f0556" providerId="LiveId" clId="{EFA4AAD9-0EB3-43A1-A39F-F94367B10E34}" dt="2019-02-06T23:46:40.788" v="18127"/>
          <ac:spMkLst>
            <pc:docMk/>
            <pc:sldMk cId="348515181" sldId="292"/>
            <ac:spMk id="44" creationId="{A4034305-4F0F-46FE-8881-40D5FD284F35}"/>
          </ac:spMkLst>
        </pc:spChg>
        <pc:spChg chg="add del">
          <ac:chgData name="Opal Graham" userId="f91867ea3a0f0556" providerId="LiveId" clId="{EFA4AAD9-0EB3-43A1-A39F-F94367B10E34}" dt="2019-02-06T23:46:57.946" v="18131" actId="478"/>
          <ac:spMkLst>
            <pc:docMk/>
            <pc:sldMk cId="348515181" sldId="292"/>
            <ac:spMk id="45" creationId="{9A72F654-23A5-4B8C-9DFC-CBA12EFC4821}"/>
          </ac:spMkLst>
        </pc:spChg>
        <pc:spChg chg="add del">
          <ac:chgData name="Opal Graham" userId="f91867ea3a0f0556" providerId="LiveId" clId="{EFA4AAD9-0EB3-43A1-A39F-F94367B10E34}" dt="2019-02-06T23:46:54.385" v="18130" actId="478"/>
          <ac:spMkLst>
            <pc:docMk/>
            <pc:sldMk cId="348515181" sldId="292"/>
            <ac:spMk id="46" creationId="{456FDB92-C083-4612-A5F5-02894985848C}"/>
          </ac:spMkLst>
        </pc:spChg>
        <pc:spChg chg="add del">
          <ac:chgData name="Opal Graham" userId="f91867ea3a0f0556" providerId="LiveId" clId="{EFA4AAD9-0EB3-43A1-A39F-F94367B10E34}" dt="2019-02-06T23:46:47.698" v="18128" actId="478"/>
          <ac:spMkLst>
            <pc:docMk/>
            <pc:sldMk cId="348515181" sldId="292"/>
            <ac:spMk id="47" creationId="{C7D84B57-6223-4EF4-A999-4680FB9FB060}"/>
          </ac:spMkLst>
        </pc:spChg>
        <pc:spChg chg="add del">
          <ac:chgData name="Opal Graham" userId="f91867ea3a0f0556" providerId="LiveId" clId="{EFA4AAD9-0EB3-43A1-A39F-F94367B10E34}" dt="2019-02-06T23:46:47.698" v="18128" actId="478"/>
          <ac:spMkLst>
            <pc:docMk/>
            <pc:sldMk cId="348515181" sldId="292"/>
            <ac:spMk id="48" creationId="{394EE645-3910-48A5-BAA9-F06D8AD0CD94}"/>
          </ac:spMkLst>
        </pc:spChg>
        <pc:spChg chg="add">
          <ac:chgData name="Opal Graham" userId="f91867ea3a0f0556" providerId="LiveId" clId="{EFA4AAD9-0EB3-43A1-A39F-F94367B10E34}" dt="2019-02-06T23:46:40.788" v="18127"/>
          <ac:spMkLst>
            <pc:docMk/>
            <pc:sldMk cId="348515181" sldId="292"/>
            <ac:spMk id="49" creationId="{824BCA75-CC4B-4447-9F17-10E1D46EDC5E}"/>
          </ac:spMkLst>
        </pc:spChg>
        <pc:spChg chg="add">
          <ac:chgData name="Opal Graham" userId="f91867ea3a0f0556" providerId="LiveId" clId="{EFA4AAD9-0EB3-43A1-A39F-F94367B10E34}" dt="2019-02-06T23:46:40.788" v="18127"/>
          <ac:spMkLst>
            <pc:docMk/>
            <pc:sldMk cId="348515181" sldId="292"/>
            <ac:spMk id="51" creationId="{A4423E92-4DA2-4803-89CA-E8566FF5A44E}"/>
          </ac:spMkLst>
        </pc:spChg>
        <pc:spChg chg="del">
          <ac:chgData name="Opal Graham" userId="f91867ea3a0f0556" providerId="LiveId" clId="{EFA4AAD9-0EB3-43A1-A39F-F94367B10E34}" dt="2019-02-06T23:46:39.474" v="18126" actId="478"/>
          <ac:spMkLst>
            <pc:docMk/>
            <pc:sldMk cId="348515181" sldId="292"/>
            <ac:spMk id="66" creationId="{9873C008-7D34-436C-B75D-9ED45F4EE3FD}"/>
          </ac:spMkLst>
        </pc:spChg>
        <pc:spChg chg="del">
          <ac:chgData name="Opal Graham" userId="f91867ea3a0f0556" providerId="LiveId" clId="{EFA4AAD9-0EB3-43A1-A39F-F94367B10E34}" dt="2019-01-31T00:46:38.540" v="4095" actId="478"/>
          <ac:spMkLst>
            <pc:docMk/>
            <pc:sldMk cId="348515181" sldId="292"/>
            <ac:spMk id="67" creationId="{6933A84D-0908-4F39-874C-1B2E3715266D}"/>
          </ac:spMkLst>
        </pc:spChg>
        <pc:spChg chg="del">
          <ac:chgData name="Opal Graham" userId="f91867ea3a0f0556" providerId="LiveId" clId="{EFA4AAD9-0EB3-43A1-A39F-F94367B10E34}" dt="2019-02-06T23:47:24.289" v="18136" actId="478"/>
          <ac:spMkLst>
            <pc:docMk/>
            <pc:sldMk cId="348515181" sldId="292"/>
            <ac:spMk id="68" creationId="{10E267A7-EE41-41E6-AC22-1096F5C493A6}"/>
          </ac:spMkLst>
        </pc:spChg>
        <pc:spChg chg="del">
          <ac:chgData name="Opal Graham" userId="f91867ea3a0f0556" providerId="LiveId" clId="{EFA4AAD9-0EB3-43A1-A39F-F94367B10E34}" dt="2019-01-31T00:46:48.939" v="4099" actId="478"/>
          <ac:spMkLst>
            <pc:docMk/>
            <pc:sldMk cId="348515181" sldId="292"/>
            <ac:spMk id="69" creationId="{33BE6E14-4F5D-44AB-A5FC-2865568F6E00}"/>
          </ac:spMkLst>
        </pc:spChg>
        <pc:spChg chg="del">
          <ac:chgData name="Opal Graham" userId="f91867ea3a0f0556" providerId="LiveId" clId="{EFA4AAD9-0EB3-43A1-A39F-F94367B10E34}" dt="2019-02-06T23:46:39.474" v="18126" actId="478"/>
          <ac:spMkLst>
            <pc:docMk/>
            <pc:sldMk cId="348515181" sldId="292"/>
            <ac:spMk id="70" creationId="{C0C9BFC2-9FE7-4E9A-A709-299C80CD8121}"/>
          </ac:spMkLst>
        </pc:spChg>
        <pc:spChg chg="del">
          <ac:chgData name="Opal Graham" userId="f91867ea3a0f0556" providerId="LiveId" clId="{EFA4AAD9-0EB3-43A1-A39F-F94367B10E34}" dt="2019-01-31T00:45:45.882" v="4088" actId="478"/>
          <ac:spMkLst>
            <pc:docMk/>
            <pc:sldMk cId="348515181" sldId="292"/>
            <ac:spMk id="71" creationId="{5F6CABEF-38E8-4253-BCEE-8885816B8D76}"/>
          </ac:spMkLst>
        </pc:spChg>
        <pc:spChg chg="del">
          <ac:chgData name="Opal Graham" userId="f91867ea3a0f0556" providerId="LiveId" clId="{EFA4AAD9-0EB3-43A1-A39F-F94367B10E34}" dt="2019-01-31T00:45:55.496" v="4092" actId="478"/>
          <ac:spMkLst>
            <pc:docMk/>
            <pc:sldMk cId="348515181" sldId="292"/>
            <ac:spMk id="72" creationId="{D066B8A6-F05B-49F0-A6D0-35EA8B4C4F1C}"/>
          </ac:spMkLst>
        </pc:spChg>
        <pc:spChg chg="del">
          <ac:chgData name="Opal Graham" userId="f91867ea3a0f0556" providerId="LiveId" clId="{EFA4AAD9-0EB3-43A1-A39F-F94367B10E34}" dt="2019-01-31T00:45:59.271" v="4093" actId="478"/>
          <ac:spMkLst>
            <pc:docMk/>
            <pc:sldMk cId="348515181" sldId="292"/>
            <ac:spMk id="73" creationId="{211A955D-7B9A-49F2-A51F-88F4A3EDE1E6}"/>
          </ac:spMkLst>
        </pc:spChg>
        <pc:cxnChg chg="del mod">
          <ac:chgData name="Opal Graham" userId="f91867ea3a0f0556" providerId="LiveId" clId="{EFA4AAD9-0EB3-43A1-A39F-F94367B10E34}" dt="2019-02-06T23:46:39.474" v="18126" actId="478"/>
          <ac:cxnSpMkLst>
            <pc:docMk/>
            <pc:sldMk cId="348515181" sldId="292"/>
            <ac:cxnSpMk id="20" creationId="{A8F713A6-8F85-4C0C-8627-7281BBF4EFDE}"/>
          </ac:cxnSpMkLst>
        </pc:cxnChg>
        <pc:cxnChg chg="add">
          <ac:chgData name="Opal Graham" userId="f91867ea3a0f0556" providerId="LiveId" clId="{EFA4AAD9-0EB3-43A1-A39F-F94367B10E34}" dt="2019-02-06T23:46:40.788" v="18127"/>
          <ac:cxnSpMkLst>
            <pc:docMk/>
            <pc:sldMk cId="348515181" sldId="292"/>
            <ac:cxnSpMk id="28" creationId="{B36D2EB5-11CE-4B8F-B87C-B6990CE74E22}"/>
          </ac:cxnSpMkLst>
        </pc:cxnChg>
        <pc:cxnChg chg="add del mod">
          <ac:chgData name="Opal Graham" userId="f91867ea3a0f0556" providerId="LiveId" clId="{EFA4AAD9-0EB3-43A1-A39F-F94367B10E34}" dt="2019-02-06T23:46:47.698" v="18128" actId="478"/>
          <ac:cxnSpMkLst>
            <pc:docMk/>
            <pc:sldMk cId="348515181" sldId="292"/>
            <ac:cxnSpMk id="29" creationId="{A5A960E1-4B4E-453D-BF8E-E2BCDACDD76E}"/>
          </ac:cxnSpMkLst>
        </pc:cxnChg>
        <pc:cxnChg chg="add del mod">
          <ac:chgData name="Opal Graham" userId="f91867ea3a0f0556" providerId="LiveId" clId="{EFA4AAD9-0EB3-43A1-A39F-F94367B10E34}" dt="2019-02-06T23:46:47.698" v="18128" actId="478"/>
          <ac:cxnSpMkLst>
            <pc:docMk/>
            <pc:sldMk cId="348515181" sldId="292"/>
            <ac:cxnSpMk id="30" creationId="{63231553-211E-4CDA-990D-830D10E8642F}"/>
          </ac:cxnSpMkLst>
        </pc:cxnChg>
        <pc:cxnChg chg="add del mod">
          <ac:chgData name="Opal Graham" userId="f91867ea3a0f0556" providerId="LiveId" clId="{EFA4AAD9-0EB3-43A1-A39F-F94367B10E34}" dt="2019-02-06T23:46:47.698" v="18128" actId="478"/>
          <ac:cxnSpMkLst>
            <pc:docMk/>
            <pc:sldMk cId="348515181" sldId="292"/>
            <ac:cxnSpMk id="31" creationId="{3451948C-DA38-4814-B871-0AC330C45154}"/>
          </ac:cxnSpMkLst>
        </pc:cxnChg>
        <pc:cxnChg chg="add">
          <ac:chgData name="Opal Graham" userId="f91867ea3a0f0556" providerId="LiveId" clId="{EFA4AAD9-0EB3-43A1-A39F-F94367B10E34}" dt="2019-02-06T23:46:40.788" v="18127"/>
          <ac:cxnSpMkLst>
            <pc:docMk/>
            <pc:sldMk cId="348515181" sldId="292"/>
            <ac:cxnSpMk id="32" creationId="{DFF4FCC2-52CA-49FB-AD8A-31EF46CB27AC}"/>
          </ac:cxnSpMkLst>
        </pc:cxnChg>
        <pc:cxnChg chg="del mod">
          <ac:chgData name="Opal Graham" userId="f91867ea3a0f0556" providerId="LiveId" clId="{EFA4AAD9-0EB3-43A1-A39F-F94367B10E34}" dt="2019-01-31T00:45:30.776" v="4081" actId="478"/>
          <ac:cxnSpMkLst>
            <pc:docMk/>
            <pc:sldMk cId="348515181" sldId="292"/>
            <ac:cxnSpMk id="32" creationId="{F4BAEFE2-316F-40B1-8410-8AC664F4F0B3}"/>
          </ac:cxnSpMkLst>
        </pc:cxnChg>
        <pc:cxnChg chg="add">
          <ac:chgData name="Opal Graham" userId="f91867ea3a0f0556" providerId="LiveId" clId="{EFA4AAD9-0EB3-43A1-A39F-F94367B10E34}" dt="2019-02-06T23:46:40.788" v="18127"/>
          <ac:cxnSpMkLst>
            <pc:docMk/>
            <pc:sldMk cId="348515181" sldId="292"/>
            <ac:cxnSpMk id="33" creationId="{2A5AED3B-9595-42C6-9593-A1AA7781F2A0}"/>
          </ac:cxnSpMkLst>
        </pc:cxnChg>
        <pc:cxnChg chg="add del">
          <ac:chgData name="Opal Graham" userId="f91867ea3a0f0556" providerId="LiveId" clId="{EFA4AAD9-0EB3-43A1-A39F-F94367B10E34}" dt="2019-02-06T23:47:06.540" v="18134" actId="478"/>
          <ac:cxnSpMkLst>
            <pc:docMk/>
            <pc:sldMk cId="348515181" sldId="292"/>
            <ac:cxnSpMk id="34" creationId="{768A6771-41DF-46B9-B3FE-F288333C0C76}"/>
          </ac:cxnSpMkLst>
        </pc:cxnChg>
        <pc:cxnChg chg="del mod">
          <ac:chgData name="Opal Graham" userId="f91867ea3a0f0556" providerId="LiveId" clId="{EFA4AAD9-0EB3-43A1-A39F-F94367B10E34}" dt="2019-01-31T00:45:33.889" v="4082" actId="478"/>
          <ac:cxnSpMkLst>
            <pc:docMk/>
            <pc:sldMk cId="348515181" sldId="292"/>
            <ac:cxnSpMk id="34" creationId="{DB364E9D-910D-47BC-95DE-197F554AAE50}"/>
          </ac:cxnSpMkLst>
        </pc:cxnChg>
        <pc:cxnChg chg="add del">
          <ac:chgData name="Opal Graham" userId="f91867ea3a0f0556" providerId="LiveId" clId="{EFA4AAD9-0EB3-43A1-A39F-F94367B10E34}" dt="2019-02-06T23:47:00.102" v="18132" actId="478"/>
          <ac:cxnSpMkLst>
            <pc:docMk/>
            <pc:sldMk cId="348515181" sldId="292"/>
            <ac:cxnSpMk id="35" creationId="{626E23F5-078C-4F53-801B-1A3DB75440D1}"/>
          </ac:cxnSpMkLst>
        </pc:cxnChg>
        <pc:cxnChg chg="add">
          <ac:chgData name="Opal Graham" userId="f91867ea3a0f0556" providerId="LiveId" clId="{EFA4AAD9-0EB3-43A1-A39F-F94367B10E34}" dt="2019-02-06T23:46:40.788" v="18127"/>
          <ac:cxnSpMkLst>
            <pc:docMk/>
            <pc:sldMk cId="348515181" sldId="292"/>
            <ac:cxnSpMk id="36" creationId="{BBA5368A-E1D4-4741-B166-3666CE341D59}"/>
          </ac:cxnSpMkLst>
        </pc:cxnChg>
        <pc:cxnChg chg="del mod">
          <ac:chgData name="Opal Graham" userId="f91867ea3a0f0556" providerId="LiveId" clId="{EFA4AAD9-0EB3-43A1-A39F-F94367B10E34}" dt="2019-01-31T00:45:39.110" v="4085" actId="478"/>
          <ac:cxnSpMkLst>
            <pc:docMk/>
            <pc:sldMk cId="348515181" sldId="292"/>
            <ac:cxnSpMk id="36" creationId="{DF6AAE1D-60C0-480A-9D49-66F698F3E038}"/>
          </ac:cxnSpMkLst>
        </pc:cxnChg>
        <pc:cxnChg chg="add del mod">
          <ac:chgData name="Opal Graham" userId="f91867ea3a0f0556" providerId="LiveId" clId="{EFA4AAD9-0EB3-43A1-A39F-F94367B10E34}" dt="2019-02-06T23:46:47.698" v="18128" actId="478"/>
          <ac:cxnSpMkLst>
            <pc:docMk/>
            <pc:sldMk cId="348515181" sldId="292"/>
            <ac:cxnSpMk id="37" creationId="{1829399E-EC85-4C48-AC52-E93D427D5F68}"/>
          </ac:cxnSpMkLst>
        </pc:cxnChg>
        <pc:cxnChg chg="add del mod">
          <ac:chgData name="Opal Graham" userId="f91867ea3a0f0556" providerId="LiveId" clId="{EFA4AAD9-0EB3-43A1-A39F-F94367B10E34}" dt="2019-02-06T23:46:47.698" v="18128" actId="478"/>
          <ac:cxnSpMkLst>
            <pc:docMk/>
            <pc:sldMk cId="348515181" sldId="292"/>
            <ac:cxnSpMk id="38" creationId="{5B563446-1F29-4F16-9F54-79631215B54E}"/>
          </ac:cxnSpMkLst>
        </pc:cxnChg>
        <pc:cxnChg chg="del mod">
          <ac:chgData name="Opal Graham" userId="f91867ea3a0f0556" providerId="LiveId" clId="{EFA4AAD9-0EB3-43A1-A39F-F94367B10E34}" dt="2019-02-06T23:46:39.474" v="18126" actId="478"/>
          <ac:cxnSpMkLst>
            <pc:docMk/>
            <pc:sldMk cId="348515181" sldId="292"/>
            <ac:cxnSpMk id="39" creationId="{1341CB8B-F8BF-49C7-8389-09AC81DC98B9}"/>
          </ac:cxnSpMkLst>
        </pc:cxnChg>
        <pc:cxnChg chg="add del mod">
          <ac:chgData name="Opal Graham" userId="f91867ea3a0f0556" providerId="LiveId" clId="{EFA4AAD9-0EB3-43A1-A39F-F94367B10E34}" dt="2019-02-06T23:46:47.698" v="18128" actId="478"/>
          <ac:cxnSpMkLst>
            <pc:docMk/>
            <pc:sldMk cId="348515181" sldId="292"/>
            <ac:cxnSpMk id="40" creationId="{47F92F59-8483-45B9-92D2-C850A0AACA61}"/>
          </ac:cxnSpMkLst>
        </pc:cxnChg>
        <pc:cxnChg chg="del mod">
          <ac:chgData name="Opal Graham" userId="f91867ea3a0f0556" providerId="LiveId" clId="{EFA4AAD9-0EB3-43A1-A39F-F94367B10E34}" dt="2019-02-06T23:46:39.474" v="18126" actId="478"/>
          <ac:cxnSpMkLst>
            <pc:docMk/>
            <pc:sldMk cId="348515181" sldId="292"/>
            <ac:cxnSpMk id="43" creationId="{9AA3B4C8-0CC1-47D2-A478-C31FFC02D004}"/>
          </ac:cxnSpMkLst>
        </pc:cxnChg>
        <pc:cxnChg chg="del mod">
          <ac:chgData name="Opal Graham" userId="f91867ea3a0f0556" providerId="LiveId" clId="{EFA4AAD9-0EB3-43A1-A39F-F94367B10E34}" dt="2019-01-31T00:46:40.648" v="4096" actId="478"/>
          <ac:cxnSpMkLst>
            <pc:docMk/>
            <pc:sldMk cId="348515181" sldId="292"/>
            <ac:cxnSpMk id="45" creationId="{C7EFFC19-E2FD-47B9-9D27-0B972AABFA71}"/>
          </ac:cxnSpMkLst>
        </pc:cxnChg>
        <pc:cxnChg chg="del mod">
          <ac:chgData name="Opal Graham" userId="f91867ea3a0f0556" providerId="LiveId" clId="{EFA4AAD9-0EB3-43A1-A39F-F94367B10E34}" dt="2019-01-31T00:46:45.827" v="4098" actId="478"/>
          <ac:cxnSpMkLst>
            <pc:docMk/>
            <pc:sldMk cId="348515181" sldId="292"/>
            <ac:cxnSpMk id="47" creationId="{9C9974A2-91AB-4D58-B440-11A7EFEDB5E0}"/>
          </ac:cxnSpMkLst>
        </pc:cxnChg>
        <pc:cxnChg chg="del mod">
          <ac:chgData name="Opal Graham" userId="f91867ea3a0f0556" providerId="LiveId" clId="{EFA4AAD9-0EB3-43A1-A39F-F94367B10E34}" dt="2019-02-06T23:46:39.474" v="18126" actId="478"/>
          <ac:cxnSpMkLst>
            <pc:docMk/>
            <pc:sldMk cId="348515181" sldId="292"/>
            <ac:cxnSpMk id="50" creationId="{D55C1754-E742-4E3C-B0B3-B5C896A5E803}"/>
          </ac:cxnSpMkLst>
        </pc:cxnChg>
        <pc:cxnChg chg="del mod">
          <ac:chgData name="Opal Graham" userId="f91867ea3a0f0556" providerId="LiveId" clId="{EFA4AAD9-0EB3-43A1-A39F-F94367B10E34}" dt="2019-01-31T00:45:37.376" v="4084" actId="478"/>
          <ac:cxnSpMkLst>
            <pc:docMk/>
            <pc:sldMk cId="348515181" sldId="292"/>
            <ac:cxnSpMk id="52" creationId="{7709BFD6-3AAC-4357-A763-6EB1E4763174}"/>
          </ac:cxnSpMkLst>
        </pc:cxnChg>
        <pc:cxnChg chg="del mod">
          <ac:chgData name="Opal Graham" userId="f91867ea3a0f0556" providerId="LiveId" clId="{EFA4AAD9-0EB3-43A1-A39F-F94367B10E34}" dt="2019-01-31T00:45:50.188" v="4090" actId="478"/>
          <ac:cxnSpMkLst>
            <pc:docMk/>
            <pc:sldMk cId="348515181" sldId="292"/>
            <ac:cxnSpMk id="53" creationId="{8C3B0A5F-A71A-40B4-ABB5-0033D15CAEBC}"/>
          </ac:cxnSpMkLst>
        </pc:cxnChg>
        <pc:cxnChg chg="del mod">
          <ac:chgData name="Opal Graham" userId="f91867ea3a0f0556" providerId="LiveId" clId="{EFA4AAD9-0EB3-43A1-A39F-F94367B10E34}" dt="2019-01-31T00:45:42.905" v="4087" actId="478"/>
          <ac:cxnSpMkLst>
            <pc:docMk/>
            <pc:sldMk cId="348515181" sldId="292"/>
            <ac:cxnSpMk id="54" creationId="{0E4842C0-2DE5-430A-B0DD-FD8A9E222DD8}"/>
          </ac:cxnSpMkLst>
        </pc:cxnChg>
      </pc:sldChg>
      <pc:sldChg chg="addSp delSp modSp add">
        <pc:chgData name="Opal Graham" userId="f91867ea3a0f0556" providerId="LiveId" clId="{EFA4AAD9-0EB3-43A1-A39F-F94367B10E34}" dt="2019-02-09T12:13:25.008" v="18666"/>
        <pc:sldMkLst>
          <pc:docMk/>
          <pc:sldMk cId="3924552454" sldId="293"/>
        </pc:sldMkLst>
        <pc:spChg chg="mod">
          <ac:chgData name="Opal Graham" userId="f91867ea3a0f0556" providerId="LiveId" clId="{EFA4AAD9-0EB3-43A1-A39F-F94367B10E34}" dt="2019-02-05T03:14:51.133" v="17130" actId="20577"/>
          <ac:spMkLst>
            <pc:docMk/>
            <pc:sldMk cId="3924552454" sldId="293"/>
            <ac:spMk id="2" creationId="{32EBE3F1-4A45-445B-AC68-73E197D7E3BA}"/>
          </ac:spMkLst>
        </pc:spChg>
        <pc:spChg chg="mod">
          <ac:chgData name="Opal Graham" userId="f91867ea3a0f0556" providerId="LiveId" clId="{EFA4AAD9-0EB3-43A1-A39F-F94367B10E34}" dt="2019-02-09T12:13:25.008" v="18666"/>
          <ac:spMkLst>
            <pc:docMk/>
            <pc:sldMk cId="3924552454" sldId="293"/>
            <ac:spMk id="3" creationId="{8FD76591-B6EF-42D2-B88F-A96C9BD0BC86}"/>
          </ac:spMkLst>
        </pc:spChg>
        <pc:spChg chg="del">
          <ac:chgData name="Opal Graham" userId="f91867ea3a0f0556" providerId="LiveId" clId="{EFA4AAD9-0EB3-43A1-A39F-F94367B10E34}" dt="2019-02-06T23:47:33.613" v="18137" actId="478"/>
          <ac:spMkLst>
            <pc:docMk/>
            <pc:sldMk cId="3924552454" sldId="293"/>
            <ac:spMk id="6" creationId="{BBAB16AC-B5C0-4D59-B527-78F0027165BB}"/>
          </ac:spMkLst>
        </pc:spChg>
        <pc:spChg chg="del">
          <ac:chgData name="Opal Graham" userId="f91867ea3a0f0556" providerId="LiveId" clId="{EFA4AAD9-0EB3-43A1-A39F-F94367B10E34}" dt="2019-02-06T23:47:33.613" v="18137" actId="478"/>
          <ac:spMkLst>
            <pc:docMk/>
            <pc:sldMk cId="3924552454" sldId="293"/>
            <ac:spMk id="7" creationId="{C7D40B91-9BBF-4884-B3BF-974F12B8FF45}"/>
          </ac:spMkLst>
        </pc:spChg>
        <pc:spChg chg="add">
          <ac:chgData name="Opal Graham" userId="f91867ea3a0f0556" providerId="LiveId" clId="{EFA4AAD9-0EB3-43A1-A39F-F94367B10E34}" dt="2019-02-06T23:47:43.556" v="18138"/>
          <ac:spMkLst>
            <pc:docMk/>
            <pc:sldMk cId="3924552454" sldId="293"/>
            <ac:spMk id="9" creationId="{341B0812-D8D6-4D1B-BE28-E250BF8A6F6D}"/>
          </ac:spMkLst>
        </pc:spChg>
        <pc:spChg chg="add">
          <ac:chgData name="Opal Graham" userId="f91867ea3a0f0556" providerId="LiveId" clId="{EFA4AAD9-0EB3-43A1-A39F-F94367B10E34}" dt="2019-02-06T23:47:43.556" v="18138"/>
          <ac:spMkLst>
            <pc:docMk/>
            <pc:sldMk cId="3924552454" sldId="293"/>
            <ac:spMk id="10" creationId="{829DCA77-AB93-486B-A84F-A8BEC8318450}"/>
          </ac:spMkLst>
        </pc:spChg>
        <pc:spChg chg="add del">
          <ac:chgData name="Opal Graham" userId="f91867ea3a0f0556" providerId="LiveId" clId="{EFA4AAD9-0EB3-43A1-A39F-F94367B10E34}" dt="2019-02-06T23:48:00.021" v="18143" actId="478"/>
          <ac:spMkLst>
            <pc:docMk/>
            <pc:sldMk cId="3924552454" sldId="293"/>
            <ac:spMk id="11" creationId="{342D2487-D7D1-4060-BE0A-30DEC8B366A2}"/>
          </ac:spMkLst>
        </pc:spChg>
        <pc:spChg chg="add">
          <ac:chgData name="Opal Graham" userId="f91867ea3a0f0556" providerId="LiveId" clId="{EFA4AAD9-0EB3-43A1-A39F-F94367B10E34}" dt="2019-02-06T23:47:43.556" v="18138"/>
          <ac:spMkLst>
            <pc:docMk/>
            <pc:sldMk cId="3924552454" sldId="293"/>
            <ac:spMk id="12" creationId="{C50A1D75-2B45-42C7-9914-94CD27CF6608}"/>
          </ac:spMkLst>
        </pc:spChg>
        <pc:spChg chg="add">
          <ac:chgData name="Opal Graham" userId="f91867ea3a0f0556" providerId="LiveId" clId="{EFA4AAD9-0EB3-43A1-A39F-F94367B10E34}" dt="2019-02-06T23:47:43.556" v="18138"/>
          <ac:spMkLst>
            <pc:docMk/>
            <pc:sldMk cId="3924552454" sldId="293"/>
            <ac:spMk id="17" creationId="{9834FA68-826F-43F9-A3D2-64418CCFCFF4}"/>
          </ac:spMkLst>
        </pc:spChg>
        <pc:spChg chg="del">
          <ac:chgData name="Opal Graham" userId="f91867ea3a0f0556" providerId="LiveId" clId="{EFA4AAD9-0EB3-43A1-A39F-F94367B10E34}" dt="2019-02-06T23:47:33.613" v="18137" actId="478"/>
          <ac:spMkLst>
            <pc:docMk/>
            <pc:sldMk cId="3924552454" sldId="293"/>
            <ac:spMk id="18" creationId="{C1A74154-B70C-4703-9C52-D271346B8926}"/>
          </ac:spMkLst>
        </pc:spChg>
        <pc:spChg chg="add del">
          <ac:chgData name="Opal Graham" userId="f91867ea3a0f0556" providerId="LiveId" clId="{EFA4AAD9-0EB3-43A1-A39F-F94367B10E34}" dt="2019-02-06T23:48:01.630" v="18144" actId="478"/>
          <ac:spMkLst>
            <pc:docMk/>
            <pc:sldMk cId="3924552454" sldId="293"/>
            <ac:spMk id="19" creationId="{67DFF33A-667A-4415-AFB4-21AA5A03E7BA}"/>
          </ac:spMkLst>
        </pc:spChg>
        <pc:spChg chg="add del">
          <ac:chgData name="Opal Graham" userId="f91867ea3a0f0556" providerId="LiveId" clId="{EFA4AAD9-0EB3-43A1-A39F-F94367B10E34}" dt="2019-02-06T23:47:57.959" v="18142" actId="478"/>
          <ac:spMkLst>
            <pc:docMk/>
            <pc:sldMk cId="3924552454" sldId="293"/>
            <ac:spMk id="20" creationId="{50C77895-BCB8-4B79-AC49-E64D9F8B7E1F}"/>
          </ac:spMkLst>
        </pc:spChg>
        <pc:spChg chg="add del">
          <ac:chgData name="Opal Graham" userId="f91867ea3a0f0556" providerId="LiveId" clId="{EFA4AAD9-0EB3-43A1-A39F-F94367B10E34}" dt="2019-02-06T23:48:05.836" v="18146" actId="478"/>
          <ac:spMkLst>
            <pc:docMk/>
            <pc:sldMk cId="3924552454" sldId="293"/>
            <ac:spMk id="21" creationId="{BA890482-7BEF-48C2-8EFB-9BE1448E6C5D}"/>
          </ac:spMkLst>
        </pc:spChg>
        <pc:spChg chg="add del">
          <ac:chgData name="Opal Graham" userId="f91867ea3a0f0556" providerId="LiveId" clId="{EFA4AAD9-0EB3-43A1-A39F-F94367B10E34}" dt="2019-02-06T23:47:52.245" v="18140" actId="478"/>
          <ac:spMkLst>
            <pc:docMk/>
            <pc:sldMk cId="3924552454" sldId="293"/>
            <ac:spMk id="22" creationId="{C7EF9402-F1FE-41A2-B528-2E7151EC987B}"/>
          </ac:spMkLst>
        </pc:spChg>
        <pc:spChg chg="del">
          <ac:chgData name="Opal Graham" userId="f91867ea3a0f0556" providerId="LiveId" clId="{EFA4AAD9-0EB3-43A1-A39F-F94367B10E34}" dt="2019-02-06T23:47:33.613" v="18137" actId="478"/>
          <ac:spMkLst>
            <pc:docMk/>
            <pc:sldMk cId="3924552454" sldId="293"/>
            <ac:spMk id="66" creationId="{9873C008-7D34-436C-B75D-9ED45F4EE3FD}"/>
          </ac:spMkLst>
        </pc:spChg>
        <pc:cxnChg chg="add del">
          <ac:chgData name="Opal Graham" userId="f91867ea3a0f0556" providerId="LiveId" clId="{EFA4AAD9-0EB3-43A1-A39F-F94367B10E34}" dt="2019-02-06T23:47:49.836" v="18139" actId="478"/>
          <ac:cxnSpMkLst>
            <pc:docMk/>
            <pc:sldMk cId="3924552454" sldId="293"/>
            <ac:cxnSpMk id="13" creationId="{7886081E-C602-4C0F-BB99-46F4EE44B066}"/>
          </ac:cxnSpMkLst>
        </pc:cxnChg>
        <pc:cxnChg chg="add">
          <ac:chgData name="Opal Graham" userId="f91867ea3a0f0556" providerId="LiveId" clId="{EFA4AAD9-0EB3-43A1-A39F-F94367B10E34}" dt="2019-02-06T23:47:43.556" v="18138"/>
          <ac:cxnSpMkLst>
            <pc:docMk/>
            <pc:sldMk cId="3924552454" sldId="293"/>
            <ac:cxnSpMk id="14" creationId="{76644995-4118-4C84-88E6-2A6B38E00C41}"/>
          </ac:cxnSpMkLst>
        </pc:cxnChg>
        <pc:cxnChg chg="add del">
          <ac:chgData name="Opal Graham" userId="f91867ea3a0f0556" providerId="LiveId" clId="{EFA4AAD9-0EB3-43A1-A39F-F94367B10E34}" dt="2019-02-06T23:48:03.801" v="18145" actId="478"/>
          <ac:cxnSpMkLst>
            <pc:docMk/>
            <pc:sldMk cId="3924552454" sldId="293"/>
            <ac:cxnSpMk id="15" creationId="{19E24095-A55D-422E-8743-378FDAF9256E}"/>
          </ac:cxnSpMkLst>
        </pc:cxnChg>
        <pc:cxnChg chg="add del">
          <ac:chgData name="Opal Graham" userId="f91867ea3a0f0556" providerId="LiveId" clId="{EFA4AAD9-0EB3-43A1-A39F-F94367B10E34}" dt="2019-02-06T23:47:53.979" v="18141" actId="478"/>
          <ac:cxnSpMkLst>
            <pc:docMk/>
            <pc:sldMk cId="3924552454" sldId="293"/>
            <ac:cxnSpMk id="16" creationId="{BB39CE13-470F-426E-B1A0-397AD97CABA8}"/>
          </ac:cxnSpMkLst>
        </pc:cxnChg>
        <pc:cxnChg chg="del mod">
          <ac:chgData name="Opal Graham" userId="f91867ea3a0f0556" providerId="LiveId" clId="{EFA4AAD9-0EB3-43A1-A39F-F94367B10E34}" dt="2019-02-06T23:47:33.613" v="18137" actId="478"/>
          <ac:cxnSpMkLst>
            <pc:docMk/>
            <pc:sldMk cId="3924552454" sldId="293"/>
            <ac:cxnSpMk id="39" creationId="{1341CB8B-F8BF-49C7-8389-09AC81DC98B9}"/>
          </ac:cxnSpMkLst>
        </pc:cxnChg>
      </pc:sldChg>
      <pc:sldChg chg="addSp delSp modSp add">
        <pc:chgData name="Opal Graham" userId="f91867ea3a0f0556" providerId="LiveId" clId="{EFA4AAD9-0EB3-43A1-A39F-F94367B10E34}" dt="2019-02-09T12:13:52.651" v="18668"/>
        <pc:sldMkLst>
          <pc:docMk/>
          <pc:sldMk cId="894509527" sldId="294"/>
        </pc:sldMkLst>
        <pc:spChg chg="mod">
          <ac:chgData name="Opal Graham" userId="f91867ea3a0f0556" providerId="LiveId" clId="{EFA4AAD9-0EB3-43A1-A39F-F94367B10E34}" dt="2019-02-05T03:15:01.153" v="17148" actId="20577"/>
          <ac:spMkLst>
            <pc:docMk/>
            <pc:sldMk cId="894509527" sldId="294"/>
            <ac:spMk id="2" creationId="{32EBE3F1-4A45-445B-AC68-73E197D7E3BA}"/>
          </ac:spMkLst>
        </pc:spChg>
        <pc:spChg chg="mod">
          <ac:chgData name="Opal Graham" userId="f91867ea3a0f0556" providerId="LiveId" clId="{EFA4AAD9-0EB3-43A1-A39F-F94367B10E34}" dt="2019-02-09T12:13:52.651" v="18668"/>
          <ac:spMkLst>
            <pc:docMk/>
            <pc:sldMk cId="894509527" sldId="294"/>
            <ac:spMk id="3" creationId="{8FD76591-B6EF-42D2-B88F-A96C9BD0BC86}"/>
          </ac:spMkLst>
        </pc:spChg>
        <pc:spChg chg="del">
          <ac:chgData name="Opal Graham" userId="f91867ea3a0f0556" providerId="LiveId" clId="{EFA4AAD9-0EB3-43A1-A39F-F94367B10E34}" dt="2019-02-06T23:45:29.208" v="18110" actId="478"/>
          <ac:spMkLst>
            <pc:docMk/>
            <pc:sldMk cId="894509527" sldId="294"/>
            <ac:spMk id="6" creationId="{BBAB16AC-B5C0-4D59-B527-78F0027165BB}"/>
          </ac:spMkLst>
        </pc:spChg>
        <pc:spChg chg="del">
          <ac:chgData name="Opal Graham" userId="f91867ea3a0f0556" providerId="LiveId" clId="{EFA4AAD9-0EB3-43A1-A39F-F94367B10E34}" dt="2019-02-06T23:45:20.072" v="18106" actId="478"/>
          <ac:spMkLst>
            <pc:docMk/>
            <pc:sldMk cId="894509527" sldId="294"/>
            <ac:spMk id="7" creationId="{C7D40B91-9BBF-4884-B3BF-974F12B8FF45}"/>
          </ac:spMkLst>
        </pc:spChg>
        <pc:spChg chg="del">
          <ac:chgData name="Opal Graham" userId="f91867ea3a0f0556" providerId="LiveId" clId="{EFA4AAD9-0EB3-43A1-A39F-F94367B10E34}" dt="2019-02-06T23:46:00.815" v="18120" actId="478"/>
          <ac:spMkLst>
            <pc:docMk/>
            <pc:sldMk cId="894509527" sldId="294"/>
            <ac:spMk id="9" creationId="{16B491D1-A241-4637-9298-0BF47B3032CA}"/>
          </ac:spMkLst>
        </pc:spChg>
        <pc:spChg chg="del">
          <ac:chgData name="Opal Graham" userId="f91867ea3a0f0556" providerId="LiveId" clId="{EFA4AAD9-0EB3-43A1-A39F-F94367B10E34}" dt="2019-02-06T23:45:39.010" v="18114" actId="478"/>
          <ac:spMkLst>
            <pc:docMk/>
            <pc:sldMk cId="894509527" sldId="294"/>
            <ac:spMk id="10" creationId="{3DC51797-F99B-4D17-A7A9-4BCBB8AA5A6E}"/>
          </ac:spMkLst>
        </pc:spChg>
        <pc:spChg chg="del">
          <ac:chgData name="Opal Graham" userId="f91867ea3a0f0556" providerId="LiveId" clId="{EFA4AAD9-0EB3-43A1-A39F-F94367B10E34}" dt="2019-02-06T23:45:48.469" v="18117" actId="478"/>
          <ac:spMkLst>
            <pc:docMk/>
            <pc:sldMk cId="894509527" sldId="294"/>
            <ac:spMk id="12" creationId="{E0D6F5F4-6558-47EA-826D-BE51AB2875CF}"/>
          </ac:spMkLst>
        </pc:spChg>
        <pc:spChg chg="del">
          <ac:chgData name="Opal Graham" userId="f91867ea3a0f0556" providerId="LiveId" clId="{EFA4AAD9-0EB3-43A1-A39F-F94367B10E34}" dt="2019-02-06T23:46:08.337" v="18122" actId="478"/>
          <ac:spMkLst>
            <pc:docMk/>
            <pc:sldMk cId="894509527" sldId="294"/>
            <ac:spMk id="13" creationId="{9FBFA886-9E7E-4111-827C-4CB259E65161}"/>
          </ac:spMkLst>
        </pc:spChg>
        <pc:spChg chg="del">
          <ac:chgData name="Opal Graham" userId="f91867ea3a0f0556" providerId="LiveId" clId="{EFA4AAD9-0EB3-43A1-A39F-F94367B10E34}" dt="2019-02-06T23:45:25.557" v="18108" actId="478"/>
          <ac:spMkLst>
            <pc:docMk/>
            <pc:sldMk cId="894509527" sldId="294"/>
            <ac:spMk id="18" creationId="{C1A74154-B70C-4703-9C52-D271346B8926}"/>
          </ac:spMkLst>
        </pc:spChg>
        <pc:spChg chg="add">
          <ac:chgData name="Opal Graham" userId="f91867ea3a0f0556" providerId="LiveId" clId="{EFA4AAD9-0EB3-43A1-A39F-F94367B10E34}" dt="2019-02-06T23:46:14.277" v="18124"/>
          <ac:spMkLst>
            <pc:docMk/>
            <pc:sldMk cId="894509527" sldId="294"/>
            <ac:spMk id="22" creationId="{09B9F6C7-8528-4454-BA33-D5446226EDC8}"/>
          </ac:spMkLst>
        </pc:spChg>
        <pc:spChg chg="add">
          <ac:chgData name="Opal Graham" userId="f91867ea3a0f0556" providerId="LiveId" clId="{EFA4AAD9-0EB3-43A1-A39F-F94367B10E34}" dt="2019-02-06T23:46:14.277" v="18124"/>
          <ac:spMkLst>
            <pc:docMk/>
            <pc:sldMk cId="894509527" sldId="294"/>
            <ac:spMk id="23" creationId="{020094E8-2E32-4B39-8A03-45FF607D1CF9}"/>
          </ac:spMkLst>
        </pc:spChg>
        <pc:spChg chg="add">
          <ac:chgData name="Opal Graham" userId="f91867ea3a0f0556" providerId="LiveId" clId="{EFA4AAD9-0EB3-43A1-A39F-F94367B10E34}" dt="2019-02-06T23:46:14.277" v="18124"/>
          <ac:spMkLst>
            <pc:docMk/>
            <pc:sldMk cId="894509527" sldId="294"/>
            <ac:spMk id="24" creationId="{E95A7E23-3630-4CF3-B9F2-7985EAEBE395}"/>
          </ac:spMkLst>
        </pc:spChg>
        <pc:spChg chg="add">
          <ac:chgData name="Opal Graham" userId="f91867ea3a0f0556" providerId="LiveId" clId="{EFA4AAD9-0EB3-43A1-A39F-F94367B10E34}" dt="2019-02-06T23:46:14.277" v="18124"/>
          <ac:spMkLst>
            <pc:docMk/>
            <pc:sldMk cId="894509527" sldId="294"/>
            <ac:spMk id="25" creationId="{938A04F5-C94F-4D99-9C72-AFD62C3035E0}"/>
          </ac:spMkLst>
        </pc:spChg>
        <pc:spChg chg="add del">
          <ac:chgData name="Opal Graham" userId="f91867ea3a0f0556" providerId="LiveId" clId="{EFA4AAD9-0EB3-43A1-A39F-F94367B10E34}" dt="2019-02-06T23:46:30.064" v="18125" actId="478"/>
          <ac:spMkLst>
            <pc:docMk/>
            <pc:sldMk cId="894509527" sldId="294"/>
            <ac:spMk id="26" creationId="{EBE2F999-DE1D-4B46-B06E-3D0360473E84}"/>
          </ac:spMkLst>
        </pc:spChg>
        <pc:spChg chg="add del">
          <ac:chgData name="Opal Graham" userId="f91867ea3a0f0556" providerId="LiveId" clId="{EFA4AAD9-0EB3-43A1-A39F-F94367B10E34}" dt="2019-02-06T23:46:30.064" v="18125" actId="478"/>
          <ac:spMkLst>
            <pc:docMk/>
            <pc:sldMk cId="894509527" sldId="294"/>
            <ac:spMk id="27" creationId="{6CB6ACA3-54C1-41E1-8A29-8091DD1BA767}"/>
          </ac:spMkLst>
        </pc:spChg>
        <pc:spChg chg="add del">
          <ac:chgData name="Opal Graham" userId="f91867ea3a0f0556" providerId="LiveId" clId="{EFA4AAD9-0EB3-43A1-A39F-F94367B10E34}" dt="2019-02-06T23:46:30.064" v="18125" actId="478"/>
          <ac:spMkLst>
            <pc:docMk/>
            <pc:sldMk cId="894509527" sldId="294"/>
            <ac:spMk id="28" creationId="{1A4A9082-90B6-4699-842E-2EB504487291}"/>
          </ac:spMkLst>
        </pc:spChg>
        <pc:spChg chg="add del">
          <ac:chgData name="Opal Graham" userId="f91867ea3a0f0556" providerId="LiveId" clId="{EFA4AAD9-0EB3-43A1-A39F-F94367B10E34}" dt="2019-02-06T23:46:30.064" v="18125" actId="478"/>
          <ac:spMkLst>
            <pc:docMk/>
            <pc:sldMk cId="894509527" sldId="294"/>
            <ac:spMk id="29" creationId="{C46DFD05-1E4E-4DBB-AD69-B0E20A6660AD}"/>
          </ac:spMkLst>
        </pc:spChg>
        <pc:spChg chg="add">
          <ac:chgData name="Opal Graham" userId="f91867ea3a0f0556" providerId="LiveId" clId="{EFA4AAD9-0EB3-43A1-A39F-F94367B10E34}" dt="2019-02-06T23:46:14.277" v="18124"/>
          <ac:spMkLst>
            <pc:docMk/>
            <pc:sldMk cId="894509527" sldId="294"/>
            <ac:spMk id="30" creationId="{B22C20D7-A696-4830-9492-2ED86C6CB755}"/>
          </ac:spMkLst>
        </pc:spChg>
        <pc:spChg chg="add">
          <ac:chgData name="Opal Graham" userId="f91867ea3a0f0556" providerId="LiveId" clId="{EFA4AAD9-0EB3-43A1-A39F-F94367B10E34}" dt="2019-02-06T23:46:14.277" v="18124"/>
          <ac:spMkLst>
            <pc:docMk/>
            <pc:sldMk cId="894509527" sldId="294"/>
            <ac:spMk id="46" creationId="{ACEE194F-09B3-4C49-A19B-74B9BCF3610E}"/>
          </ac:spMkLst>
        </pc:spChg>
        <pc:spChg chg="add">
          <ac:chgData name="Opal Graham" userId="f91867ea3a0f0556" providerId="LiveId" clId="{EFA4AAD9-0EB3-43A1-A39F-F94367B10E34}" dt="2019-02-06T23:46:14.277" v="18124"/>
          <ac:spMkLst>
            <pc:docMk/>
            <pc:sldMk cId="894509527" sldId="294"/>
            <ac:spMk id="48" creationId="{50FAE97F-CEE2-408C-8CAE-FF8CE56C2023}"/>
          </ac:spMkLst>
        </pc:spChg>
        <pc:spChg chg="add">
          <ac:chgData name="Opal Graham" userId="f91867ea3a0f0556" providerId="LiveId" clId="{EFA4AAD9-0EB3-43A1-A39F-F94367B10E34}" dt="2019-02-06T23:46:14.277" v="18124"/>
          <ac:spMkLst>
            <pc:docMk/>
            <pc:sldMk cId="894509527" sldId="294"/>
            <ac:spMk id="49" creationId="{9D6DB212-86B6-4BE3-9956-0898B600D22E}"/>
          </ac:spMkLst>
        </pc:spChg>
        <pc:spChg chg="add">
          <ac:chgData name="Opal Graham" userId="f91867ea3a0f0556" providerId="LiveId" clId="{EFA4AAD9-0EB3-43A1-A39F-F94367B10E34}" dt="2019-02-06T23:46:14.277" v="18124"/>
          <ac:spMkLst>
            <pc:docMk/>
            <pc:sldMk cId="894509527" sldId="294"/>
            <ac:spMk id="51" creationId="{534A2B3A-B015-4444-B87F-B152FDC0E118}"/>
          </ac:spMkLst>
        </pc:spChg>
        <pc:spChg chg="add">
          <ac:chgData name="Opal Graham" userId="f91867ea3a0f0556" providerId="LiveId" clId="{EFA4AAD9-0EB3-43A1-A39F-F94367B10E34}" dt="2019-02-06T23:46:14.277" v="18124"/>
          <ac:spMkLst>
            <pc:docMk/>
            <pc:sldMk cId="894509527" sldId="294"/>
            <ac:spMk id="52" creationId="{45094D75-322A-40B3-A77F-74A50FF5F43D}"/>
          </ac:spMkLst>
        </pc:spChg>
        <pc:spChg chg="add del">
          <ac:chgData name="Opal Graham" userId="f91867ea3a0f0556" providerId="LiveId" clId="{EFA4AAD9-0EB3-43A1-A39F-F94367B10E34}" dt="2019-02-06T23:46:30.064" v="18125" actId="478"/>
          <ac:spMkLst>
            <pc:docMk/>
            <pc:sldMk cId="894509527" sldId="294"/>
            <ac:spMk id="53" creationId="{72CFA8F1-68C6-47F2-AF78-B7E275C42D1D}"/>
          </ac:spMkLst>
        </pc:spChg>
        <pc:spChg chg="add del">
          <ac:chgData name="Opal Graham" userId="f91867ea3a0f0556" providerId="LiveId" clId="{EFA4AAD9-0EB3-43A1-A39F-F94367B10E34}" dt="2019-02-06T23:46:30.064" v="18125" actId="478"/>
          <ac:spMkLst>
            <pc:docMk/>
            <pc:sldMk cId="894509527" sldId="294"/>
            <ac:spMk id="54" creationId="{9F5853C5-A821-4B7A-A193-8424AAFEFD9B}"/>
          </ac:spMkLst>
        </pc:spChg>
        <pc:spChg chg="add">
          <ac:chgData name="Opal Graham" userId="f91867ea3a0f0556" providerId="LiveId" clId="{EFA4AAD9-0EB3-43A1-A39F-F94367B10E34}" dt="2019-02-06T23:46:14.277" v="18124"/>
          <ac:spMkLst>
            <pc:docMk/>
            <pc:sldMk cId="894509527" sldId="294"/>
            <ac:spMk id="55" creationId="{1C63639E-8A83-42C0-A77C-BF146634E81A}"/>
          </ac:spMkLst>
        </pc:spChg>
        <pc:spChg chg="add">
          <ac:chgData name="Opal Graham" userId="f91867ea3a0f0556" providerId="LiveId" clId="{EFA4AAD9-0EB3-43A1-A39F-F94367B10E34}" dt="2019-02-06T23:46:14.277" v="18124"/>
          <ac:spMkLst>
            <pc:docMk/>
            <pc:sldMk cId="894509527" sldId="294"/>
            <ac:spMk id="56" creationId="{5BD2DF8A-7261-4612-B245-97ED76AFDCDC}"/>
          </ac:spMkLst>
        </pc:spChg>
        <pc:spChg chg="del">
          <ac:chgData name="Opal Graham" userId="f91867ea3a0f0556" providerId="LiveId" clId="{EFA4AAD9-0EB3-43A1-A39F-F94367B10E34}" dt="2019-02-06T23:45:23.536" v="18107" actId="478"/>
          <ac:spMkLst>
            <pc:docMk/>
            <pc:sldMk cId="894509527" sldId="294"/>
            <ac:spMk id="66" creationId="{9873C008-7D34-436C-B75D-9ED45F4EE3FD}"/>
          </ac:spMkLst>
        </pc:spChg>
        <pc:spChg chg="del">
          <ac:chgData name="Opal Graham" userId="f91867ea3a0f0556" providerId="LiveId" clId="{EFA4AAD9-0EB3-43A1-A39F-F94367B10E34}" dt="2019-02-06T23:46:13.479" v="18123" actId="478"/>
          <ac:spMkLst>
            <pc:docMk/>
            <pc:sldMk cId="894509527" sldId="294"/>
            <ac:spMk id="67" creationId="{6933A84D-0908-4F39-874C-1B2E3715266D}"/>
          </ac:spMkLst>
        </pc:spChg>
        <pc:spChg chg="del">
          <ac:chgData name="Opal Graham" userId="f91867ea3a0f0556" providerId="LiveId" clId="{EFA4AAD9-0EB3-43A1-A39F-F94367B10E34}" dt="2019-02-06T23:45:58.722" v="18119" actId="478"/>
          <ac:spMkLst>
            <pc:docMk/>
            <pc:sldMk cId="894509527" sldId="294"/>
            <ac:spMk id="68" creationId="{10E267A7-EE41-41E6-AC22-1096F5C493A6}"/>
          </ac:spMkLst>
        </pc:spChg>
        <pc:spChg chg="del">
          <ac:chgData name="Opal Graham" userId="f91867ea3a0f0556" providerId="LiveId" clId="{EFA4AAD9-0EB3-43A1-A39F-F94367B10E34}" dt="2019-02-06T23:45:32.832" v="18111" actId="478"/>
          <ac:spMkLst>
            <pc:docMk/>
            <pc:sldMk cId="894509527" sldId="294"/>
            <ac:spMk id="69" creationId="{33BE6E14-4F5D-44AB-A5FC-2865568F6E00}"/>
          </ac:spMkLst>
        </pc:spChg>
        <pc:spChg chg="del">
          <ac:chgData name="Opal Graham" userId="f91867ea3a0f0556" providerId="LiveId" clId="{EFA4AAD9-0EB3-43A1-A39F-F94367B10E34}" dt="2019-02-06T23:45:44.685" v="18116" actId="478"/>
          <ac:spMkLst>
            <pc:docMk/>
            <pc:sldMk cId="894509527" sldId="294"/>
            <ac:spMk id="70" creationId="{C0C9BFC2-9FE7-4E9A-A709-299C80CD8121}"/>
          </ac:spMkLst>
        </pc:spChg>
        <pc:cxnChg chg="del mod">
          <ac:chgData name="Opal Graham" userId="f91867ea3a0f0556" providerId="LiveId" clId="{EFA4AAD9-0EB3-43A1-A39F-F94367B10E34}" dt="2019-02-06T23:45:35.164" v="18112" actId="478"/>
          <ac:cxnSpMkLst>
            <pc:docMk/>
            <pc:sldMk cId="894509527" sldId="294"/>
            <ac:cxnSpMk id="20" creationId="{A8F713A6-8F85-4C0C-8627-7281BBF4EFDE}"/>
          </ac:cxnSpMkLst>
        </pc:cxnChg>
        <pc:cxnChg chg="add">
          <ac:chgData name="Opal Graham" userId="f91867ea3a0f0556" providerId="LiveId" clId="{EFA4AAD9-0EB3-43A1-A39F-F94367B10E34}" dt="2019-02-06T23:46:14.277" v="18124"/>
          <ac:cxnSpMkLst>
            <pc:docMk/>
            <pc:sldMk cId="894509527" sldId="294"/>
            <ac:cxnSpMk id="31" creationId="{5FBE2EBF-9F9D-4EAE-978D-657D47272456}"/>
          </ac:cxnSpMkLst>
        </pc:cxnChg>
        <pc:cxnChg chg="add del mod">
          <ac:chgData name="Opal Graham" userId="f91867ea3a0f0556" providerId="LiveId" clId="{EFA4AAD9-0EB3-43A1-A39F-F94367B10E34}" dt="2019-02-06T23:46:30.064" v="18125" actId="478"/>
          <ac:cxnSpMkLst>
            <pc:docMk/>
            <pc:sldMk cId="894509527" sldId="294"/>
            <ac:cxnSpMk id="32" creationId="{B3A08DA5-4BA8-42EC-ABA3-442897B59A3F}"/>
          </ac:cxnSpMkLst>
        </pc:cxnChg>
        <pc:cxnChg chg="add del mod">
          <ac:chgData name="Opal Graham" userId="f91867ea3a0f0556" providerId="LiveId" clId="{EFA4AAD9-0EB3-43A1-A39F-F94367B10E34}" dt="2019-02-06T23:46:30.064" v="18125" actId="478"/>
          <ac:cxnSpMkLst>
            <pc:docMk/>
            <pc:sldMk cId="894509527" sldId="294"/>
            <ac:cxnSpMk id="33" creationId="{4E4F01FB-895A-4F68-85F1-C8950F2B557B}"/>
          </ac:cxnSpMkLst>
        </pc:cxnChg>
        <pc:cxnChg chg="add del mod">
          <ac:chgData name="Opal Graham" userId="f91867ea3a0f0556" providerId="LiveId" clId="{EFA4AAD9-0EB3-43A1-A39F-F94367B10E34}" dt="2019-02-06T23:46:30.064" v="18125" actId="478"/>
          <ac:cxnSpMkLst>
            <pc:docMk/>
            <pc:sldMk cId="894509527" sldId="294"/>
            <ac:cxnSpMk id="34" creationId="{5A8B9D05-F2D4-4E64-91D6-D398C13D2D3C}"/>
          </ac:cxnSpMkLst>
        </pc:cxnChg>
        <pc:cxnChg chg="add">
          <ac:chgData name="Opal Graham" userId="f91867ea3a0f0556" providerId="LiveId" clId="{EFA4AAD9-0EB3-43A1-A39F-F94367B10E34}" dt="2019-02-06T23:46:14.277" v="18124"/>
          <ac:cxnSpMkLst>
            <pc:docMk/>
            <pc:sldMk cId="894509527" sldId="294"/>
            <ac:cxnSpMk id="35" creationId="{AFA63F60-3373-4992-8DA7-4DE9C12D2443}"/>
          </ac:cxnSpMkLst>
        </pc:cxnChg>
        <pc:cxnChg chg="add">
          <ac:chgData name="Opal Graham" userId="f91867ea3a0f0556" providerId="LiveId" clId="{EFA4AAD9-0EB3-43A1-A39F-F94367B10E34}" dt="2019-02-06T23:46:14.277" v="18124"/>
          <ac:cxnSpMkLst>
            <pc:docMk/>
            <pc:sldMk cId="894509527" sldId="294"/>
            <ac:cxnSpMk id="36" creationId="{7CE3675E-7ACC-4FC9-B355-1E8E009E41BF}"/>
          </ac:cxnSpMkLst>
        </pc:cxnChg>
        <pc:cxnChg chg="add">
          <ac:chgData name="Opal Graham" userId="f91867ea3a0f0556" providerId="LiveId" clId="{EFA4AAD9-0EB3-43A1-A39F-F94367B10E34}" dt="2019-02-06T23:46:14.277" v="18124"/>
          <ac:cxnSpMkLst>
            <pc:docMk/>
            <pc:sldMk cId="894509527" sldId="294"/>
            <ac:cxnSpMk id="37" creationId="{14180F75-885E-49F9-B54D-E926F225E14C}"/>
          </ac:cxnSpMkLst>
        </pc:cxnChg>
        <pc:cxnChg chg="add">
          <ac:chgData name="Opal Graham" userId="f91867ea3a0f0556" providerId="LiveId" clId="{EFA4AAD9-0EB3-43A1-A39F-F94367B10E34}" dt="2019-02-06T23:46:14.277" v="18124"/>
          <ac:cxnSpMkLst>
            <pc:docMk/>
            <pc:sldMk cId="894509527" sldId="294"/>
            <ac:cxnSpMk id="38" creationId="{1647031A-26EB-4441-AE3B-DEB99454FE3A}"/>
          </ac:cxnSpMkLst>
        </pc:cxnChg>
        <pc:cxnChg chg="del mod">
          <ac:chgData name="Opal Graham" userId="f91867ea3a0f0556" providerId="LiveId" clId="{EFA4AAD9-0EB3-43A1-A39F-F94367B10E34}" dt="2019-02-06T23:45:27.270" v="18109" actId="478"/>
          <ac:cxnSpMkLst>
            <pc:docMk/>
            <pc:sldMk cId="894509527" sldId="294"/>
            <ac:cxnSpMk id="39" creationId="{1341CB8B-F8BF-49C7-8389-09AC81DC98B9}"/>
          </ac:cxnSpMkLst>
        </pc:cxnChg>
        <pc:cxnChg chg="add">
          <ac:chgData name="Opal Graham" userId="f91867ea3a0f0556" providerId="LiveId" clId="{EFA4AAD9-0EB3-43A1-A39F-F94367B10E34}" dt="2019-02-06T23:46:14.277" v="18124"/>
          <ac:cxnSpMkLst>
            <pc:docMk/>
            <pc:sldMk cId="894509527" sldId="294"/>
            <ac:cxnSpMk id="40" creationId="{463E1414-C1EA-467B-8C23-9ACF70EFE314}"/>
          </ac:cxnSpMkLst>
        </pc:cxnChg>
        <pc:cxnChg chg="add del mod">
          <ac:chgData name="Opal Graham" userId="f91867ea3a0f0556" providerId="LiveId" clId="{EFA4AAD9-0EB3-43A1-A39F-F94367B10E34}" dt="2019-02-06T23:46:30.064" v="18125" actId="478"/>
          <ac:cxnSpMkLst>
            <pc:docMk/>
            <pc:sldMk cId="894509527" sldId="294"/>
            <ac:cxnSpMk id="41" creationId="{463D6563-9418-4B29-B761-F0C5ED338567}"/>
          </ac:cxnSpMkLst>
        </pc:cxnChg>
        <pc:cxnChg chg="add del mod">
          <ac:chgData name="Opal Graham" userId="f91867ea3a0f0556" providerId="LiveId" clId="{EFA4AAD9-0EB3-43A1-A39F-F94367B10E34}" dt="2019-02-06T23:46:30.064" v="18125" actId="478"/>
          <ac:cxnSpMkLst>
            <pc:docMk/>
            <pc:sldMk cId="894509527" sldId="294"/>
            <ac:cxnSpMk id="42" creationId="{D355E8DA-A5DD-462E-A5EF-11FE31DF189F}"/>
          </ac:cxnSpMkLst>
        </pc:cxnChg>
        <pc:cxnChg chg="del mod">
          <ac:chgData name="Opal Graham" userId="f91867ea3a0f0556" providerId="LiveId" clId="{EFA4AAD9-0EB3-43A1-A39F-F94367B10E34}" dt="2019-02-06T23:45:51.963" v="18118" actId="478"/>
          <ac:cxnSpMkLst>
            <pc:docMk/>
            <pc:sldMk cId="894509527" sldId="294"/>
            <ac:cxnSpMk id="43" creationId="{9AA3B4C8-0CC1-47D2-A478-C31FFC02D004}"/>
          </ac:cxnSpMkLst>
        </pc:cxnChg>
        <pc:cxnChg chg="add del mod">
          <ac:chgData name="Opal Graham" userId="f91867ea3a0f0556" providerId="LiveId" clId="{EFA4AAD9-0EB3-43A1-A39F-F94367B10E34}" dt="2019-02-06T23:46:30.064" v="18125" actId="478"/>
          <ac:cxnSpMkLst>
            <pc:docMk/>
            <pc:sldMk cId="894509527" sldId="294"/>
            <ac:cxnSpMk id="44" creationId="{4B359A50-E478-49CF-94BB-88A07D532845}"/>
          </ac:cxnSpMkLst>
        </pc:cxnChg>
        <pc:cxnChg chg="del mod">
          <ac:chgData name="Opal Graham" userId="f91867ea3a0f0556" providerId="LiveId" clId="{EFA4AAD9-0EB3-43A1-A39F-F94367B10E34}" dt="2019-02-06T23:46:02.475" v="18121" actId="478"/>
          <ac:cxnSpMkLst>
            <pc:docMk/>
            <pc:sldMk cId="894509527" sldId="294"/>
            <ac:cxnSpMk id="45" creationId="{C7EFFC19-E2FD-47B9-9D27-0B972AABFA71}"/>
          </ac:cxnSpMkLst>
        </pc:cxnChg>
        <pc:cxnChg chg="del mod">
          <ac:chgData name="Opal Graham" userId="f91867ea3a0f0556" providerId="LiveId" clId="{EFA4AAD9-0EB3-43A1-A39F-F94367B10E34}" dt="2019-02-06T23:45:40.962" v="18115" actId="478"/>
          <ac:cxnSpMkLst>
            <pc:docMk/>
            <pc:sldMk cId="894509527" sldId="294"/>
            <ac:cxnSpMk id="47" creationId="{9C9974A2-91AB-4D58-B440-11A7EFEDB5E0}"/>
          </ac:cxnSpMkLst>
        </pc:cxnChg>
        <pc:cxnChg chg="del mod">
          <ac:chgData name="Opal Graham" userId="f91867ea3a0f0556" providerId="LiveId" clId="{EFA4AAD9-0EB3-43A1-A39F-F94367B10E34}" dt="2019-02-06T23:45:36.836" v="18113" actId="478"/>
          <ac:cxnSpMkLst>
            <pc:docMk/>
            <pc:sldMk cId="894509527" sldId="294"/>
            <ac:cxnSpMk id="50" creationId="{D55C1754-E742-4E3C-B0B3-B5C896A5E803}"/>
          </ac:cxnSpMkLst>
        </pc:cxnChg>
      </pc:sldChg>
      <pc:sldChg chg="delSp modSp add ord modNotesTx">
        <pc:chgData name="Opal Graham" userId="f91867ea3a0f0556" providerId="LiveId" clId="{EFA4AAD9-0EB3-43A1-A39F-F94367B10E34}" dt="2019-01-31T20:59:57.745" v="6485"/>
        <pc:sldMkLst>
          <pc:docMk/>
          <pc:sldMk cId="1439076926" sldId="296"/>
        </pc:sldMkLst>
        <pc:spChg chg="mod">
          <ac:chgData name="Opal Graham" userId="f91867ea3a0f0556" providerId="LiveId" clId="{EFA4AAD9-0EB3-43A1-A39F-F94367B10E34}" dt="2019-01-31T00:56:26.964" v="4416" actId="1076"/>
          <ac:spMkLst>
            <pc:docMk/>
            <pc:sldMk cId="1439076926" sldId="296"/>
            <ac:spMk id="4" creationId="{7B979E80-62DB-4D7F-95D7-0F03EDA03C38}"/>
          </ac:spMkLst>
        </pc:spChg>
        <pc:spChg chg="mod">
          <ac:chgData name="Opal Graham" userId="f91867ea3a0f0556" providerId="LiveId" clId="{EFA4AAD9-0EB3-43A1-A39F-F94367B10E34}" dt="2019-01-31T00:58:25.655" v="4461" actId="1076"/>
          <ac:spMkLst>
            <pc:docMk/>
            <pc:sldMk cId="1439076926" sldId="296"/>
            <ac:spMk id="5" creationId="{96979E6B-8B2F-4BAB-81B0-C5008BA8ED9F}"/>
          </ac:spMkLst>
        </pc:spChg>
        <pc:spChg chg="mod">
          <ac:chgData name="Opal Graham" userId="f91867ea3a0f0556" providerId="LiveId" clId="{EFA4AAD9-0EB3-43A1-A39F-F94367B10E34}" dt="2019-01-31T01:00:34.372" v="4477" actId="1076"/>
          <ac:spMkLst>
            <pc:docMk/>
            <pc:sldMk cId="1439076926" sldId="296"/>
            <ac:spMk id="22" creationId="{83B2B8D6-C6A9-4CC1-AB4D-A38EC0809697}"/>
          </ac:spMkLst>
        </pc:spChg>
        <pc:spChg chg="mod">
          <ac:chgData name="Opal Graham" userId="f91867ea3a0f0556" providerId="LiveId" clId="{EFA4AAD9-0EB3-43A1-A39F-F94367B10E34}" dt="2019-01-31T01:00:52.323" v="4479" actId="1076"/>
          <ac:spMkLst>
            <pc:docMk/>
            <pc:sldMk cId="1439076926" sldId="296"/>
            <ac:spMk id="23" creationId="{07770033-30CD-4B5A-B6BD-F0091086D4F7}"/>
          </ac:spMkLst>
        </pc:spChg>
        <pc:spChg chg="mod">
          <ac:chgData name="Opal Graham" userId="f91867ea3a0f0556" providerId="LiveId" clId="{EFA4AAD9-0EB3-43A1-A39F-F94367B10E34}" dt="2019-01-31T00:56:00.312" v="4413" actId="1076"/>
          <ac:spMkLst>
            <pc:docMk/>
            <pc:sldMk cId="1439076926" sldId="296"/>
            <ac:spMk id="24" creationId="{1822DDA5-8FF5-4621-A6ED-D881C84455A5}"/>
          </ac:spMkLst>
        </pc:spChg>
        <pc:spChg chg="mod">
          <ac:chgData name="Opal Graham" userId="f91867ea3a0f0556" providerId="LiveId" clId="{EFA4AAD9-0EB3-43A1-A39F-F94367B10E34}" dt="2019-01-31T00:56:37.527" v="4418" actId="1076"/>
          <ac:spMkLst>
            <pc:docMk/>
            <pc:sldMk cId="1439076926" sldId="296"/>
            <ac:spMk id="25" creationId="{4CCA3EFA-D6A4-4AB7-8897-C83FD053EF1D}"/>
          </ac:spMkLst>
        </pc:spChg>
        <pc:spChg chg="mod">
          <ac:chgData name="Opal Graham" userId="f91867ea3a0f0556" providerId="LiveId" clId="{EFA4AAD9-0EB3-43A1-A39F-F94367B10E34}" dt="2019-01-31T00:57:41.615" v="4456" actId="1076"/>
          <ac:spMkLst>
            <pc:docMk/>
            <pc:sldMk cId="1439076926" sldId="296"/>
            <ac:spMk id="27" creationId="{9909FA00-046D-411B-863C-2A928AA82E01}"/>
          </ac:spMkLst>
        </pc:spChg>
        <pc:spChg chg="mod">
          <ac:chgData name="Opal Graham" userId="f91867ea3a0f0556" providerId="LiveId" clId="{EFA4AAD9-0EB3-43A1-A39F-F94367B10E34}" dt="2019-01-31T01:00:25.483" v="4476" actId="1076"/>
          <ac:spMkLst>
            <pc:docMk/>
            <pc:sldMk cId="1439076926" sldId="296"/>
            <ac:spMk id="28" creationId="{62FBAADB-49F6-4346-A437-903296C03AC9}"/>
          </ac:spMkLst>
        </pc:spChg>
        <pc:spChg chg="mod">
          <ac:chgData name="Opal Graham" userId="f91867ea3a0f0556" providerId="LiveId" clId="{EFA4AAD9-0EB3-43A1-A39F-F94367B10E34}" dt="2019-01-31T00:59:59.830" v="4473" actId="1076"/>
          <ac:spMkLst>
            <pc:docMk/>
            <pc:sldMk cId="1439076926" sldId="296"/>
            <ac:spMk id="29" creationId="{1F951199-CDC1-4C17-A6BA-AC2A7ED651F9}"/>
          </ac:spMkLst>
        </pc:spChg>
        <pc:spChg chg="mod">
          <ac:chgData name="Opal Graham" userId="f91867ea3a0f0556" providerId="LiveId" clId="{EFA4AAD9-0EB3-43A1-A39F-F94367B10E34}" dt="2019-01-31T01:00:09.843" v="4474" actId="1076"/>
          <ac:spMkLst>
            <pc:docMk/>
            <pc:sldMk cId="1439076926" sldId="296"/>
            <ac:spMk id="30" creationId="{70FEF0CB-8E27-4AEC-9B5D-A22D408B4D19}"/>
          </ac:spMkLst>
        </pc:spChg>
        <pc:spChg chg="del">
          <ac:chgData name="Opal Graham" userId="f91867ea3a0f0556" providerId="LiveId" clId="{EFA4AAD9-0EB3-43A1-A39F-F94367B10E34}" dt="2019-01-31T01:01:06.556" v="4480" actId="478"/>
          <ac:spMkLst>
            <pc:docMk/>
            <pc:sldMk cId="1439076926" sldId="296"/>
            <ac:spMk id="31" creationId="{724F88B5-D19C-4833-AA7B-365EA23560EF}"/>
          </ac:spMkLst>
        </pc:spChg>
        <pc:spChg chg="del">
          <ac:chgData name="Opal Graham" userId="f91867ea3a0f0556" providerId="LiveId" clId="{EFA4AAD9-0EB3-43A1-A39F-F94367B10E34}" dt="2019-01-31T00:59:08.931" v="4466" actId="478"/>
          <ac:spMkLst>
            <pc:docMk/>
            <pc:sldMk cId="1439076926" sldId="296"/>
            <ac:spMk id="33" creationId="{FE33A96D-F940-48C6-AF99-2EC8F0F77897}"/>
          </ac:spMkLst>
        </pc:spChg>
        <pc:spChg chg="del">
          <ac:chgData name="Opal Graham" userId="f91867ea3a0f0556" providerId="LiveId" clId="{EFA4AAD9-0EB3-43A1-A39F-F94367B10E34}" dt="2019-01-31T00:59:12.168" v="4467" actId="478"/>
          <ac:spMkLst>
            <pc:docMk/>
            <pc:sldMk cId="1439076926" sldId="296"/>
            <ac:spMk id="34" creationId="{B848E747-4A46-415F-8BC9-E6A0690B0488}"/>
          </ac:spMkLst>
        </pc:spChg>
        <pc:cxnChg chg="mod">
          <ac:chgData name="Opal Graham" userId="f91867ea3a0f0556" providerId="LiveId" clId="{EFA4AAD9-0EB3-43A1-A39F-F94367B10E34}" dt="2019-01-31T00:56:05.746" v="4414" actId="1076"/>
          <ac:cxnSpMkLst>
            <pc:docMk/>
            <pc:sldMk cId="1439076926" sldId="296"/>
            <ac:cxnSpMk id="9" creationId="{5A6F386F-BE47-4C2E-BAF6-1C3561FB0F2F}"/>
          </ac:cxnSpMkLst>
        </pc:cxnChg>
        <pc:cxnChg chg="mod">
          <ac:chgData name="Opal Graham" userId="f91867ea3a0f0556" providerId="LiveId" clId="{EFA4AAD9-0EB3-43A1-A39F-F94367B10E34}" dt="2019-01-31T00:56:31.789" v="4417" actId="1076"/>
          <ac:cxnSpMkLst>
            <pc:docMk/>
            <pc:sldMk cId="1439076926" sldId="296"/>
            <ac:cxnSpMk id="13" creationId="{07E3F383-AFEB-4E91-AD32-4127FE451DA1}"/>
          </ac:cxnSpMkLst>
        </pc:cxnChg>
        <pc:cxnChg chg="mod">
          <ac:chgData name="Opal Graham" userId="f91867ea3a0f0556" providerId="LiveId" clId="{EFA4AAD9-0EB3-43A1-A39F-F94367B10E34}" dt="2019-01-31T00:58:13.756" v="4460" actId="1076"/>
          <ac:cxnSpMkLst>
            <pc:docMk/>
            <pc:sldMk cId="1439076926" sldId="296"/>
            <ac:cxnSpMk id="14" creationId="{FFE9AC02-1B39-421D-9841-151AEBCCBE92}"/>
          </ac:cxnSpMkLst>
        </pc:cxnChg>
        <pc:cxnChg chg="mod">
          <ac:chgData name="Opal Graham" userId="f91867ea3a0f0556" providerId="LiveId" clId="{EFA4AAD9-0EB3-43A1-A39F-F94367B10E34}" dt="2019-01-31T00:58:48.825" v="4463" actId="1076"/>
          <ac:cxnSpMkLst>
            <pc:docMk/>
            <pc:sldMk cId="1439076926" sldId="296"/>
            <ac:cxnSpMk id="15" creationId="{79AA3B32-AA73-4833-9603-41D1F6B3A544}"/>
          </ac:cxnSpMkLst>
        </pc:cxnChg>
        <pc:cxnChg chg="mod">
          <ac:chgData name="Opal Graham" userId="f91867ea3a0f0556" providerId="LiveId" clId="{EFA4AAD9-0EB3-43A1-A39F-F94367B10E34}" dt="2019-01-31T00:56:43.052" v="4419" actId="1076"/>
          <ac:cxnSpMkLst>
            <pc:docMk/>
            <pc:sldMk cId="1439076926" sldId="296"/>
            <ac:cxnSpMk id="16" creationId="{54283063-3C9C-49FF-8FDB-3D5844E7C8FB}"/>
          </ac:cxnSpMkLst>
        </pc:cxnChg>
        <pc:cxnChg chg="mod">
          <ac:chgData name="Opal Graham" userId="f91867ea3a0f0556" providerId="LiveId" clId="{EFA4AAD9-0EB3-43A1-A39F-F94367B10E34}" dt="2019-01-31T00:58:56.581" v="4464" actId="1076"/>
          <ac:cxnSpMkLst>
            <pc:docMk/>
            <pc:sldMk cId="1439076926" sldId="296"/>
            <ac:cxnSpMk id="17" creationId="{4CC956D3-1B73-42A3-BCF5-BDE68D4BD1A4}"/>
          </ac:cxnSpMkLst>
        </pc:cxnChg>
        <pc:cxnChg chg="mod">
          <ac:chgData name="Opal Graham" userId="f91867ea3a0f0556" providerId="LiveId" clId="{EFA4AAD9-0EB3-43A1-A39F-F94367B10E34}" dt="2019-01-31T00:59:38.990" v="4471" actId="1076"/>
          <ac:cxnSpMkLst>
            <pc:docMk/>
            <pc:sldMk cId="1439076926" sldId="296"/>
            <ac:cxnSpMk id="18" creationId="{7DFA9FF5-152B-4F69-B68B-F9D4167E97B4}"/>
          </ac:cxnSpMkLst>
        </pc:cxnChg>
        <pc:cxnChg chg="mod">
          <ac:chgData name="Opal Graham" userId="f91867ea3a0f0556" providerId="LiveId" clId="{EFA4AAD9-0EB3-43A1-A39F-F94367B10E34}" dt="2019-01-31T00:59:47.910" v="4472" actId="1076"/>
          <ac:cxnSpMkLst>
            <pc:docMk/>
            <pc:sldMk cId="1439076926" sldId="296"/>
            <ac:cxnSpMk id="19" creationId="{7B985D97-141A-4CC9-A66F-71EBF0E1E03F}"/>
          </ac:cxnSpMkLst>
        </pc:cxnChg>
        <pc:cxnChg chg="del">
          <ac:chgData name="Opal Graham" userId="f91867ea3a0f0556" providerId="LiveId" clId="{EFA4AAD9-0EB3-43A1-A39F-F94367B10E34}" dt="2019-01-31T00:59:02.079" v="4465" actId="478"/>
          <ac:cxnSpMkLst>
            <pc:docMk/>
            <pc:sldMk cId="1439076926" sldId="296"/>
            <ac:cxnSpMk id="36" creationId="{083D87C9-96E6-45E9-B737-714429CBF554}"/>
          </ac:cxnSpMkLst>
        </pc:cxnChg>
      </pc:sldChg>
      <pc:sldChg chg="addSp delSp modSp add ord">
        <pc:chgData name="Opal Graham" userId="f91867ea3a0f0556" providerId="LiveId" clId="{EFA4AAD9-0EB3-43A1-A39F-F94367B10E34}" dt="2019-01-31T21:00:11.698" v="6486"/>
        <pc:sldMkLst>
          <pc:docMk/>
          <pc:sldMk cId="2867687273" sldId="298"/>
        </pc:sldMkLst>
        <pc:spChg chg="mod">
          <ac:chgData name="Opal Graham" userId="f91867ea3a0f0556" providerId="LiveId" clId="{EFA4AAD9-0EB3-43A1-A39F-F94367B10E34}" dt="2019-01-31T01:08:46.409" v="4610" actId="1076"/>
          <ac:spMkLst>
            <pc:docMk/>
            <pc:sldMk cId="2867687273" sldId="298"/>
            <ac:spMk id="3" creationId="{74497929-AB5E-449D-8442-09284A57B33F}"/>
          </ac:spMkLst>
        </pc:spChg>
        <pc:spChg chg="add del mod">
          <ac:chgData name="Opal Graham" userId="f91867ea3a0f0556" providerId="LiveId" clId="{EFA4AAD9-0EB3-43A1-A39F-F94367B10E34}" dt="2019-01-31T01:10:47.131" v="4686" actId="478"/>
          <ac:spMkLst>
            <pc:docMk/>
            <pc:sldMk cId="2867687273" sldId="298"/>
            <ac:spMk id="6" creationId="{5B27F73F-23A3-4C6C-8148-AC2C23EE0AB5}"/>
          </ac:spMkLst>
        </pc:spChg>
        <pc:spChg chg="add del mod">
          <ac:chgData name="Opal Graham" userId="f91867ea3a0f0556" providerId="LiveId" clId="{EFA4AAD9-0EB3-43A1-A39F-F94367B10E34}" dt="2019-01-31T01:10:39.950" v="4684" actId="478"/>
          <ac:spMkLst>
            <pc:docMk/>
            <pc:sldMk cId="2867687273" sldId="298"/>
            <ac:spMk id="7" creationId="{EA1F5F7A-E1F1-40F4-A38E-EA987B2F180D}"/>
          </ac:spMkLst>
        </pc:spChg>
      </pc:sldChg>
      <pc:sldChg chg="modSp add ord modNotesTx">
        <pc:chgData name="Opal Graham" userId="f91867ea3a0f0556" providerId="LiveId" clId="{EFA4AAD9-0EB3-43A1-A39F-F94367B10E34}" dt="2019-01-31T21:00:24.836" v="6487"/>
        <pc:sldMkLst>
          <pc:docMk/>
          <pc:sldMk cId="1397864501" sldId="299"/>
        </pc:sldMkLst>
        <pc:spChg chg="mod">
          <ac:chgData name="Opal Graham" userId="f91867ea3a0f0556" providerId="LiveId" clId="{EFA4AAD9-0EB3-43A1-A39F-F94367B10E34}" dt="2019-01-31T01:11:50.276" v="4708" actId="20577"/>
          <ac:spMkLst>
            <pc:docMk/>
            <pc:sldMk cId="1397864501" sldId="299"/>
            <ac:spMk id="7" creationId="{EA1F5F7A-E1F1-40F4-A38E-EA987B2F180D}"/>
          </ac:spMkLst>
        </pc:spChg>
      </pc:sldChg>
      <pc:sldChg chg="addSp delSp modSp add ord modNotesTx">
        <pc:chgData name="Opal Graham" userId="f91867ea3a0f0556" providerId="LiveId" clId="{EFA4AAD9-0EB3-43A1-A39F-F94367B10E34}" dt="2019-02-07T14:54:01.954" v="18159" actId="403"/>
        <pc:sldMkLst>
          <pc:docMk/>
          <pc:sldMk cId="2205360263" sldId="301"/>
        </pc:sldMkLst>
        <pc:spChg chg="mod">
          <ac:chgData name="Opal Graham" userId="f91867ea3a0f0556" providerId="LiveId" clId="{EFA4AAD9-0EB3-43A1-A39F-F94367B10E34}" dt="2019-01-31T03:18:49.788" v="5887" actId="20577"/>
          <ac:spMkLst>
            <pc:docMk/>
            <pc:sldMk cId="2205360263" sldId="301"/>
            <ac:spMk id="2" creationId="{423A6ED8-C328-4198-83BC-CB4BD63EBFC7}"/>
          </ac:spMkLst>
        </pc:spChg>
        <pc:spChg chg="mod ord">
          <ac:chgData name="Opal Graham" userId="f91867ea3a0f0556" providerId="LiveId" clId="{EFA4AAD9-0EB3-43A1-A39F-F94367B10E34}" dt="2019-02-07T14:54:01.954" v="18159" actId="403"/>
          <ac:spMkLst>
            <pc:docMk/>
            <pc:sldMk cId="2205360263" sldId="301"/>
            <ac:spMk id="3" creationId="{FCA28E16-A8A3-418D-9D39-4D215AB1877B}"/>
          </ac:spMkLst>
        </pc:spChg>
        <pc:spChg chg="add mod">
          <ac:chgData name="Opal Graham" userId="f91867ea3a0f0556" providerId="LiveId" clId="{EFA4AAD9-0EB3-43A1-A39F-F94367B10E34}" dt="2019-02-06T23:12:44.148" v="17855" actId="1076"/>
          <ac:spMkLst>
            <pc:docMk/>
            <pc:sldMk cId="2205360263" sldId="301"/>
            <ac:spMk id="4" creationId="{1036EF90-95A0-4AE3-8317-2EF7C91E32BA}"/>
          </ac:spMkLst>
        </pc:spChg>
        <pc:spChg chg="add mod">
          <ac:chgData name="Opal Graham" userId="f91867ea3a0f0556" providerId="LiveId" clId="{EFA4AAD9-0EB3-43A1-A39F-F94367B10E34}" dt="2019-02-06T23:13:07.384" v="17858" actId="14100"/>
          <ac:spMkLst>
            <pc:docMk/>
            <pc:sldMk cId="2205360263" sldId="301"/>
            <ac:spMk id="5" creationId="{A30D05B9-0CA1-4E01-96BF-AB00869DCC55}"/>
          </ac:spMkLst>
        </pc:spChg>
        <pc:spChg chg="add del mod ord">
          <ac:chgData name="Opal Graham" userId="f91867ea3a0f0556" providerId="LiveId" clId="{EFA4AAD9-0EB3-43A1-A39F-F94367B10E34}" dt="2019-02-06T23:13:33.080" v="17863" actId="478"/>
          <ac:spMkLst>
            <pc:docMk/>
            <pc:sldMk cId="2205360263" sldId="301"/>
            <ac:spMk id="6" creationId="{377E74CA-C450-410C-99B9-9242E8300434}"/>
          </ac:spMkLst>
        </pc:spChg>
        <pc:spChg chg="add mod ord">
          <ac:chgData name="Opal Graham" userId="f91867ea3a0f0556" providerId="LiveId" clId="{EFA4AAD9-0EB3-43A1-A39F-F94367B10E34}" dt="2019-02-06T23:16:22.227" v="17891" actId="170"/>
          <ac:spMkLst>
            <pc:docMk/>
            <pc:sldMk cId="2205360263" sldId="301"/>
            <ac:spMk id="7" creationId="{B04902D3-FB07-4A7D-8DAC-30F4B35A2608}"/>
          </ac:spMkLst>
        </pc:spChg>
        <pc:spChg chg="add mod">
          <ac:chgData name="Opal Graham" userId="f91867ea3a0f0556" providerId="LiveId" clId="{EFA4AAD9-0EB3-43A1-A39F-F94367B10E34}" dt="2019-02-06T23:11:09.328" v="17845" actId="14100"/>
          <ac:spMkLst>
            <pc:docMk/>
            <pc:sldMk cId="2205360263" sldId="301"/>
            <ac:spMk id="9" creationId="{7A62D0EC-6318-4015-A1A8-EEF6718D4336}"/>
          </ac:spMkLst>
        </pc:spChg>
        <pc:spChg chg="add mod ord">
          <ac:chgData name="Opal Graham" userId="f91867ea3a0f0556" providerId="LiveId" clId="{EFA4AAD9-0EB3-43A1-A39F-F94367B10E34}" dt="2019-02-06T23:13:30.315" v="17862" actId="1076"/>
          <ac:spMkLst>
            <pc:docMk/>
            <pc:sldMk cId="2205360263" sldId="301"/>
            <ac:spMk id="11" creationId="{2AAC6B73-E7B2-4059-A9C6-4329C89E1F1F}"/>
          </ac:spMkLst>
        </pc:spChg>
        <pc:spChg chg="add mod">
          <ac:chgData name="Opal Graham" userId="f91867ea3a0f0556" providerId="LiveId" clId="{EFA4AAD9-0EB3-43A1-A39F-F94367B10E34}" dt="2019-02-06T23:11:20.709" v="17847" actId="14100"/>
          <ac:spMkLst>
            <pc:docMk/>
            <pc:sldMk cId="2205360263" sldId="301"/>
            <ac:spMk id="13" creationId="{E240D2E2-3742-488E-A2B7-57CC48593834}"/>
          </ac:spMkLst>
        </pc:spChg>
        <pc:spChg chg="add mod">
          <ac:chgData name="Opal Graham" userId="f91867ea3a0f0556" providerId="LiveId" clId="{EFA4AAD9-0EB3-43A1-A39F-F94367B10E34}" dt="2019-02-06T23:13:41.707" v="17865" actId="1076"/>
          <ac:spMkLst>
            <pc:docMk/>
            <pc:sldMk cId="2205360263" sldId="301"/>
            <ac:spMk id="14" creationId="{8C5FBCA9-9D9E-457D-8210-5EC4D0E72EF2}"/>
          </ac:spMkLst>
        </pc:spChg>
      </pc:sldChg>
      <pc:sldChg chg="addSp delSp modSp add ord">
        <pc:chgData name="Opal Graham" userId="f91867ea3a0f0556" providerId="LiveId" clId="{EFA4AAD9-0EB3-43A1-A39F-F94367B10E34}" dt="2019-01-31T02:15:29.419" v="5554"/>
        <pc:sldMkLst>
          <pc:docMk/>
          <pc:sldMk cId="2191724359" sldId="302"/>
        </pc:sldMkLst>
        <pc:spChg chg="add mod">
          <ac:chgData name="Opal Graham" userId="f91867ea3a0f0556" providerId="LiveId" clId="{EFA4AAD9-0EB3-43A1-A39F-F94367B10E34}" dt="2019-01-31T02:12:27.122" v="5533" actId="1076"/>
          <ac:spMkLst>
            <pc:docMk/>
            <pc:sldMk cId="2191724359" sldId="302"/>
            <ac:spMk id="3" creationId="{8418FE81-41E9-46AF-AE97-8CBC7CECCCC8}"/>
          </ac:spMkLst>
        </pc:spChg>
        <pc:spChg chg="add mod">
          <ac:chgData name="Opal Graham" userId="f91867ea3a0f0556" providerId="LiveId" clId="{EFA4AAD9-0EB3-43A1-A39F-F94367B10E34}" dt="2019-01-31T02:12:49.456" v="5536" actId="1076"/>
          <ac:spMkLst>
            <pc:docMk/>
            <pc:sldMk cId="2191724359" sldId="302"/>
            <ac:spMk id="33" creationId="{4142B6A4-1947-4222-B013-D1C805923697}"/>
          </ac:spMkLst>
        </pc:spChg>
        <pc:cxnChg chg="del">
          <ac:chgData name="Opal Graham" userId="f91867ea3a0f0556" providerId="LiveId" clId="{EFA4AAD9-0EB3-43A1-A39F-F94367B10E34}" dt="2019-01-31T02:14:49.222" v="5545" actId="478"/>
          <ac:cxnSpMkLst>
            <pc:docMk/>
            <pc:sldMk cId="2191724359" sldId="302"/>
            <ac:cxnSpMk id="25" creationId="{B44C6D8B-7B90-4B49-AE9A-1311289ECA9F}"/>
          </ac:cxnSpMkLst>
        </pc:cxnChg>
        <pc:cxnChg chg="del">
          <ac:chgData name="Opal Graham" userId="f91867ea3a0f0556" providerId="LiveId" clId="{EFA4AAD9-0EB3-43A1-A39F-F94367B10E34}" dt="2019-01-31T02:14:52.248" v="5546" actId="478"/>
          <ac:cxnSpMkLst>
            <pc:docMk/>
            <pc:sldMk cId="2191724359" sldId="302"/>
            <ac:cxnSpMk id="27" creationId="{82FA2EE1-2F72-4B74-8A15-D2261260FD3A}"/>
          </ac:cxnSpMkLst>
        </pc:cxnChg>
        <pc:cxnChg chg="del">
          <ac:chgData name="Opal Graham" userId="f91867ea3a0f0556" providerId="LiveId" clId="{EFA4AAD9-0EB3-43A1-A39F-F94367B10E34}" dt="2019-01-31T02:13:12.129" v="5538" actId="478"/>
          <ac:cxnSpMkLst>
            <pc:docMk/>
            <pc:sldMk cId="2191724359" sldId="302"/>
            <ac:cxnSpMk id="49" creationId="{57362B81-2181-431C-8DFF-F41BB513E28C}"/>
          </ac:cxnSpMkLst>
        </pc:cxnChg>
        <pc:cxnChg chg="del">
          <ac:chgData name="Opal Graham" userId="f91867ea3a0f0556" providerId="LiveId" clId="{EFA4AAD9-0EB3-43A1-A39F-F94367B10E34}" dt="2019-01-31T02:13:14.825" v="5539" actId="478"/>
          <ac:cxnSpMkLst>
            <pc:docMk/>
            <pc:sldMk cId="2191724359" sldId="302"/>
            <ac:cxnSpMk id="51" creationId="{1D51FA8E-8C57-46C3-AAD9-9871AFE5B075}"/>
          </ac:cxnSpMkLst>
        </pc:cxnChg>
        <pc:cxnChg chg="del">
          <ac:chgData name="Opal Graham" userId="f91867ea3a0f0556" providerId="LiveId" clId="{EFA4AAD9-0EB3-43A1-A39F-F94367B10E34}" dt="2019-01-31T02:13:17.501" v="5540" actId="478"/>
          <ac:cxnSpMkLst>
            <pc:docMk/>
            <pc:sldMk cId="2191724359" sldId="302"/>
            <ac:cxnSpMk id="53" creationId="{8267F404-A40C-4AF6-9613-79045D368F3F}"/>
          </ac:cxnSpMkLst>
        </pc:cxnChg>
        <pc:cxnChg chg="del">
          <ac:chgData name="Opal Graham" userId="f91867ea3a0f0556" providerId="LiveId" clId="{EFA4AAD9-0EB3-43A1-A39F-F94367B10E34}" dt="2019-01-31T02:13:21.803" v="5541" actId="478"/>
          <ac:cxnSpMkLst>
            <pc:docMk/>
            <pc:sldMk cId="2191724359" sldId="302"/>
            <ac:cxnSpMk id="69" creationId="{83D1073A-EDD3-4B91-AEBB-289C23B944D7}"/>
          </ac:cxnSpMkLst>
        </pc:cxnChg>
        <pc:cxnChg chg="del">
          <ac:chgData name="Opal Graham" userId="f91867ea3a0f0556" providerId="LiveId" clId="{EFA4AAD9-0EB3-43A1-A39F-F94367B10E34}" dt="2019-01-31T02:13:24.663" v="5542" actId="478"/>
          <ac:cxnSpMkLst>
            <pc:docMk/>
            <pc:sldMk cId="2191724359" sldId="302"/>
            <ac:cxnSpMk id="71" creationId="{13B1C1E2-E05A-4146-B22A-CB5695EA08C5}"/>
          </ac:cxnSpMkLst>
        </pc:cxnChg>
        <pc:cxnChg chg="del">
          <ac:chgData name="Opal Graham" userId="f91867ea3a0f0556" providerId="LiveId" clId="{EFA4AAD9-0EB3-43A1-A39F-F94367B10E34}" dt="2019-01-31T02:13:27.413" v="5543" actId="478"/>
          <ac:cxnSpMkLst>
            <pc:docMk/>
            <pc:sldMk cId="2191724359" sldId="302"/>
            <ac:cxnSpMk id="73" creationId="{93255CC9-8A9A-474B-813C-3FDAF5AD7245}"/>
          </ac:cxnSpMkLst>
        </pc:cxnChg>
      </pc:sldChg>
      <pc:sldChg chg="add">
        <pc:chgData name="Opal Graham" userId="f91867ea3a0f0556" providerId="LiveId" clId="{EFA4AAD9-0EB3-43A1-A39F-F94367B10E34}" dt="2019-01-31T02:13:03.192" v="5537"/>
        <pc:sldMkLst>
          <pc:docMk/>
          <pc:sldMk cId="653706280" sldId="303"/>
        </pc:sldMkLst>
      </pc:sldChg>
      <pc:sldChg chg="add">
        <pc:chgData name="Opal Graham" userId="f91867ea3a0f0556" providerId="LiveId" clId="{EFA4AAD9-0EB3-43A1-A39F-F94367B10E34}" dt="2019-01-31T02:14:44.176" v="5544"/>
        <pc:sldMkLst>
          <pc:docMk/>
          <pc:sldMk cId="3376738476" sldId="304"/>
        </pc:sldMkLst>
      </pc:sldChg>
      <pc:sldChg chg="delSp add modNotesTx">
        <pc:chgData name="Opal Graham" userId="f91867ea3a0f0556" providerId="LiveId" clId="{EFA4AAD9-0EB3-43A1-A39F-F94367B10E34}" dt="2019-01-31T03:26:32.382" v="6137" actId="20577"/>
        <pc:sldMkLst>
          <pc:docMk/>
          <pc:sldMk cId="903060361" sldId="305"/>
        </pc:sldMkLst>
        <pc:cxnChg chg="del">
          <ac:chgData name="Opal Graham" userId="f91867ea3a0f0556" providerId="LiveId" clId="{EFA4AAD9-0EB3-43A1-A39F-F94367B10E34}" dt="2019-01-31T02:15:10.209" v="5549" actId="478"/>
          <ac:cxnSpMkLst>
            <pc:docMk/>
            <pc:sldMk cId="903060361" sldId="305"/>
            <ac:cxnSpMk id="39" creationId="{710DD83C-4794-4FEE-AE65-E343B39310DF}"/>
          </ac:cxnSpMkLst>
        </pc:cxnChg>
        <pc:cxnChg chg="del">
          <ac:chgData name="Opal Graham" userId="f91867ea3a0f0556" providerId="LiveId" clId="{EFA4AAD9-0EB3-43A1-A39F-F94367B10E34}" dt="2019-01-31T02:15:07.686" v="5548" actId="478"/>
          <ac:cxnSpMkLst>
            <pc:docMk/>
            <pc:sldMk cId="903060361" sldId="305"/>
            <ac:cxnSpMk id="44" creationId="{B535FCA9-4AAB-4EEA-A80E-A08347CFF4C8}"/>
          </ac:cxnSpMkLst>
        </pc:cxnChg>
        <pc:cxnChg chg="del">
          <ac:chgData name="Opal Graham" userId="f91867ea3a0f0556" providerId="LiveId" clId="{EFA4AAD9-0EB3-43A1-A39F-F94367B10E34}" dt="2019-01-31T02:15:12.796" v="5550" actId="478"/>
          <ac:cxnSpMkLst>
            <pc:docMk/>
            <pc:sldMk cId="903060361" sldId="305"/>
            <ac:cxnSpMk id="47" creationId="{475BB281-03ED-47FE-8904-C3C2995B7580}"/>
          </ac:cxnSpMkLst>
        </pc:cxnChg>
        <pc:cxnChg chg="del">
          <ac:chgData name="Opal Graham" userId="f91867ea3a0f0556" providerId="LiveId" clId="{EFA4AAD9-0EB3-43A1-A39F-F94367B10E34}" dt="2019-01-31T02:15:15.930" v="5551" actId="478"/>
          <ac:cxnSpMkLst>
            <pc:docMk/>
            <pc:sldMk cId="903060361" sldId="305"/>
            <ac:cxnSpMk id="63" creationId="{96F52F5C-CCF0-4A39-9B64-76D36A05EFB6}"/>
          </ac:cxnSpMkLst>
        </pc:cxnChg>
        <pc:cxnChg chg="del">
          <ac:chgData name="Opal Graham" userId="f91867ea3a0f0556" providerId="LiveId" clId="{EFA4AAD9-0EB3-43A1-A39F-F94367B10E34}" dt="2019-01-31T02:15:19.008" v="5552" actId="478"/>
          <ac:cxnSpMkLst>
            <pc:docMk/>
            <pc:sldMk cId="903060361" sldId="305"/>
            <ac:cxnSpMk id="65" creationId="{87A2F82D-F0AB-4C56-9401-41AA7C420EAE}"/>
          </ac:cxnSpMkLst>
        </pc:cxnChg>
        <pc:cxnChg chg="del">
          <ac:chgData name="Opal Graham" userId="f91867ea3a0f0556" providerId="LiveId" clId="{EFA4AAD9-0EB3-43A1-A39F-F94367B10E34}" dt="2019-01-31T02:15:21.507" v="5553" actId="478"/>
          <ac:cxnSpMkLst>
            <pc:docMk/>
            <pc:sldMk cId="903060361" sldId="305"/>
            <ac:cxnSpMk id="67" creationId="{496635F0-1821-4CA2-97CD-BAA71D9C9272}"/>
          </ac:cxnSpMkLst>
        </pc:cxnChg>
      </pc:sldChg>
      <pc:sldChg chg="addSp modSp add modNotesTx">
        <pc:chgData name="Opal Graham" userId="f91867ea3a0f0556" providerId="LiveId" clId="{EFA4AAD9-0EB3-43A1-A39F-F94367B10E34}" dt="2019-02-09T12:57:32.521" v="18938" actId="20577"/>
        <pc:sldMkLst>
          <pc:docMk/>
          <pc:sldMk cId="3493830906" sldId="306"/>
        </pc:sldMkLst>
        <pc:spChg chg="add mod">
          <ac:chgData name="Opal Graham" userId="f91867ea3a0f0556" providerId="LiveId" clId="{EFA4AAD9-0EB3-43A1-A39F-F94367B10E34}" dt="2019-01-31T02:16:27.946" v="5558" actId="1076"/>
          <ac:spMkLst>
            <pc:docMk/>
            <pc:sldMk cId="3493830906" sldId="306"/>
            <ac:spMk id="34" creationId="{2CB8B379-0767-4A3B-A349-43640DC56C6B}"/>
          </ac:spMkLst>
        </pc:spChg>
        <pc:spChg chg="add mod">
          <ac:chgData name="Opal Graham" userId="f91867ea3a0f0556" providerId="LiveId" clId="{EFA4AAD9-0EB3-43A1-A39F-F94367B10E34}" dt="2019-01-31T02:17:01.008" v="5560" actId="1076"/>
          <ac:spMkLst>
            <pc:docMk/>
            <pc:sldMk cId="3493830906" sldId="306"/>
            <ac:spMk id="36" creationId="{66D0462D-FA79-4E5B-8E48-014A6E48BE55}"/>
          </ac:spMkLst>
        </pc:spChg>
        <pc:spChg chg="add mod">
          <ac:chgData name="Opal Graham" userId="f91867ea3a0f0556" providerId="LiveId" clId="{EFA4AAD9-0EB3-43A1-A39F-F94367B10E34}" dt="2019-02-09T12:57:32.521" v="18938" actId="20577"/>
          <ac:spMkLst>
            <pc:docMk/>
            <pc:sldMk cId="3493830906" sldId="306"/>
            <ac:spMk id="37" creationId="{A8ED3D0D-14A3-48B8-999A-4C845757FAF8}"/>
          </ac:spMkLst>
        </pc:spChg>
      </pc:sldChg>
      <pc:sldChg chg="addSp delSp modSp add ord modNotesTx">
        <pc:chgData name="Opal Graham" userId="f91867ea3a0f0556" providerId="LiveId" clId="{EFA4AAD9-0EB3-43A1-A39F-F94367B10E34}" dt="2019-02-07T15:34:53.385" v="18351" actId="478"/>
        <pc:sldMkLst>
          <pc:docMk/>
          <pc:sldMk cId="2400440234" sldId="307"/>
        </pc:sldMkLst>
        <pc:spChg chg="mod">
          <ac:chgData name="Opal Graham" userId="f91867ea3a0f0556" providerId="LiveId" clId="{EFA4AAD9-0EB3-43A1-A39F-F94367B10E34}" dt="2019-01-31T03:22:57.235" v="6122" actId="5793"/>
          <ac:spMkLst>
            <pc:docMk/>
            <pc:sldMk cId="2400440234" sldId="307"/>
            <ac:spMk id="2" creationId="{CCA4D2B7-73CF-4C6E-A10A-9623DCE11907}"/>
          </ac:spMkLst>
        </pc:spChg>
        <pc:spChg chg="del mod">
          <ac:chgData name="Opal Graham" userId="f91867ea3a0f0556" providerId="LiveId" clId="{EFA4AAD9-0EB3-43A1-A39F-F94367B10E34}" dt="2019-02-07T15:33:56.469" v="18342" actId="478"/>
          <ac:spMkLst>
            <pc:docMk/>
            <pc:sldMk cId="2400440234" sldId="307"/>
            <ac:spMk id="3" creationId="{54C3BE0D-C46C-4517-998F-A78AC92354B4}"/>
          </ac:spMkLst>
        </pc:spChg>
        <pc:spChg chg="mod">
          <ac:chgData name="Opal Graham" userId="f91867ea3a0f0556" providerId="LiveId" clId="{EFA4AAD9-0EB3-43A1-A39F-F94367B10E34}" dt="2019-01-31T02:23:31.426" v="5704" actId="692"/>
          <ac:spMkLst>
            <pc:docMk/>
            <pc:sldMk cId="2400440234" sldId="307"/>
            <ac:spMk id="4" creationId="{C6F3516B-46EA-4AE6-84D0-E2C29E78582E}"/>
          </ac:spMkLst>
        </pc:spChg>
        <pc:spChg chg="mod">
          <ac:chgData name="Opal Graham" userId="f91867ea3a0f0556" providerId="LiveId" clId="{EFA4AAD9-0EB3-43A1-A39F-F94367B10E34}" dt="2019-01-31T02:24:20.842" v="5708" actId="207"/>
          <ac:spMkLst>
            <pc:docMk/>
            <pc:sldMk cId="2400440234" sldId="307"/>
            <ac:spMk id="5" creationId="{35396F53-3981-4899-8B98-15A6997CD979}"/>
          </ac:spMkLst>
        </pc:spChg>
        <pc:spChg chg="mod">
          <ac:chgData name="Opal Graham" userId="f91867ea3a0f0556" providerId="LiveId" clId="{EFA4AAD9-0EB3-43A1-A39F-F94367B10E34}" dt="2019-01-31T02:23:25.580" v="5703" actId="692"/>
          <ac:spMkLst>
            <pc:docMk/>
            <pc:sldMk cId="2400440234" sldId="307"/>
            <ac:spMk id="6" creationId="{A4DED52C-7602-47C2-822A-C0FAEBB25ED0}"/>
          </ac:spMkLst>
        </pc:spChg>
        <pc:spChg chg="mod">
          <ac:chgData name="Opal Graham" userId="f91867ea3a0f0556" providerId="LiveId" clId="{EFA4AAD9-0EB3-43A1-A39F-F94367B10E34}" dt="2019-01-31T02:24:39.771" v="5710" actId="207"/>
          <ac:spMkLst>
            <pc:docMk/>
            <pc:sldMk cId="2400440234" sldId="307"/>
            <ac:spMk id="7" creationId="{D20D554F-E86A-433E-9052-39FBAA0EB5D1}"/>
          </ac:spMkLst>
        </pc:spChg>
        <pc:spChg chg="del mod">
          <ac:chgData name="Opal Graham" userId="f91867ea3a0f0556" providerId="LiveId" clId="{EFA4AAD9-0EB3-43A1-A39F-F94367B10E34}" dt="2019-01-31T03:15:28.577" v="5766" actId="478"/>
          <ac:spMkLst>
            <pc:docMk/>
            <pc:sldMk cId="2400440234" sldId="307"/>
            <ac:spMk id="9" creationId="{260B8176-8838-43CC-AA9F-3AC8240B7698}"/>
          </ac:spMkLst>
        </pc:spChg>
        <pc:spChg chg="del mod">
          <ac:chgData name="Opal Graham" userId="f91867ea3a0f0556" providerId="LiveId" clId="{EFA4AAD9-0EB3-43A1-A39F-F94367B10E34}" dt="2019-01-31T03:16:06.881" v="5778" actId="478"/>
          <ac:spMkLst>
            <pc:docMk/>
            <pc:sldMk cId="2400440234" sldId="307"/>
            <ac:spMk id="13" creationId="{70366E87-3426-449F-A213-3495A3277027}"/>
          </ac:spMkLst>
        </pc:spChg>
        <pc:spChg chg="mod">
          <ac:chgData name="Opal Graham" userId="f91867ea3a0f0556" providerId="LiveId" clId="{EFA4AAD9-0EB3-43A1-A39F-F94367B10E34}" dt="2019-01-31T03:11:31.677" v="5743" actId="692"/>
          <ac:spMkLst>
            <pc:docMk/>
            <pc:sldMk cId="2400440234" sldId="307"/>
            <ac:spMk id="16" creationId="{43BCDE79-77E7-465E-8890-3693E959EB47}"/>
          </ac:spMkLst>
        </pc:spChg>
        <pc:spChg chg="del mod">
          <ac:chgData name="Opal Graham" userId="f91867ea3a0f0556" providerId="LiveId" clId="{EFA4AAD9-0EB3-43A1-A39F-F94367B10E34}" dt="2019-02-07T15:34:00.424" v="18343" actId="478"/>
          <ac:spMkLst>
            <pc:docMk/>
            <pc:sldMk cId="2400440234" sldId="307"/>
            <ac:spMk id="17" creationId="{2A05AFA5-838B-48D3-A9BB-2FF4CCD11910}"/>
          </ac:spMkLst>
        </pc:spChg>
        <pc:spChg chg="del">
          <ac:chgData name="Opal Graham" userId="f91867ea3a0f0556" providerId="LiveId" clId="{EFA4AAD9-0EB3-43A1-A39F-F94367B10E34}" dt="2019-02-07T15:34:42.183" v="18347" actId="478"/>
          <ac:spMkLst>
            <pc:docMk/>
            <pc:sldMk cId="2400440234" sldId="307"/>
            <ac:spMk id="19" creationId="{0386E534-2B10-4029-BC95-EAC98234B890}"/>
          </ac:spMkLst>
        </pc:spChg>
        <pc:spChg chg="del">
          <ac:chgData name="Opal Graham" userId="f91867ea3a0f0556" providerId="LiveId" clId="{EFA4AAD9-0EB3-43A1-A39F-F94367B10E34}" dt="2019-02-07T15:34:53.385" v="18351" actId="478"/>
          <ac:spMkLst>
            <pc:docMk/>
            <pc:sldMk cId="2400440234" sldId="307"/>
            <ac:spMk id="21" creationId="{55C1DBAE-604C-48A6-8E14-7A47A92A0291}"/>
          </ac:spMkLst>
        </pc:spChg>
        <pc:spChg chg="del mod">
          <ac:chgData name="Opal Graham" userId="f91867ea3a0f0556" providerId="LiveId" clId="{EFA4AAD9-0EB3-43A1-A39F-F94367B10E34}" dt="2019-02-01T00:02:27.606" v="8135" actId="478"/>
          <ac:spMkLst>
            <pc:docMk/>
            <pc:sldMk cId="2400440234" sldId="307"/>
            <ac:spMk id="22" creationId="{850834A5-FB43-43F3-B528-4629298B8E98}"/>
          </ac:spMkLst>
        </pc:spChg>
        <pc:spChg chg="mod">
          <ac:chgData name="Opal Graham" userId="f91867ea3a0f0556" providerId="LiveId" clId="{EFA4AAD9-0EB3-43A1-A39F-F94367B10E34}" dt="2019-01-31T23:59:41.540" v="8126" actId="20577"/>
          <ac:spMkLst>
            <pc:docMk/>
            <pc:sldMk cId="2400440234" sldId="307"/>
            <ac:spMk id="36" creationId="{43D1DC96-DED4-4587-BA0D-943C0F8D5671}"/>
          </ac:spMkLst>
        </pc:spChg>
        <pc:spChg chg="mod">
          <ac:chgData name="Opal Graham" userId="f91867ea3a0f0556" providerId="LiveId" clId="{EFA4AAD9-0EB3-43A1-A39F-F94367B10E34}" dt="2019-01-31T23:59:49.822" v="8127"/>
          <ac:spMkLst>
            <pc:docMk/>
            <pc:sldMk cId="2400440234" sldId="307"/>
            <ac:spMk id="37" creationId="{D634E9F1-A2E1-4D50-B59C-6AE143D1046E}"/>
          </ac:spMkLst>
        </pc:spChg>
        <pc:spChg chg="del">
          <ac:chgData name="Opal Graham" userId="f91867ea3a0f0556" providerId="LiveId" clId="{EFA4AAD9-0EB3-43A1-A39F-F94367B10E34}" dt="2019-01-31T03:15:49.308" v="5772" actId="478"/>
          <ac:spMkLst>
            <pc:docMk/>
            <pc:sldMk cId="2400440234" sldId="307"/>
            <ac:spMk id="39" creationId="{4EE091C1-C904-4576-90E1-E6C7812F4295}"/>
          </ac:spMkLst>
        </pc:spChg>
        <pc:spChg chg="add del">
          <ac:chgData name="Opal Graham" userId="f91867ea3a0f0556" providerId="LiveId" clId="{EFA4AAD9-0EB3-43A1-A39F-F94367B10E34}" dt="2019-01-31T23:59:22.743" v="8121"/>
          <ac:spMkLst>
            <pc:docMk/>
            <pc:sldMk cId="2400440234" sldId="307"/>
            <ac:spMk id="39" creationId="{692B4C7A-014B-452C-BE14-686B6F6DA970}"/>
          </ac:spMkLst>
        </pc:spChg>
        <pc:spChg chg="del">
          <ac:chgData name="Opal Graham" userId="f91867ea3a0f0556" providerId="LiveId" clId="{EFA4AAD9-0EB3-43A1-A39F-F94367B10E34}" dt="2019-01-31T03:15:51.993" v="5773" actId="478"/>
          <ac:spMkLst>
            <pc:docMk/>
            <pc:sldMk cId="2400440234" sldId="307"/>
            <ac:spMk id="40" creationId="{49695E82-532B-47BF-BC57-CFED76796AA6}"/>
          </ac:spMkLst>
        </pc:spChg>
        <pc:spChg chg="del">
          <ac:chgData name="Opal Graham" userId="f91867ea3a0f0556" providerId="LiveId" clId="{EFA4AAD9-0EB3-43A1-A39F-F94367B10E34}" dt="2019-01-31T03:15:55.901" v="5774" actId="478"/>
          <ac:spMkLst>
            <pc:docMk/>
            <pc:sldMk cId="2400440234" sldId="307"/>
            <ac:spMk id="42" creationId="{9A8F3289-18E8-43E3-BAED-940BD3B4F9BD}"/>
          </ac:spMkLst>
        </pc:spChg>
        <pc:spChg chg="del mod">
          <ac:chgData name="Opal Graham" userId="f91867ea3a0f0556" providerId="LiveId" clId="{EFA4AAD9-0EB3-43A1-A39F-F94367B10E34}" dt="2019-02-07T15:34:03.424" v="18344" actId="478"/>
          <ac:spMkLst>
            <pc:docMk/>
            <pc:sldMk cId="2400440234" sldId="307"/>
            <ac:spMk id="45" creationId="{6D338FF9-E672-49F7-835D-4B5821EEDCD2}"/>
          </ac:spMkLst>
        </pc:spChg>
        <pc:spChg chg="del mod">
          <ac:chgData name="Opal Graham" userId="f91867ea3a0f0556" providerId="LiveId" clId="{EFA4AAD9-0EB3-43A1-A39F-F94367B10E34}" dt="2019-02-07T15:34:07.302" v="18345" actId="478"/>
          <ac:spMkLst>
            <pc:docMk/>
            <pc:sldMk cId="2400440234" sldId="307"/>
            <ac:spMk id="46" creationId="{42C3FEE3-C272-45C7-B270-CACAA035538C}"/>
          </ac:spMkLst>
        </pc:spChg>
        <pc:spChg chg="del mod">
          <ac:chgData name="Opal Graham" userId="f91867ea3a0f0556" providerId="LiveId" clId="{EFA4AAD9-0EB3-43A1-A39F-F94367B10E34}" dt="2019-01-31T03:15:31.612" v="5767" actId="478"/>
          <ac:spMkLst>
            <pc:docMk/>
            <pc:sldMk cId="2400440234" sldId="307"/>
            <ac:spMk id="47" creationId="{A027D184-65D9-41F2-A7BA-E89D31661E10}"/>
          </ac:spMkLst>
        </pc:spChg>
        <pc:spChg chg="del mod">
          <ac:chgData name="Opal Graham" userId="f91867ea3a0f0556" providerId="LiveId" clId="{EFA4AAD9-0EB3-43A1-A39F-F94367B10E34}" dt="2019-02-07T15:34:09.867" v="18346" actId="478"/>
          <ac:spMkLst>
            <pc:docMk/>
            <pc:sldMk cId="2400440234" sldId="307"/>
            <ac:spMk id="48" creationId="{5DDCDEB7-2A61-4195-B6DC-0F4E9200570E}"/>
          </ac:spMkLst>
        </pc:spChg>
        <pc:spChg chg="del">
          <ac:chgData name="Opal Graham" userId="f91867ea3a0f0556" providerId="LiveId" clId="{EFA4AAD9-0EB3-43A1-A39F-F94367B10E34}" dt="2019-02-07T15:34:44.476" v="18348" actId="478"/>
          <ac:spMkLst>
            <pc:docMk/>
            <pc:sldMk cId="2400440234" sldId="307"/>
            <ac:spMk id="49" creationId="{E57FDC2F-F1C3-4434-AB3D-55613B9D832D}"/>
          </ac:spMkLst>
        </pc:spChg>
        <pc:spChg chg="del mod">
          <ac:chgData name="Opal Graham" userId="f91867ea3a0f0556" providerId="LiveId" clId="{EFA4AAD9-0EB3-43A1-A39F-F94367B10E34}" dt="2019-01-31T03:15:58.892" v="5775" actId="478"/>
          <ac:spMkLst>
            <pc:docMk/>
            <pc:sldMk cId="2400440234" sldId="307"/>
            <ac:spMk id="50" creationId="{9210AE57-F15F-4151-A185-97B5B6B30E40}"/>
          </ac:spMkLst>
        </pc:spChg>
        <pc:spChg chg="del">
          <ac:chgData name="Opal Graham" userId="f91867ea3a0f0556" providerId="LiveId" clId="{EFA4AAD9-0EB3-43A1-A39F-F94367B10E34}" dt="2019-02-07T15:34:46.800" v="18349" actId="478"/>
          <ac:spMkLst>
            <pc:docMk/>
            <pc:sldMk cId="2400440234" sldId="307"/>
            <ac:spMk id="51" creationId="{56F7C524-9ECC-4DFE-B1A8-72232EE2E8A4}"/>
          </ac:spMkLst>
        </pc:spChg>
        <pc:spChg chg="del mod">
          <ac:chgData name="Opal Graham" userId="f91867ea3a0f0556" providerId="LiveId" clId="{EFA4AAD9-0EB3-43A1-A39F-F94367B10E34}" dt="2019-02-07T15:34:50.501" v="18350" actId="478"/>
          <ac:spMkLst>
            <pc:docMk/>
            <pc:sldMk cId="2400440234" sldId="307"/>
            <ac:spMk id="52" creationId="{A09ED51E-EBD2-4A98-B85B-5FE59AE5ADB1}"/>
          </ac:spMkLst>
        </pc:spChg>
        <pc:cxnChg chg="mod">
          <ac:chgData name="Opal Graham" userId="f91867ea3a0f0556" providerId="LiveId" clId="{EFA4AAD9-0EB3-43A1-A39F-F94367B10E34}" dt="2019-01-31T03:08:43.287" v="5726" actId="692"/>
          <ac:cxnSpMkLst>
            <pc:docMk/>
            <pc:sldMk cId="2400440234" sldId="307"/>
            <ac:cxnSpMk id="18" creationId="{52E7A3BD-C034-49EB-BCC5-CD994B742668}"/>
          </ac:cxnSpMkLst>
        </pc:cxnChg>
        <pc:cxnChg chg="mod">
          <ac:chgData name="Opal Graham" userId="f91867ea3a0f0556" providerId="LiveId" clId="{EFA4AAD9-0EB3-43A1-A39F-F94367B10E34}" dt="2019-01-31T03:08:49.166" v="5727" actId="692"/>
          <ac:cxnSpMkLst>
            <pc:docMk/>
            <pc:sldMk cId="2400440234" sldId="307"/>
            <ac:cxnSpMk id="20" creationId="{38F51A8C-93B8-4A9F-B262-E1FE22AA2775}"/>
          </ac:cxnSpMkLst>
        </pc:cxnChg>
        <pc:cxnChg chg="del mod">
          <ac:chgData name="Opal Graham" userId="f91867ea3a0f0556" providerId="LiveId" clId="{EFA4AAD9-0EB3-43A1-A39F-F94367B10E34}" dt="2019-01-31T03:15:44.522" v="5771" actId="478"/>
          <ac:cxnSpMkLst>
            <pc:docMk/>
            <pc:sldMk cId="2400440234" sldId="307"/>
            <ac:cxnSpMk id="23" creationId="{4FE86DA4-1FAD-46A2-89C0-E9FC532DA70B}"/>
          </ac:cxnSpMkLst>
        </pc:cxnChg>
        <pc:cxnChg chg="mod">
          <ac:chgData name="Opal Graham" userId="f91867ea3a0f0556" providerId="LiveId" clId="{EFA4AAD9-0EB3-43A1-A39F-F94367B10E34}" dt="2019-01-31T03:08:57.009" v="5728" actId="692"/>
          <ac:cxnSpMkLst>
            <pc:docMk/>
            <pc:sldMk cId="2400440234" sldId="307"/>
            <ac:cxnSpMk id="26" creationId="{A872FC24-8C63-49FF-9A5F-B813BFB8435B}"/>
          </ac:cxnSpMkLst>
        </pc:cxnChg>
        <pc:cxnChg chg="mod">
          <ac:chgData name="Opal Graham" userId="f91867ea3a0f0556" providerId="LiveId" clId="{EFA4AAD9-0EB3-43A1-A39F-F94367B10E34}" dt="2019-01-31T03:09:23.474" v="5731" actId="692"/>
          <ac:cxnSpMkLst>
            <pc:docMk/>
            <pc:sldMk cId="2400440234" sldId="307"/>
            <ac:cxnSpMk id="29" creationId="{8D1DE6BC-BD4B-4DFC-A11D-9955F7F574FD}"/>
          </ac:cxnSpMkLst>
        </pc:cxnChg>
        <pc:cxnChg chg="mod">
          <ac:chgData name="Opal Graham" userId="f91867ea3a0f0556" providerId="LiveId" clId="{EFA4AAD9-0EB3-43A1-A39F-F94367B10E34}" dt="2019-01-31T03:09:08.905" v="5729" actId="692"/>
          <ac:cxnSpMkLst>
            <pc:docMk/>
            <pc:sldMk cId="2400440234" sldId="307"/>
            <ac:cxnSpMk id="32" creationId="{FC10B2F7-A39C-46EB-91E7-427F87AB69EE}"/>
          </ac:cxnSpMkLst>
        </pc:cxnChg>
        <pc:cxnChg chg="del mod">
          <ac:chgData name="Opal Graham" userId="f91867ea3a0f0556" providerId="LiveId" clId="{EFA4AAD9-0EB3-43A1-A39F-F94367B10E34}" dt="2019-01-31T03:15:41.817" v="5770" actId="478"/>
          <ac:cxnSpMkLst>
            <pc:docMk/>
            <pc:sldMk cId="2400440234" sldId="307"/>
            <ac:cxnSpMk id="35" creationId="{B0F3686D-733B-4CAA-9CF4-D08771EB613E}"/>
          </ac:cxnSpMkLst>
        </pc:cxnChg>
        <pc:cxnChg chg="del mod">
          <ac:chgData name="Opal Graham" userId="f91867ea3a0f0556" providerId="LiveId" clId="{EFA4AAD9-0EB3-43A1-A39F-F94367B10E34}" dt="2019-01-31T03:15:38.201" v="5769" actId="478"/>
          <ac:cxnSpMkLst>
            <pc:docMk/>
            <pc:sldMk cId="2400440234" sldId="307"/>
            <ac:cxnSpMk id="38" creationId="{DE79545F-BD7E-4C90-8EC8-530A6808EEFA}"/>
          </ac:cxnSpMkLst>
        </pc:cxnChg>
        <pc:cxnChg chg="del mod">
          <ac:chgData name="Opal Graham" userId="f91867ea3a0f0556" providerId="LiveId" clId="{EFA4AAD9-0EB3-43A1-A39F-F94367B10E34}" dt="2019-01-31T03:15:35.408" v="5768" actId="478"/>
          <ac:cxnSpMkLst>
            <pc:docMk/>
            <pc:sldMk cId="2400440234" sldId="307"/>
            <ac:cxnSpMk id="41" creationId="{5015B1C2-F98A-403C-AE11-4932EBB3445B}"/>
          </ac:cxnSpMkLst>
        </pc:cxnChg>
        <pc:cxnChg chg="mod">
          <ac:chgData name="Opal Graham" userId="f91867ea3a0f0556" providerId="LiveId" clId="{EFA4AAD9-0EB3-43A1-A39F-F94367B10E34}" dt="2019-01-31T03:09:15.887" v="5730" actId="692"/>
          <ac:cxnSpMkLst>
            <pc:docMk/>
            <pc:sldMk cId="2400440234" sldId="307"/>
            <ac:cxnSpMk id="44" creationId="{545DAED7-0158-491A-9936-56899B293172}"/>
          </ac:cxnSpMkLst>
        </pc:cxnChg>
        <pc:cxnChg chg="mod">
          <ac:chgData name="Opal Graham" userId="f91867ea3a0f0556" providerId="LiveId" clId="{EFA4AAD9-0EB3-43A1-A39F-F94367B10E34}" dt="2019-01-31T03:12:31.186" v="5749" actId="692"/>
          <ac:cxnSpMkLst>
            <pc:docMk/>
            <pc:sldMk cId="2400440234" sldId="307"/>
            <ac:cxnSpMk id="57" creationId="{4A0A34AA-342D-4944-A9F5-29B3B9F3C853}"/>
          </ac:cxnSpMkLst>
        </pc:cxnChg>
        <pc:cxnChg chg="del mod">
          <ac:chgData name="Opal Graham" userId="f91867ea3a0f0556" providerId="LiveId" clId="{EFA4AAD9-0EB3-43A1-A39F-F94367B10E34}" dt="2019-01-31T03:16:12.541" v="5780" actId="478"/>
          <ac:cxnSpMkLst>
            <pc:docMk/>
            <pc:sldMk cId="2400440234" sldId="307"/>
            <ac:cxnSpMk id="60" creationId="{18471CC8-18B9-4C22-B74E-0F4355CB1914}"/>
          </ac:cxnSpMkLst>
        </pc:cxnChg>
        <pc:cxnChg chg="del mod">
          <ac:chgData name="Opal Graham" userId="f91867ea3a0f0556" providerId="LiveId" clId="{EFA4AAD9-0EB3-43A1-A39F-F94367B10E34}" dt="2019-01-31T03:16:09.142" v="5779" actId="478"/>
          <ac:cxnSpMkLst>
            <pc:docMk/>
            <pc:sldMk cId="2400440234" sldId="307"/>
            <ac:cxnSpMk id="62" creationId="{D81BBC5E-F030-4E54-8FC1-8D2C7661FF47}"/>
          </ac:cxnSpMkLst>
        </pc:cxnChg>
        <pc:cxnChg chg="mod">
          <ac:chgData name="Opal Graham" userId="f91867ea3a0f0556" providerId="LiveId" clId="{EFA4AAD9-0EB3-43A1-A39F-F94367B10E34}" dt="2019-01-31T03:12:55.023" v="5753" actId="692"/>
          <ac:cxnSpMkLst>
            <pc:docMk/>
            <pc:sldMk cId="2400440234" sldId="307"/>
            <ac:cxnSpMk id="65" creationId="{6B74B8A7-6133-48F4-8936-C0BEC234DDB3}"/>
          </ac:cxnSpMkLst>
        </pc:cxnChg>
        <pc:cxnChg chg="mod">
          <ac:chgData name="Opal Graham" userId="f91867ea3a0f0556" providerId="LiveId" clId="{EFA4AAD9-0EB3-43A1-A39F-F94367B10E34}" dt="2019-01-31T03:12:40.864" v="5751" actId="692"/>
          <ac:cxnSpMkLst>
            <pc:docMk/>
            <pc:sldMk cId="2400440234" sldId="307"/>
            <ac:cxnSpMk id="69" creationId="{9EDA10C9-3640-4BDE-AE64-A1D48E0068CC}"/>
          </ac:cxnSpMkLst>
        </pc:cxnChg>
        <pc:cxnChg chg="del mod">
          <ac:chgData name="Opal Graham" userId="f91867ea3a0f0556" providerId="LiveId" clId="{EFA4AAD9-0EB3-43A1-A39F-F94367B10E34}" dt="2019-01-31T03:16:04.856" v="5777" actId="478"/>
          <ac:cxnSpMkLst>
            <pc:docMk/>
            <pc:sldMk cId="2400440234" sldId="307"/>
            <ac:cxnSpMk id="73" creationId="{A072A33A-3F78-4B70-BC52-478E3EFB1570}"/>
          </ac:cxnSpMkLst>
        </pc:cxnChg>
        <pc:cxnChg chg="del mod">
          <ac:chgData name="Opal Graham" userId="f91867ea3a0f0556" providerId="LiveId" clId="{EFA4AAD9-0EB3-43A1-A39F-F94367B10E34}" dt="2019-01-31T03:16:02.536" v="5776" actId="478"/>
          <ac:cxnSpMkLst>
            <pc:docMk/>
            <pc:sldMk cId="2400440234" sldId="307"/>
            <ac:cxnSpMk id="76" creationId="{F9320B73-45B0-454A-9C2C-76115431350A}"/>
          </ac:cxnSpMkLst>
        </pc:cxnChg>
        <pc:cxnChg chg="mod">
          <ac:chgData name="Opal Graham" userId="f91867ea3a0f0556" providerId="LiveId" clId="{EFA4AAD9-0EB3-43A1-A39F-F94367B10E34}" dt="2019-01-31T03:13:06.507" v="5755" actId="692"/>
          <ac:cxnSpMkLst>
            <pc:docMk/>
            <pc:sldMk cId="2400440234" sldId="307"/>
            <ac:cxnSpMk id="79" creationId="{556BC2F5-DFD3-42E4-82BC-94C9169376DF}"/>
          </ac:cxnSpMkLst>
        </pc:cxnChg>
        <pc:cxnChg chg="mod">
          <ac:chgData name="Opal Graham" userId="f91867ea3a0f0556" providerId="LiveId" clId="{EFA4AAD9-0EB3-43A1-A39F-F94367B10E34}" dt="2019-01-31T03:13:55.272" v="5759" actId="692"/>
          <ac:cxnSpMkLst>
            <pc:docMk/>
            <pc:sldMk cId="2400440234" sldId="307"/>
            <ac:cxnSpMk id="82" creationId="{3085F2C5-175E-4835-8413-7534B4E97AB0}"/>
          </ac:cxnSpMkLst>
        </pc:cxnChg>
        <pc:cxnChg chg="mod">
          <ac:chgData name="Opal Graham" userId="f91867ea3a0f0556" providerId="LiveId" clId="{EFA4AAD9-0EB3-43A1-A39F-F94367B10E34}" dt="2019-01-31T03:13:21.299" v="5757" actId="692"/>
          <ac:cxnSpMkLst>
            <pc:docMk/>
            <pc:sldMk cId="2400440234" sldId="307"/>
            <ac:cxnSpMk id="85" creationId="{1879554B-7451-4AFF-840F-7B868569A618}"/>
          </ac:cxnSpMkLst>
        </pc:cxnChg>
      </pc:sldChg>
      <pc:sldChg chg="delSp modSp add modNotesTx">
        <pc:chgData name="Opal Graham" userId="f91867ea3a0f0556" providerId="LiveId" clId="{EFA4AAD9-0EB3-43A1-A39F-F94367B10E34}" dt="2019-02-07T15:35:31.528" v="18363" actId="478"/>
        <pc:sldMkLst>
          <pc:docMk/>
          <pc:sldMk cId="531431314" sldId="308"/>
        </pc:sldMkLst>
        <pc:spChg chg="mod">
          <ac:chgData name="Opal Graham" userId="f91867ea3a0f0556" providerId="LiveId" clId="{EFA4AAD9-0EB3-43A1-A39F-F94367B10E34}" dt="2019-01-31T03:23:08.363" v="6134" actId="5793"/>
          <ac:spMkLst>
            <pc:docMk/>
            <pc:sldMk cId="531431314" sldId="308"/>
            <ac:spMk id="2" creationId="{CCA4D2B7-73CF-4C6E-A10A-9623DCE11907}"/>
          </ac:spMkLst>
        </pc:spChg>
        <pc:spChg chg="del">
          <ac:chgData name="Opal Graham" userId="f91867ea3a0f0556" providerId="LiveId" clId="{EFA4AAD9-0EB3-43A1-A39F-F94367B10E34}" dt="2019-02-07T15:35:25.748" v="18361" actId="478"/>
          <ac:spMkLst>
            <pc:docMk/>
            <pc:sldMk cId="531431314" sldId="308"/>
            <ac:spMk id="3" creationId="{54C3BE0D-C46C-4517-998F-A78AC92354B4}"/>
          </ac:spMkLst>
        </pc:spChg>
        <pc:spChg chg="del">
          <ac:chgData name="Opal Graham" userId="f91867ea3a0f0556" providerId="LiveId" clId="{EFA4AAD9-0EB3-43A1-A39F-F94367B10E34}" dt="2019-02-07T15:35:31.528" v="18363" actId="478"/>
          <ac:spMkLst>
            <pc:docMk/>
            <pc:sldMk cId="531431314" sldId="308"/>
            <ac:spMk id="17" creationId="{2A05AFA5-838B-48D3-A9BB-2FF4CCD11910}"/>
          </ac:spMkLst>
        </pc:spChg>
        <pc:spChg chg="del">
          <ac:chgData name="Opal Graham" userId="f91867ea3a0f0556" providerId="LiveId" clId="{EFA4AAD9-0EB3-43A1-A39F-F94367B10E34}" dt="2019-02-07T15:35:01.199" v="18352" actId="478"/>
          <ac:spMkLst>
            <pc:docMk/>
            <pc:sldMk cId="531431314" sldId="308"/>
            <ac:spMk id="19" creationId="{0386E534-2B10-4029-BC95-EAC98234B890}"/>
          </ac:spMkLst>
        </pc:spChg>
        <pc:spChg chg="del">
          <ac:chgData name="Opal Graham" userId="f91867ea3a0f0556" providerId="LiveId" clId="{EFA4AAD9-0EB3-43A1-A39F-F94367B10E34}" dt="2019-02-07T15:35:15.150" v="18357" actId="478"/>
          <ac:spMkLst>
            <pc:docMk/>
            <pc:sldMk cId="531431314" sldId="308"/>
            <ac:spMk id="21" creationId="{55C1DBAE-604C-48A6-8E14-7A47A92A0291}"/>
          </ac:spMkLst>
        </pc:spChg>
        <pc:spChg chg="del">
          <ac:chgData name="Opal Graham" userId="f91867ea3a0f0556" providerId="LiveId" clId="{EFA4AAD9-0EB3-43A1-A39F-F94367B10E34}" dt="2019-02-01T00:02:32.952" v="8136" actId="478"/>
          <ac:spMkLst>
            <pc:docMk/>
            <pc:sldMk cId="531431314" sldId="308"/>
            <ac:spMk id="22" creationId="{850834A5-FB43-43F3-B528-4629298B8E98}"/>
          </ac:spMkLst>
        </pc:spChg>
        <pc:spChg chg="mod">
          <ac:chgData name="Opal Graham" userId="f91867ea3a0f0556" providerId="LiveId" clId="{EFA4AAD9-0EB3-43A1-A39F-F94367B10E34}" dt="2019-01-31T23:59:56.309" v="8128"/>
          <ac:spMkLst>
            <pc:docMk/>
            <pc:sldMk cId="531431314" sldId="308"/>
            <ac:spMk id="36" creationId="{43D1DC96-DED4-4587-BA0D-943C0F8D5671}"/>
          </ac:spMkLst>
        </pc:spChg>
        <pc:spChg chg="mod">
          <ac:chgData name="Opal Graham" userId="f91867ea3a0f0556" providerId="LiveId" clId="{EFA4AAD9-0EB3-43A1-A39F-F94367B10E34}" dt="2019-02-01T00:00:01.281" v="8129"/>
          <ac:spMkLst>
            <pc:docMk/>
            <pc:sldMk cId="531431314" sldId="308"/>
            <ac:spMk id="37" creationId="{D634E9F1-A2E1-4D50-B59C-6AE143D1046E}"/>
          </ac:spMkLst>
        </pc:spChg>
        <pc:spChg chg="del">
          <ac:chgData name="Opal Graham" userId="f91867ea3a0f0556" providerId="LiveId" clId="{EFA4AAD9-0EB3-43A1-A39F-F94367B10E34}" dt="2019-01-31T03:16:33.665" v="5781" actId="478"/>
          <ac:spMkLst>
            <pc:docMk/>
            <pc:sldMk cId="531431314" sldId="308"/>
            <ac:spMk id="39" creationId="{4EE091C1-C904-4576-90E1-E6C7812F4295}"/>
          </ac:spMkLst>
        </pc:spChg>
        <pc:spChg chg="del">
          <ac:chgData name="Opal Graham" userId="f91867ea3a0f0556" providerId="LiveId" clId="{EFA4AAD9-0EB3-43A1-A39F-F94367B10E34}" dt="2019-01-31T03:16:37.135" v="5782" actId="478"/>
          <ac:spMkLst>
            <pc:docMk/>
            <pc:sldMk cId="531431314" sldId="308"/>
            <ac:spMk id="40" creationId="{49695E82-532B-47BF-BC57-CFED76796AA6}"/>
          </ac:spMkLst>
        </pc:spChg>
        <pc:spChg chg="del">
          <ac:chgData name="Opal Graham" userId="f91867ea3a0f0556" providerId="LiveId" clId="{EFA4AAD9-0EB3-43A1-A39F-F94367B10E34}" dt="2019-01-31T03:16:41.966" v="5783" actId="478"/>
          <ac:spMkLst>
            <pc:docMk/>
            <pc:sldMk cId="531431314" sldId="308"/>
            <ac:spMk id="42" creationId="{9A8F3289-18E8-43E3-BAED-940BD3B4F9BD}"/>
          </ac:spMkLst>
        </pc:spChg>
        <pc:spChg chg="del">
          <ac:chgData name="Opal Graham" userId="f91867ea3a0f0556" providerId="LiveId" clId="{EFA4AAD9-0EB3-43A1-A39F-F94367B10E34}" dt="2019-02-07T15:35:28.039" v="18362" actId="478"/>
          <ac:spMkLst>
            <pc:docMk/>
            <pc:sldMk cId="531431314" sldId="308"/>
            <ac:spMk id="45" creationId="{6D338FF9-E672-49F7-835D-4B5821EEDCD2}"/>
          </ac:spMkLst>
        </pc:spChg>
        <pc:spChg chg="del">
          <ac:chgData name="Opal Graham" userId="f91867ea3a0f0556" providerId="LiveId" clId="{EFA4AAD9-0EB3-43A1-A39F-F94367B10E34}" dt="2019-02-07T15:35:23.195" v="18360" actId="478"/>
          <ac:spMkLst>
            <pc:docMk/>
            <pc:sldMk cId="531431314" sldId="308"/>
            <ac:spMk id="46" creationId="{42C3FEE3-C272-45C7-B270-CACAA035538C}"/>
          </ac:spMkLst>
        </pc:spChg>
        <pc:spChg chg="del">
          <ac:chgData name="Opal Graham" userId="f91867ea3a0f0556" providerId="LiveId" clId="{EFA4AAD9-0EB3-43A1-A39F-F94367B10E34}" dt="2019-02-07T15:35:17.746" v="18358" actId="478"/>
          <ac:spMkLst>
            <pc:docMk/>
            <pc:sldMk cId="531431314" sldId="308"/>
            <ac:spMk id="47" creationId="{A027D184-65D9-41F2-A7BA-E89D31661E10}"/>
          </ac:spMkLst>
        </pc:spChg>
        <pc:spChg chg="del">
          <ac:chgData name="Opal Graham" userId="f91867ea3a0f0556" providerId="LiveId" clId="{EFA4AAD9-0EB3-43A1-A39F-F94367B10E34}" dt="2019-02-07T15:35:20.455" v="18359" actId="478"/>
          <ac:spMkLst>
            <pc:docMk/>
            <pc:sldMk cId="531431314" sldId="308"/>
            <ac:spMk id="48" creationId="{5DDCDEB7-2A61-4195-B6DC-0F4E9200570E}"/>
          </ac:spMkLst>
        </pc:spChg>
        <pc:spChg chg="del">
          <ac:chgData name="Opal Graham" userId="f91867ea3a0f0556" providerId="LiveId" clId="{EFA4AAD9-0EB3-43A1-A39F-F94367B10E34}" dt="2019-02-07T15:35:08.259" v="18354" actId="478"/>
          <ac:spMkLst>
            <pc:docMk/>
            <pc:sldMk cId="531431314" sldId="308"/>
            <ac:spMk id="49" creationId="{E57FDC2F-F1C3-4434-AB3D-55613B9D832D}"/>
          </ac:spMkLst>
        </pc:spChg>
        <pc:spChg chg="del">
          <ac:chgData name="Opal Graham" userId="f91867ea3a0f0556" providerId="LiveId" clId="{EFA4AAD9-0EB3-43A1-A39F-F94367B10E34}" dt="2019-02-07T15:35:03.707" v="18353" actId="478"/>
          <ac:spMkLst>
            <pc:docMk/>
            <pc:sldMk cId="531431314" sldId="308"/>
            <ac:spMk id="50" creationId="{9210AE57-F15F-4151-A185-97B5B6B30E40}"/>
          </ac:spMkLst>
        </pc:spChg>
        <pc:spChg chg="del">
          <ac:chgData name="Opal Graham" userId="f91867ea3a0f0556" providerId="LiveId" clId="{EFA4AAD9-0EB3-43A1-A39F-F94367B10E34}" dt="2019-02-07T15:35:10.859" v="18355" actId="478"/>
          <ac:spMkLst>
            <pc:docMk/>
            <pc:sldMk cId="531431314" sldId="308"/>
            <ac:spMk id="51" creationId="{56F7C524-9ECC-4DFE-B1A8-72232EE2E8A4}"/>
          </ac:spMkLst>
        </pc:spChg>
        <pc:spChg chg="del">
          <ac:chgData name="Opal Graham" userId="f91867ea3a0f0556" providerId="LiveId" clId="{EFA4AAD9-0EB3-43A1-A39F-F94367B10E34}" dt="2019-02-07T15:35:12.853" v="18356" actId="478"/>
          <ac:spMkLst>
            <pc:docMk/>
            <pc:sldMk cId="531431314" sldId="308"/>
            <ac:spMk id="52" creationId="{A09ED51E-EBD2-4A98-B85B-5FE59AE5ADB1}"/>
          </ac:spMkLst>
        </pc:spChg>
      </pc:sldChg>
      <pc:sldChg chg="addSp delSp modSp add">
        <pc:chgData name="Opal Graham" userId="f91867ea3a0f0556" providerId="LiveId" clId="{EFA4AAD9-0EB3-43A1-A39F-F94367B10E34}" dt="2019-02-07T15:36:09.096" v="18375" actId="478"/>
        <pc:sldMkLst>
          <pc:docMk/>
          <pc:sldMk cId="262861913" sldId="309"/>
        </pc:sldMkLst>
        <pc:spChg chg="mod">
          <ac:chgData name="Opal Graham" userId="f91867ea3a0f0556" providerId="LiveId" clId="{EFA4AAD9-0EB3-43A1-A39F-F94367B10E34}" dt="2019-01-31T03:18:07.650" v="5869" actId="5793"/>
          <ac:spMkLst>
            <pc:docMk/>
            <pc:sldMk cId="262861913" sldId="309"/>
            <ac:spMk id="2" creationId="{CCA4D2B7-73CF-4C6E-A10A-9623DCE11907}"/>
          </ac:spMkLst>
        </pc:spChg>
        <pc:spChg chg="del">
          <ac:chgData name="Opal Graham" userId="f91867ea3a0f0556" providerId="LiveId" clId="{EFA4AAD9-0EB3-43A1-A39F-F94367B10E34}" dt="2019-02-07T15:36:01.846" v="18373" actId="478"/>
          <ac:spMkLst>
            <pc:docMk/>
            <pc:sldMk cId="262861913" sldId="309"/>
            <ac:spMk id="3" creationId="{54C3BE0D-C46C-4517-998F-A78AC92354B4}"/>
          </ac:spMkLst>
        </pc:spChg>
        <pc:spChg chg="del">
          <ac:chgData name="Opal Graham" userId="f91867ea3a0f0556" providerId="LiveId" clId="{EFA4AAD9-0EB3-43A1-A39F-F94367B10E34}" dt="2019-02-07T15:36:09.096" v="18375" actId="478"/>
          <ac:spMkLst>
            <pc:docMk/>
            <pc:sldMk cId="262861913" sldId="309"/>
            <ac:spMk id="17" creationId="{2A05AFA5-838B-48D3-A9BB-2FF4CCD11910}"/>
          </ac:spMkLst>
        </pc:spChg>
        <pc:spChg chg="del">
          <ac:chgData name="Opal Graham" userId="f91867ea3a0f0556" providerId="LiveId" clId="{EFA4AAD9-0EB3-43A1-A39F-F94367B10E34}" dt="2019-02-07T15:35:38.364" v="18364" actId="478"/>
          <ac:spMkLst>
            <pc:docMk/>
            <pc:sldMk cId="262861913" sldId="309"/>
            <ac:spMk id="19" creationId="{0386E534-2B10-4029-BC95-EAC98234B890}"/>
          </ac:spMkLst>
        </pc:spChg>
        <pc:spChg chg="del">
          <ac:chgData name="Opal Graham" userId="f91867ea3a0f0556" providerId="LiveId" clId="{EFA4AAD9-0EB3-43A1-A39F-F94367B10E34}" dt="2019-02-07T15:35:51.726" v="18369" actId="478"/>
          <ac:spMkLst>
            <pc:docMk/>
            <pc:sldMk cId="262861913" sldId="309"/>
            <ac:spMk id="21" creationId="{55C1DBAE-604C-48A6-8E14-7A47A92A0291}"/>
          </ac:spMkLst>
        </pc:spChg>
        <pc:spChg chg="add del">
          <ac:chgData name="Opal Graham" userId="f91867ea3a0f0556" providerId="LiveId" clId="{EFA4AAD9-0EB3-43A1-A39F-F94367B10E34}" dt="2019-02-05T01:17:52.340" v="12279"/>
          <ac:spMkLst>
            <pc:docMk/>
            <pc:sldMk cId="262861913" sldId="309"/>
            <ac:spMk id="22" creationId="{638A6FB1-D44C-4A8C-8970-8024ED48F561}"/>
          </ac:spMkLst>
        </pc:spChg>
        <pc:spChg chg="del">
          <ac:chgData name="Opal Graham" userId="f91867ea3a0f0556" providerId="LiveId" clId="{EFA4AAD9-0EB3-43A1-A39F-F94367B10E34}" dt="2019-02-01T00:02:38.951" v="8137" actId="478"/>
          <ac:spMkLst>
            <pc:docMk/>
            <pc:sldMk cId="262861913" sldId="309"/>
            <ac:spMk id="22" creationId="{850834A5-FB43-43F3-B528-4629298B8E98}"/>
          </ac:spMkLst>
        </pc:spChg>
        <pc:spChg chg="mod">
          <ac:chgData name="Opal Graham" userId="f91867ea3a0f0556" providerId="LiveId" clId="{EFA4AAD9-0EB3-43A1-A39F-F94367B10E34}" dt="2019-02-01T00:00:08.141" v="8130"/>
          <ac:spMkLst>
            <pc:docMk/>
            <pc:sldMk cId="262861913" sldId="309"/>
            <ac:spMk id="36" creationId="{43D1DC96-DED4-4587-BA0D-943C0F8D5671}"/>
          </ac:spMkLst>
        </pc:spChg>
        <pc:spChg chg="mod">
          <ac:chgData name="Opal Graham" userId="f91867ea3a0f0556" providerId="LiveId" clId="{EFA4AAD9-0EB3-43A1-A39F-F94367B10E34}" dt="2019-02-01T00:00:17.411" v="8132"/>
          <ac:spMkLst>
            <pc:docMk/>
            <pc:sldMk cId="262861913" sldId="309"/>
            <ac:spMk id="37" creationId="{D634E9F1-A2E1-4D50-B59C-6AE143D1046E}"/>
          </ac:spMkLst>
        </pc:spChg>
        <pc:spChg chg="mod">
          <ac:chgData name="Opal Graham" userId="f91867ea3a0f0556" providerId="LiveId" clId="{EFA4AAD9-0EB3-43A1-A39F-F94367B10E34}" dt="2019-02-01T00:00:13.731" v="8131"/>
          <ac:spMkLst>
            <pc:docMk/>
            <pc:sldMk cId="262861913" sldId="309"/>
            <ac:spMk id="42" creationId="{9A8F3289-18E8-43E3-BAED-940BD3B4F9BD}"/>
          </ac:spMkLst>
        </pc:spChg>
        <pc:spChg chg="del">
          <ac:chgData name="Opal Graham" userId="f91867ea3a0f0556" providerId="LiveId" clId="{EFA4AAD9-0EB3-43A1-A39F-F94367B10E34}" dt="2019-02-07T15:36:06.757" v="18374" actId="478"/>
          <ac:spMkLst>
            <pc:docMk/>
            <pc:sldMk cId="262861913" sldId="309"/>
            <ac:spMk id="45" creationId="{6D338FF9-E672-49F7-835D-4B5821EEDCD2}"/>
          </ac:spMkLst>
        </pc:spChg>
        <pc:spChg chg="del">
          <ac:chgData name="Opal Graham" userId="f91867ea3a0f0556" providerId="LiveId" clId="{EFA4AAD9-0EB3-43A1-A39F-F94367B10E34}" dt="2019-02-07T15:35:59.286" v="18372" actId="478"/>
          <ac:spMkLst>
            <pc:docMk/>
            <pc:sldMk cId="262861913" sldId="309"/>
            <ac:spMk id="46" creationId="{42C3FEE3-C272-45C7-B270-CACAA035538C}"/>
          </ac:spMkLst>
        </pc:spChg>
        <pc:spChg chg="del">
          <ac:chgData name="Opal Graham" userId="f91867ea3a0f0556" providerId="LiveId" clId="{EFA4AAD9-0EB3-43A1-A39F-F94367B10E34}" dt="2019-02-07T15:35:54.508" v="18370" actId="478"/>
          <ac:spMkLst>
            <pc:docMk/>
            <pc:sldMk cId="262861913" sldId="309"/>
            <ac:spMk id="47" creationId="{A027D184-65D9-41F2-A7BA-E89D31661E10}"/>
          </ac:spMkLst>
        </pc:spChg>
        <pc:spChg chg="del">
          <ac:chgData name="Opal Graham" userId="f91867ea3a0f0556" providerId="LiveId" clId="{EFA4AAD9-0EB3-43A1-A39F-F94367B10E34}" dt="2019-02-07T15:35:56.906" v="18371" actId="478"/>
          <ac:spMkLst>
            <pc:docMk/>
            <pc:sldMk cId="262861913" sldId="309"/>
            <ac:spMk id="48" creationId="{5DDCDEB7-2A61-4195-B6DC-0F4E9200570E}"/>
          </ac:spMkLst>
        </pc:spChg>
        <pc:spChg chg="del">
          <ac:chgData name="Opal Graham" userId="f91867ea3a0f0556" providerId="LiveId" clId="{EFA4AAD9-0EB3-43A1-A39F-F94367B10E34}" dt="2019-02-07T15:35:44.276" v="18366" actId="478"/>
          <ac:spMkLst>
            <pc:docMk/>
            <pc:sldMk cId="262861913" sldId="309"/>
            <ac:spMk id="49" creationId="{E57FDC2F-F1C3-4434-AB3D-55613B9D832D}"/>
          </ac:spMkLst>
        </pc:spChg>
        <pc:spChg chg="del">
          <ac:chgData name="Opal Graham" userId="f91867ea3a0f0556" providerId="LiveId" clId="{EFA4AAD9-0EB3-43A1-A39F-F94367B10E34}" dt="2019-02-07T15:35:41.470" v="18365" actId="478"/>
          <ac:spMkLst>
            <pc:docMk/>
            <pc:sldMk cId="262861913" sldId="309"/>
            <ac:spMk id="50" creationId="{9210AE57-F15F-4151-A185-97B5B6B30E40}"/>
          </ac:spMkLst>
        </pc:spChg>
        <pc:spChg chg="del">
          <ac:chgData name="Opal Graham" userId="f91867ea3a0f0556" providerId="LiveId" clId="{EFA4AAD9-0EB3-43A1-A39F-F94367B10E34}" dt="2019-02-07T15:35:47.370" v="18367" actId="478"/>
          <ac:spMkLst>
            <pc:docMk/>
            <pc:sldMk cId="262861913" sldId="309"/>
            <ac:spMk id="51" creationId="{56F7C524-9ECC-4DFE-B1A8-72232EE2E8A4}"/>
          </ac:spMkLst>
        </pc:spChg>
        <pc:spChg chg="del">
          <ac:chgData name="Opal Graham" userId="f91867ea3a0f0556" providerId="LiveId" clId="{EFA4AAD9-0EB3-43A1-A39F-F94367B10E34}" dt="2019-02-07T15:35:49.458" v="18368" actId="478"/>
          <ac:spMkLst>
            <pc:docMk/>
            <pc:sldMk cId="262861913" sldId="309"/>
            <ac:spMk id="52" creationId="{A09ED51E-EBD2-4A98-B85B-5FE59AE5ADB1}"/>
          </ac:spMkLst>
        </pc:spChg>
      </pc:sldChg>
      <pc:sldChg chg="addSp delSp modSp add modNotesTx">
        <pc:chgData name="Opal Graham" userId="f91867ea3a0f0556" providerId="LiveId" clId="{EFA4AAD9-0EB3-43A1-A39F-F94367B10E34}" dt="2019-02-05T01:46:21.166" v="16932" actId="20577"/>
        <pc:sldMkLst>
          <pc:docMk/>
          <pc:sldMk cId="3529892930" sldId="310"/>
        </pc:sldMkLst>
        <pc:spChg chg="mod">
          <ac:chgData name="Opal Graham" userId="f91867ea3a0f0556" providerId="LiveId" clId="{EFA4AAD9-0EB3-43A1-A39F-F94367B10E34}" dt="2019-01-31T04:17:33.392" v="6356" actId="20577"/>
          <ac:spMkLst>
            <pc:docMk/>
            <pc:sldMk cId="3529892930" sldId="310"/>
            <ac:spMk id="2" creationId="{D7E92825-B6E5-4DC1-A32B-496C90F028E9}"/>
          </ac:spMkLst>
        </pc:spChg>
        <pc:spChg chg="del">
          <ac:chgData name="Opal Graham" userId="f91867ea3a0f0556" providerId="LiveId" clId="{EFA4AAD9-0EB3-43A1-A39F-F94367B10E34}" dt="2019-01-31T04:17:36.359" v="6357" actId="478"/>
          <ac:spMkLst>
            <pc:docMk/>
            <pc:sldMk cId="3529892930" sldId="310"/>
            <ac:spMk id="3" creationId="{1169BC39-522E-4123-9766-FB5E2553BFDB}"/>
          </ac:spMkLst>
        </pc:spChg>
        <pc:spChg chg="add del mod">
          <ac:chgData name="Opal Graham" userId="f91867ea3a0f0556" providerId="LiveId" clId="{EFA4AAD9-0EB3-43A1-A39F-F94367B10E34}" dt="2019-01-31T04:17:38.151" v="6358" actId="478"/>
          <ac:spMkLst>
            <pc:docMk/>
            <pc:sldMk cId="3529892930" sldId="310"/>
            <ac:spMk id="5" creationId="{E9FB5BE6-1319-4C56-9DB3-4AC6A2153EFE}"/>
          </ac:spMkLst>
        </pc:spChg>
        <pc:picChg chg="add del mod">
          <ac:chgData name="Opal Graham" userId="f91867ea3a0f0556" providerId="LiveId" clId="{EFA4AAD9-0EB3-43A1-A39F-F94367B10E34}" dt="2019-01-31T04:18:53.834" v="6365" actId="478"/>
          <ac:picMkLst>
            <pc:docMk/>
            <pc:sldMk cId="3529892930" sldId="310"/>
            <ac:picMk id="7" creationId="{9E01FF4B-C9DF-425E-842D-31BA671C0CBB}"/>
          </ac:picMkLst>
        </pc:picChg>
        <pc:picChg chg="add mod modCrop">
          <ac:chgData name="Opal Graham" userId="f91867ea3a0f0556" providerId="LiveId" clId="{EFA4AAD9-0EB3-43A1-A39F-F94367B10E34}" dt="2019-01-31T04:32:58.652" v="6482" actId="1076"/>
          <ac:picMkLst>
            <pc:docMk/>
            <pc:sldMk cId="3529892930" sldId="310"/>
            <ac:picMk id="9" creationId="{EA04E31C-CAFB-44D0-BBED-895BA23B1D88}"/>
          </ac:picMkLst>
        </pc:picChg>
        <pc:picChg chg="add mod modCrop">
          <ac:chgData name="Opal Graham" userId="f91867ea3a0f0556" providerId="LiveId" clId="{EFA4AAD9-0EB3-43A1-A39F-F94367B10E34}" dt="2019-01-31T04:33:07.286" v="6484" actId="1076"/>
          <ac:picMkLst>
            <pc:docMk/>
            <pc:sldMk cId="3529892930" sldId="310"/>
            <ac:picMk id="11" creationId="{E82CBB92-CF48-46A5-877B-40884E15C40C}"/>
          </ac:picMkLst>
        </pc:picChg>
        <pc:picChg chg="add mod modCrop">
          <ac:chgData name="Opal Graham" userId="f91867ea3a0f0556" providerId="LiveId" clId="{EFA4AAD9-0EB3-43A1-A39F-F94367B10E34}" dt="2019-01-31T04:32:44.111" v="6479" actId="1076"/>
          <ac:picMkLst>
            <pc:docMk/>
            <pc:sldMk cId="3529892930" sldId="310"/>
            <ac:picMk id="13" creationId="{C024B389-27F5-4097-9F5B-40D4E452A042}"/>
          </ac:picMkLst>
        </pc:picChg>
      </pc:sldChg>
      <pc:sldChg chg="addSp delSp modSp add ord modNotesTx">
        <pc:chgData name="Opal Graham" userId="f91867ea3a0f0556" providerId="LiveId" clId="{EFA4AAD9-0EB3-43A1-A39F-F94367B10E34}" dt="2019-02-06T22:47:22.077" v="17643" actId="478"/>
        <pc:sldMkLst>
          <pc:docMk/>
          <pc:sldMk cId="2518881910" sldId="313"/>
        </pc:sldMkLst>
        <pc:spChg chg="del mod">
          <ac:chgData name="Opal Graham" userId="f91867ea3a0f0556" providerId="LiveId" clId="{EFA4AAD9-0EB3-43A1-A39F-F94367B10E34}" dt="2019-02-06T22:47:22.077" v="17643" actId="478"/>
          <ac:spMkLst>
            <pc:docMk/>
            <pc:sldMk cId="2518881910" sldId="313"/>
            <ac:spMk id="11" creationId="{9DAD22F4-2537-4357-AD80-66092AEF2B02}"/>
          </ac:spMkLst>
        </pc:spChg>
        <pc:spChg chg="add mod">
          <ac:chgData name="Opal Graham" userId="f91867ea3a0f0556" providerId="LiveId" clId="{EFA4AAD9-0EB3-43A1-A39F-F94367B10E34}" dt="2019-01-31T23:30:42.658" v="7839" actId="20577"/>
          <ac:spMkLst>
            <pc:docMk/>
            <pc:sldMk cId="2518881910" sldId="313"/>
            <ac:spMk id="13" creationId="{41AFC669-D876-46D2-A68E-A9A3203F5BDD}"/>
          </ac:spMkLst>
        </pc:spChg>
        <pc:spChg chg="add mod">
          <ac:chgData name="Opal Graham" userId="f91867ea3a0f0556" providerId="LiveId" clId="{EFA4AAD9-0EB3-43A1-A39F-F94367B10E34}" dt="2019-01-31T23:51:45.321" v="8066" actId="20577"/>
          <ac:spMkLst>
            <pc:docMk/>
            <pc:sldMk cId="2518881910" sldId="313"/>
            <ac:spMk id="14" creationId="{7B383B2B-5214-4A79-B19B-1AA7355EAD9B}"/>
          </ac:spMkLst>
        </pc:spChg>
        <pc:spChg chg="del">
          <ac:chgData name="Opal Graham" userId="f91867ea3a0f0556" providerId="LiveId" clId="{EFA4AAD9-0EB3-43A1-A39F-F94367B10E34}" dt="2019-02-06T22:47:17.109" v="17642" actId="478"/>
          <ac:spMkLst>
            <pc:docMk/>
            <pc:sldMk cId="2518881910" sldId="313"/>
            <ac:spMk id="23" creationId="{E35CA59F-1E11-4FF4-A22B-8DD3F0D72716}"/>
          </ac:spMkLst>
        </pc:spChg>
        <pc:spChg chg="add mod">
          <ac:chgData name="Opal Graham" userId="f91867ea3a0f0556" providerId="LiveId" clId="{EFA4AAD9-0EB3-43A1-A39F-F94367B10E34}" dt="2019-01-31T23:30:56.500" v="7843" actId="20577"/>
          <ac:spMkLst>
            <pc:docMk/>
            <pc:sldMk cId="2518881910" sldId="313"/>
            <ac:spMk id="25" creationId="{3E6221DF-5B1B-4258-9F11-84AFA8D04E0E}"/>
          </ac:spMkLst>
        </pc:spChg>
        <pc:spChg chg="del">
          <ac:chgData name="Opal Graham" userId="f91867ea3a0f0556" providerId="LiveId" clId="{EFA4AAD9-0EB3-43A1-A39F-F94367B10E34}" dt="2019-02-06T22:47:12.322" v="17641" actId="478"/>
          <ac:spMkLst>
            <pc:docMk/>
            <pc:sldMk cId="2518881910" sldId="313"/>
            <ac:spMk id="34" creationId="{D4B0DC85-B266-4706-AA73-584347D80467}"/>
          </ac:spMkLst>
        </pc:spChg>
        <pc:cxnChg chg="add mod">
          <ac:chgData name="Opal Graham" userId="f91867ea3a0f0556" providerId="LiveId" clId="{EFA4AAD9-0EB3-43A1-A39F-F94367B10E34}" dt="2019-01-31T23:29:54.724" v="7832" actId="692"/>
          <ac:cxnSpMkLst>
            <pc:docMk/>
            <pc:sldMk cId="2518881910" sldId="313"/>
            <ac:cxnSpMk id="4" creationId="{C1A46329-6430-4451-9BC9-6A1A584C896C}"/>
          </ac:cxnSpMkLst>
        </pc:cxnChg>
        <pc:cxnChg chg="add mod">
          <ac:chgData name="Opal Graham" userId="f91867ea3a0f0556" providerId="LiveId" clId="{EFA4AAD9-0EB3-43A1-A39F-F94367B10E34}" dt="2019-01-31T23:30:07.762" v="7836" actId="1076"/>
          <ac:cxnSpMkLst>
            <pc:docMk/>
            <pc:sldMk cId="2518881910" sldId="313"/>
            <ac:cxnSpMk id="21" creationId="{F00D6661-C35C-4C2A-BC64-7D12853456AC}"/>
          </ac:cxnSpMkLst>
        </pc:cxnChg>
      </pc:sldChg>
      <pc:sldChg chg="addSp modSp add modNotesTx">
        <pc:chgData name="Opal Graham" userId="f91867ea3a0f0556" providerId="LiveId" clId="{EFA4AAD9-0EB3-43A1-A39F-F94367B10E34}" dt="2019-02-06T22:46:44.171" v="17639"/>
        <pc:sldMkLst>
          <pc:docMk/>
          <pc:sldMk cId="3772352451" sldId="314"/>
        </pc:sldMkLst>
        <pc:spChg chg="mod">
          <ac:chgData name="Opal Graham" userId="f91867ea3a0f0556" providerId="LiveId" clId="{EFA4AAD9-0EB3-43A1-A39F-F94367B10E34}" dt="2019-02-06T21:47:06.312" v="17437" actId="692"/>
          <ac:spMkLst>
            <pc:docMk/>
            <pc:sldMk cId="3772352451" sldId="314"/>
            <ac:spMk id="11" creationId="{9DAD22F4-2537-4357-AD80-66092AEF2B02}"/>
          </ac:spMkLst>
        </pc:spChg>
        <pc:spChg chg="add">
          <ac:chgData name="Opal Graham" userId="f91867ea3a0f0556" providerId="LiveId" clId="{EFA4AAD9-0EB3-43A1-A39F-F94367B10E34}" dt="2019-02-06T22:45:26.274" v="17631"/>
          <ac:spMkLst>
            <pc:docMk/>
            <pc:sldMk cId="3772352451" sldId="314"/>
            <ac:spMk id="18" creationId="{6A54A735-AE5F-4832-A857-4431F1C3A81C}"/>
          </ac:spMkLst>
        </pc:spChg>
        <pc:spChg chg="add">
          <ac:chgData name="Opal Graham" userId="f91867ea3a0f0556" providerId="LiveId" clId="{EFA4AAD9-0EB3-43A1-A39F-F94367B10E34}" dt="2019-02-06T22:46:16.954" v="17635"/>
          <ac:spMkLst>
            <pc:docMk/>
            <pc:sldMk cId="3772352451" sldId="314"/>
            <ac:spMk id="21" creationId="{24B93AFA-0FC8-482B-9C30-AB8B4FA2130F}"/>
          </ac:spMkLst>
        </pc:spChg>
        <pc:spChg chg="add">
          <ac:chgData name="Opal Graham" userId="f91867ea3a0f0556" providerId="LiveId" clId="{EFA4AAD9-0EB3-43A1-A39F-F94367B10E34}" dt="2019-02-06T22:46:44.171" v="17639"/>
          <ac:spMkLst>
            <pc:docMk/>
            <pc:sldMk cId="3772352451" sldId="314"/>
            <ac:spMk id="23" creationId="{0A45D7FC-E6A5-40D8-881E-B14E9717A258}"/>
          </ac:spMkLst>
        </pc:spChg>
        <pc:cxnChg chg="add">
          <ac:chgData name="Opal Graham" userId="f91867ea3a0f0556" providerId="LiveId" clId="{EFA4AAD9-0EB3-43A1-A39F-F94367B10E34}" dt="2019-02-06T22:45:58.267" v="17633"/>
          <ac:cxnSpMkLst>
            <pc:docMk/>
            <pc:sldMk cId="3772352451" sldId="314"/>
            <ac:cxnSpMk id="19" creationId="{4F2D328A-B954-4942-9CBA-7DFEC21940DF}"/>
          </ac:cxnSpMkLst>
        </pc:cxnChg>
        <pc:cxnChg chg="add">
          <ac:chgData name="Opal Graham" userId="f91867ea3a0f0556" providerId="LiveId" clId="{EFA4AAD9-0EB3-43A1-A39F-F94367B10E34}" dt="2019-02-06T22:46:30.034" v="17637"/>
          <ac:cxnSpMkLst>
            <pc:docMk/>
            <pc:sldMk cId="3772352451" sldId="314"/>
            <ac:cxnSpMk id="22" creationId="{52687BB6-C20E-4B5F-9A0B-3C9C667AF2A1}"/>
          </ac:cxnSpMkLst>
        </pc:cxnChg>
      </pc:sldChg>
      <pc:sldChg chg="delSp modSp add ord">
        <pc:chgData name="Opal Graham" userId="f91867ea3a0f0556" providerId="LiveId" clId="{EFA4AAD9-0EB3-43A1-A39F-F94367B10E34}" dt="2019-02-06T21:18:26.152" v="17172"/>
        <pc:sldMkLst>
          <pc:docMk/>
          <pc:sldMk cId="3008607652" sldId="325"/>
        </pc:sldMkLst>
        <pc:spChg chg="ord">
          <ac:chgData name="Opal Graham" userId="f91867ea3a0f0556" providerId="LiveId" clId="{EFA4AAD9-0EB3-43A1-A39F-F94367B10E34}" dt="2019-01-31T22:58:56.016" v="7649" actId="170"/>
          <ac:spMkLst>
            <pc:docMk/>
            <pc:sldMk cId="3008607652" sldId="325"/>
            <ac:spMk id="8" creationId="{8EEB623F-C00C-4EE9-8177-1BEB9AFA7FE0}"/>
          </ac:spMkLst>
        </pc:spChg>
        <pc:spChg chg="mod">
          <ac:chgData name="Opal Graham" userId="f91867ea3a0f0556" providerId="LiveId" clId="{EFA4AAD9-0EB3-43A1-A39F-F94367B10E34}" dt="2019-01-31T23:57:25.635" v="8101" actId="20577"/>
          <ac:spMkLst>
            <pc:docMk/>
            <pc:sldMk cId="3008607652" sldId="325"/>
            <ac:spMk id="29" creationId="{9FACD39F-C8D3-49C3-AE2A-94942CC6054C}"/>
          </ac:spMkLst>
        </pc:spChg>
        <pc:spChg chg="del">
          <ac:chgData name="Opal Graham" userId="f91867ea3a0f0556" providerId="LiveId" clId="{EFA4AAD9-0EB3-43A1-A39F-F94367B10E34}" dt="2019-01-31T23:57:34.945" v="8103" actId="478"/>
          <ac:spMkLst>
            <pc:docMk/>
            <pc:sldMk cId="3008607652" sldId="325"/>
            <ac:spMk id="41" creationId="{BFE69911-6083-438A-AC72-5C61BF8853F7}"/>
          </ac:spMkLst>
        </pc:spChg>
        <pc:spChg chg="del">
          <ac:chgData name="Opal Graham" userId="f91867ea3a0f0556" providerId="LiveId" clId="{EFA4AAD9-0EB3-43A1-A39F-F94367B10E34}" dt="2019-01-31T23:57:37.098" v="8104" actId="478"/>
          <ac:spMkLst>
            <pc:docMk/>
            <pc:sldMk cId="3008607652" sldId="325"/>
            <ac:spMk id="42" creationId="{DACE06F3-42D4-47C8-8194-0EC42056282B}"/>
          </ac:spMkLst>
        </pc:spChg>
        <pc:spChg chg="del">
          <ac:chgData name="Opal Graham" userId="f91867ea3a0f0556" providerId="LiveId" clId="{EFA4AAD9-0EB3-43A1-A39F-F94367B10E34}" dt="2019-01-31T23:57:31.439" v="8102" actId="478"/>
          <ac:spMkLst>
            <pc:docMk/>
            <pc:sldMk cId="3008607652" sldId="325"/>
            <ac:spMk id="44" creationId="{EFAFAD12-5672-4E6F-BBC2-5A459756F756}"/>
          </ac:spMkLst>
        </pc:spChg>
        <pc:cxnChg chg="del">
          <ac:chgData name="Opal Graham" userId="f91867ea3a0f0556" providerId="LiveId" clId="{EFA4AAD9-0EB3-43A1-A39F-F94367B10E34}" dt="2019-01-31T23:57:39.764" v="8105" actId="478"/>
          <ac:cxnSpMkLst>
            <pc:docMk/>
            <pc:sldMk cId="3008607652" sldId="325"/>
            <ac:cxnSpMk id="4" creationId="{6DE6A23F-2C09-40DD-970E-9E71F0DA52DC}"/>
          </ac:cxnSpMkLst>
        </pc:cxnChg>
        <pc:cxnChg chg="mod">
          <ac:chgData name="Opal Graham" userId="f91867ea3a0f0556" providerId="LiveId" clId="{EFA4AAD9-0EB3-43A1-A39F-F94367B10E34}" dt="2019-02-01T14:06:50.365" v="9222" actId="14100"/>
          <ac:cxnSpMkLst>
            <pc:docMk/>
            <pc:sldMk cId="3008607652" sldId="325"/>
            <ac:cxnSpMk id="28" creationId="{DD883374-35FF-4A22-ADA2-191F491B5FB9}"/>
          </ac:cxnSpMkLst>
        </pc:cxnChg>
      </pc:sldChg>
      <pc:sldChg chg="delSp modSp add">
        <pc:chgData name="Opal Graham" userId="f91867ea3a0f0556" providerId="LiveId" clId="{EFA4AAD9-0EB3-43A1-A39F-F94367B10E34}" dt="2019-02-06T21:48:44.024" v="17473" actId="692"/>
        <pc:sldMkLst>
          <pc:docMk/>
          <pc:sldMk cId="4084834686" sldId="328"/>
        </pc:sldMkLst>
        <pc:spChg chg="ord">
          <ac:chgData name="Opal Graham" userId="f91867ea3a0f0556" providerId="LiveId" clId="{EFA4AAD9-0EB3-43A1-A39F-F94367B10E34}" dt="2019-01-31T23:06:40.507" v="7687" actId="167"/>
          <ac:spMkLst>
            <pc:docMk/>
            <pc:sldMk cId="4084834686" sldId="328"/>
            <ac:spMk id="2" creationId="{634F91F4-3D4C-449C-AE68-D736C802A380}"/>
          </ac:spMkLst>
        </pc:spChg>
        <pc:spChg chg="mod">
          <ac:chgData name="Opal Graham" userId="f91867ea3a0f0556" providerId="LiveId" clId="{EFA4AAD9-0EB3-43A1-A39F-F94367B10E34}" dt="2019-02-06T21:48:44.024" v="17473" actId="692"/>
          <ac:spMkLst>
            <pc:docMk/>
            <pc:sldMk cId="4084834686" sldId="328"/>
            <ac:spMk id="11" creationId="{9DAD22F4-2537-4357-AD80-66092AEF2B02}"/>
          </ac:spMkLst>
        </pc:spChg>
        <pc:spChg chg="del mod">
          <ac:chgData name="Opal Graham" userId="f91867ea3a0f0556" providerId="LiveId" clId="{EFA4AAD9-0EB3-43A1-A39F-F94367B10E34}" dt="2019-01-31T23:07:06.525" v="7691" actId="478"/>
          <ac:spMkLst>
            <pc:docMk/>
            <pc:sldMk cId="4084834686" sldId="328"/>
            <ac:spMk id="41" creationId="{BFE69911-6083-438A-AC72-5C61BF8853F7}"/>
          </ac:spMkLst>
        </pc:spChg>
        <pc:spChg chg="del mod">
          <ac:chgData name="Opal Graham" userId="f91867ea3a0f0556" providerId="LiveId" clId="{EFA4AAD9-0EB3-43A1-A39F-F94367B10E34}" dt="2019-01-31T23:07:01.735" v="7690" actId="478"/>
          <ac:spMkLst>
            <pc:docMk/>
            <pc:sldMk cId="4084834686" sldId="328"/>
            <ac:spMk id="44" creationId="{EFAFAD12-5672-4E6F-BBC2-5A459756F756}"/>
          </ac:spMkLst>
        </pc:spChg>
        <pc:spChg chg="mod ord">
          <ac:chgData name="Opal Graham" userId="f91867ea3a0f0556" providerId="LiveId" clId="{EFA4AAD9-0EB3-43A1-A39F-F94367B10E34}" dt="2019-01-31T23:06:51.244" v="7689" actId="20577"/>
          <ac:spMkLst>
            <pc:docMk/>
            <pc:sldMk cId="4084834686" sldId="328"/>
            <ac:spMk id="45" creationId="{0F80FE06-81F6-4AF4-9125-29B141700C85}"/>
          </ac:spMkLst>
        </pc:spChg>
        <pc:spChg chg="del mod">
          <ac:chgData name="Opal Graham" userId="f91867ea3a0f0556" providerId="LiveId" clId="{EFA4AAD9-0EB3-43A1-A39F-F94367B10E34}" dt="2019-01-31T23:07:12.477" v="7693" actId="478"/>
          <ac:spMkLst>
            <pc:docMk/>
            <pc:sldMk cId="4084834686" sldId="328"/>
            <ac:spMk id="56" creationId="{BAD82E4F-8F71-4B9C-BC8C-03E86B5454AF}"/>
          </ac:spMkLst>
        </pc:spChg>
        <pc:cxnChg chg="mod">
          <ac:chgData name="Opal Graham" userId="f91867ea3a0f0556" providerId="LiveId" clId="{EFA4AAD9-0EB3-43A1-A39F-F94367B10E34}" dt="2019-02-01T14:06:35.165" v="9221" actId="14100"/>
          <ac:cxnSpMkLst>
            <pc:docMk/>
            <pc:sldMk cId="4084834686" sldId="328"/>
            <ac:cxnSpMk id="28" creationId="{DD883374-35FF-4A22-ADA2-191F491B5FB9}"/>
          </ac:cxnSpMkLst>
        </pc:cxnChg>
        <pc:cxnChg chg="del ord">
          <ac:chgData name="Opal Graham" userId="f91867ea3a0f0556" providerId="LiveId" clId="{EFA4AAD9-0EB3-43A1-A39F-F94367B10E34}" dt="2019-01-31T23:07:10.002" v="7692" actId="478"/>
          <ac:cxnSpMkLst>
            <pc:docMk/>
            <pc:sldMk cId="4084834686" sldId="328"/>
            <ac:cxnSpMk id="58" creationId="{A792A943-44BD-44DD-80C8-902785045159}"/>
          </ac:cxnSpMkLst>
        </pc:cxnChg>
      </pc:sldChg>
      <pc:sldChg chg="modSp add modNotesTx">
        <pc:chgData name="Opal Graham" userId="f91867ea3a0f0556" providerId="LiveId" clId="{EFA4AAD9-0EB3-43A1-A39F-F94367B10E34}" dt="2019-02-06T21:49:04.849" v="17485" actId="692"/>
        <pc:sldMkLst>
          <pc:docMk/>
          <pc:sldMk cId="4137472502" sldId="329"/>
        </pc:sldMkLst>
        <pc:spChg chg="mod">
          <ac:chgData name="Opal Graham" userId="f91867ea3a0f0556" providerId="LiveId" clId="{EFA4AAD9-0EB3-43A1-A39F-F94367B10E34}" dt="2019-02-06T21:49:04.849" v="17485" actId="692"/>
          <ac:spMkLst>
            <pc:docMk/>
            <pc:sldMk cId="4137472502" sldId="329"/>
            <ac:spMk id="11" creationId="{9DAD22F4-2537-4357-AD80-66092AEF2B02}"/>
          </ac:spMkLst>
        </pc:spChg>
      </pc:sldChg>
      <pc:sldChg chg="modSp add">
        <pc:chgData name="Opal Graham" userId="f91867ea3a0f0556" providerId="LiveId" clId="{EFA4AAD9-0EB3-43A1-A39F-F94367B10E34}" dt="2019-02-06T21:48:57.940" v="17481" actId="692"/>
        <pc:sldMkLst>
          <pc:docMk/>
          <pc:sldMk cId="406163122" sldId="330"/>
        </pc:sldMkLst>
        <pc:spChg chg="mod">
          <ac:chgData name="Opal Graham" userId="f91867ea3a0f0556" providerId="LiveId" clId="{EFA4AAD9-0EB3-43A1-A39F-F94367B10E34}" dt="2019-02-06T21:48:57.940" v="17481" actId="692"/>
          <ac:spMkLst>
            <pc:docMk/>
            <pc:sldMk cId="406163122" sldId="330"/>
            <ac:spMk id="11" creationId="{9DAD22F4-2537-4357-AD80-66092AEF2B02}"/>
          </ac:spMkLst>
        </pc:spChg>
        <pc:spChg chg="mod">
          <ac:chgData name="Opal Graham" userId="f91867ea3a0f0556" providerId="LiveId" clId="{EFA4AAD9-0EB3-43A1-A39F-F94367B10E34}" dt="2019-01-31T23:07:57.663" v="7697" actId="20577"/>
          <ac:spMkLst>
            <pc:docMk/>
            <pc:sldMk cId="406163122" sldId="330"/>
            <ac:spMk id="45" creationId="{0F80FE06-81F6-4AF4-9125-29B141700C85}"/>
          </ac:spMkLst>
        </pc:spChg>
      </pc:sldChg>
      <pc:sldChg chg="delSp modSp add">
        <pc:chgData name="Opal Graham" userId="f91867ea3a0f0556" providerId="LiveId" clId="{EFA4AAD9-0EB3-43A1-A39F-F94367B10E34}" dt="2019-02-06T21:48:50.327" v="17477" actId="692"/>
        <pc:sldMkLst>
          <pc:docMk/>
          <pc:sldMk cId="3693708446" sldId="331"/>
        </pc:sldMkLst>
        <pc:spChg chg="mod">
          <ac:chgData name="Opal Graham" userId="f91867ea3a0f0556" providerId="LiveId" clId="{EFA4AAD9-0EB3-43A1-A39F-F94367B10E34}" dt="2019-02-06T21:48:50.327" v="17477" actId="692"/>
          <ac:spMkLst>
            <pc:docMk/>
            <pc:sldMk cId="3693708446" sldId="331"/>
            <ac:spMk id="11" creationId="{9DAD22F4-2537-4357-AD80-66092AEF2B02}"/>
          </ac:spMkLst>
        </pc:spChg>
        <pc:spChg chg="del">
          <ac:chgData name="Opal Graham" userId="f91867ea3a0f0556" providerId="LiveId" clId="{EFA4AAD9-0EB3-43A1-A39F-F94367B10E34}" dt="2019-01-31T23:07:35.095" v="7695" actId="478"/>
          <ac:spMkLst>
            <pc:docMk/>
            <pc:sldMk cId="3693708446" sldId="331"/>
            <ac:spMk id="44" creationId="{EFAFAD12-5672-4E6F-BBC2-5A459756F756}"/>
          </ac:spMkLst>
        </pc:spChg>
        <pc:spChg chg="mod">
          <ac:chgData name="Opal Graham" userId="f91867ea3a0f0556" providerId="LiveId" clId="{EFA4AAD9-0EB3-43A1-A39F-F94367B10E34}" dt="2019-01-31T23:07:31.514" v="7694" actId="20577"/>
          <ac:spMkLst>
            <pc:docMk/>
            <pc:sldMk cId="3693708446" sldId="331"/>
            <ac:spMk id="45" creationId="{0F80FE06-81F6-4AF4-9125-29B141700C85}"/>
          </ac:spMkLst>
        </pc:spChg>
        <pc:cxnChg chg="del">
          <ac:chgData name="Opal Graham" userId="f91867ea3a0f0556" providerId="LiveId" clId="{EFA4AAD9-0EB3-43A1-A39F-F94367B10E34}" dt="2019-01-31T23:07:41.311" v="7696" actId="478"/>
          <ac:cxnSpMkLst>
            <pc:docMk/>
            <pc:sldMk cId="3693708446" sldId="331"/>
            <ac:cxnSpMk id="58" creationId="{A792A943-44BD-44DD-80C8-902785045159}"/>
          </ac:cxnSpMkLst>
        </pc:cxnChg>
      </pc:sldChg>
      <pc:sldChg chg="addSp delSp modSp add ord">
        <pc:chgData name="Opal Graham" userId="f91867ea3a0f0556" providerId="LiveId" clId="{EFA4AAD9-0EB3-43A1-A39F-F94367B10E34}" dt="2019-02-06T21:47:51.804" v="17453" actId="692"/>
        <pc:sldMkLst>
          <pc:docMk/>
          <pc:sldMk cId="1801705483" sldId="332"/>
        </pc:sldMkLst>
        <pc:spChg chg="ord">
          <ac:chgData name="Opal Graham" userId="f91867ea3a0f0556" providerId="LiveId" clId="{EFA4AAD9-0EB3-43A1-A39F-F94367B10E34}" dt="2019-01-31T23:17:56.605" v="7753" actId="171"/>
          <ac:spMkLst>
            <pc:docMk/>
            <pc:sldMk cId="1801705483" sldId="332"/>
            <ac:spMk id="5" creationId="{0624BD3D-2A50-465C-8C9E-39C40683E5BF}"/>
          </ac:spMkLst>
        </pc:spChg>
        <pc:spChg chg="ord">
          <ac:chgData name="Opal Graham" userId="f91867ea3a0f0556" providerId="LiveId" clId="{EFA4AAD9-0EB3-43A1-A39F-F94367B10E34}" dt="2019-01-31T23:18:50.958" v="7758" actId="171"/>
          <ac:spMkLst>
            <pc:docMk/>
            <pc:sldMk cId="1801705483" sldId="332"/>
            <ac:spMk id="8" creationId="{8EEB623F-C00C-4EE9-8177-1BEB9AFA7FE0}"/>
          </ac:spMkLst>
        </pc:spChg>
        <pc:spChg chg="mod ord">
          <ac:chgData name="Opal Graham" userId="f91867ea3a0f0556" providerId="LiveId" clId="{EFA4AAD9-0EB3-43A1-A39F-F94367B10E34}" dt="2019-02-06T21:47:51.804" v="17453" actId="692"/>
          <ac:spMkLst>
            <pc:docMk/>
            <pc:sldMk cId="1801705483" sldId="332"/>
            <ac:spMk id="11" creationId="{9DAD22F4-2537-4357-AD80-66092AEF2B02}"/>
          </ac:spMkLst>
        </pc:spChg>
        <pc:spChg chg="add mod">
          <ac:chgData name="Opal Graham" userId="f91867ea3a0f0556" providerId="LiveId" clId="{EFA4AAD9-0EB3-43A1-A39F-F94367B10E34}" dt="2019-02-05T01:02:18.397" v="11482" actId="20577"/>
          <ac:spMkLst>
            <pc:docMk/>
            <pc:sldMk cId="1801705483" sldId="332"/>
            <ac:spMk id="29" creationId="{705E3728-6E63-4F78-8ED5-23281E97A413}"/>
          </ac:spMkLst>
        </pc:spChg>
        <pc:spChg chg="del">
          <ac:chgData name="Opal Graham" userId="f91867ea3a0f0556" providerId="LiveId" clId="{EFA4AAD9-0EB3-43A1-A39F-F94367B10E34}" dt="2019-01-31T23:08:49.720" v="7700" actId="478"/>
          <ac:spMkLst>
            <pc:docMk/>
            <pc:sldMk cId="1801705483" sldId="332"/>
            <ac:spMk id="29" creationId="{9FACD39F-C8D3-49C3-AE2A-94942CC6054C}"/>
          </ac:spMkLst>
        </pc:spChg>
        <pc:spChg chg="add del mod ord">
          <ac:chgData name="Opal Graham" userId="f91867ea3a0f0556" providerId="LiveId" clId="{EFA4AAD9-0EB3-43A1-A39F-F94367B10E34}" dt="2019-02-05T01:02:13.207" v="11480" actId="478"/>
          <ac:spMkLst>
            <pc:docMk/>
            <pc:sldMk cId="1801705483" sldId="332"/>
            <ac:spMk id="32" creationId="{3B2226CC-C28D-4451-9C8F-74D89010100C}"/>
          </ac:spMkLst>
        </pc:spChg>
        <pc:spChg chg="add del mod">
          <ac:chgData name="Opal Graham" userId="f91867ea3a0f0556" providerId="LiveId" clId="{EFA4AAD9-0EB3-43A1-A39F-F94367B10E34}" dt="2019-01-31T23:27:32.553" v="7815" actId="478"/>
          <ac:spMkLst>
            <pc:docMk/>
            <pc:sldMk cId="1801705483" sldId="332"/>
            <ac:spMk id="40" creationId="{95112E98-CC14-448C-9C18-58D3847B5361}"/>
          </ac:spMkLst>
        </pc:spChg>
        <pc:spChg chg="del mod">
          <ac:chgData name="Opal Graham" userId="f91867ea3a0f0556" providerId="LiveId" clId="{EFA4AAD9-0EB3-43A1-A39F-F94367B10E34}" dt="2019-01-31T23:27:38.907" v="7817" actId="478"/>
          <ac:spMkLst>
            <pc:docMk/>
            <pc:sldMk cId="1801705483" sldId="332"/>
            <ac:spMk id="41" creationId="{BFE69911-6083-438A-AC72-5C61BF8853F7}"/>
          </ac:spMkLst>
        </pc:spChg>
        <pc:spChg chg="del">
          <ac:chgData name="Opal Graham" userId="f91867ea3a0f0556" providerId="LiveId" clId="{EFA4AAD9-0EB3-43A1-A39F-F94367B10E34}" dt="2019-01-31T23:13:38.458" v="7724" actId="478"/>
          <ac:spMkLst>
            <pc:docMk/>
            <pc:sldMk cId="1801705483" sldId="332"/>
            <ac:spMk id="42" creationId="{DACE06F3-42D4-47C8-8194-0EC42056282B}"/>
          </ac:spMkLst>
        </pc:spChg>
        <pc:spChg chg="del">
          <ac:chgData name="Opal Graham" userId="f91867ea3a0f0556" providerId="LiveId" clId="{EFA4AAD9-0EB3-43A1-A39F-F94367B10E34}" dt="2019-01-31T23:19:45.413" v="7765" actId="478"/>
          <ac:spMkLst>
            <pc:docMk/>
            <pc:sldMk cId="1801705483" sldId="332"/>
            <ac:spMk id="43" creationId="{650984B9-BFF3-4522-A2AE-D6B3EA5DB0C3}"/>
          </ac:spMkLst>
        </pc:spChg>
        <pc:spChg chg="del mod">
          <ac:chgData name="Opal Graham" userId="f91867ea3a0f0556" providerId="LiveId" clId="{EFA4AAD9-0EB3-43A1-A39F-F94367B10E34}" dt="2019-01-31T23:27:36.119" v="7816" actId="478"/>
          <ac:spMkLst>
            <pc:docMk/>
            <pc:sldMk cId="1801705483" sldId="332"/>
            <ac:spMk id="44" creationId="{EFAFAD12-5672-4E6F-BBC2-5A459756F756}"/>
          </ac:spMkLst>
        </pc:spChg>
        <pc:spChg chg="add del">
          <ac:chgData name="Opal Graham" userId="f91867ea3a0f0556" providerId="LiveId" clId="{EFA4AAD9-0EB3-43A1-A39F-F94367B10E34}" dt="2019-01-31T23:13:20.426" v="7723" actId="478"/>
          <ac:spMkLst>
            <pc:docMk/>
            <pc:sldMk cId="1801705483" sldId="332"/>
            <ac:spMk id="45" creationId="{B6D7BB7D-3127-4DB0-AD0E-E5F76EADE64E}"/>
          </ac:spMkLst>
        </pc:spChg>
        <pc:spChg chg="add del ord">
          <ac:chgData name="Opal Graham" userId="f91867ea3a0f0556" providerId="LiveId" clId="{EFA4AAD9-0EB3-43A1-A39F-F94367B10E34}" dt="2019-01-31T23:27:49.800" v="7818" actId="478"/>
          <ac:spMkLst>
            <pc:docMk/>
            <pc:sldMk cId="1801705483" sldId="332"/>
            <ac:spMk id="46" creationId="{443C7EC0-A390-486D-8E86-AEF6EFA880CE}"/>
          </ac:spMkLst>
        </pc:spChg>
        <pc:spChg chg="add">
          <ac:chgData name="Opal Graham" userId="f91867ea3a0f0556" providerId="LiveId" clId="{EFA4AAD9-0EB3-43A1-A39F-F94367B10E34}" dt="2019-01-31T23:22:45.270" v="7789"/>
          <ac:spMkLst>
            <pc:docMk/>
            <pc:sldMk cId="1801705483" sldId="332"/>
            <ac:spMk id="48" creationId="{3BA2E4EC-9DEB-49C8-92F7-D9B53951D58F}"/>
          </ac:spMkLst>
        </pc:spChg>
        <pc:spChg chg="add">
          <ac:chgData name="Opal Graham" userId="f91867ea3a0f0556" providerId="LiveId" clId="{EFA4AAD9-0EB3-43A1-A39F-F94367B10E34}" dt="2019-01-31T23:22:54.551" v="7790"/>
          <ac:spMkLst>
            <pc:docMk/>
            <pc:sldMk cId="1801705483" sldId="332"/>
            <ac:spMk id="49" creationId="{700E385F-6B1F-4C03-8C4B-DCC573347C52}"/>
          </ac:spMkLst>
        </pc:spChg>
        <pc:cxnChg chg="del">
          <ac:chgData name="Opal Graham" userId="f91867ea3a0f0556" providerId="LiveId" clId="{EFA4AAD9-0EB3-43A1-A39F-F94367B10E34}" dt="2019-01-31T23:19:42.584" v="7764" actId="478"/>
          <ac:cxnSpMkLst>
            <pc:docMk/>
            <pc:sldMk cId="1801705483" sldId="332"/>
            <ac:cxnSpMk id="4" creationId="{6DE6A23F-2C09-40DD-970E-9E71F0DA52DC}"/>
          </ac:cxnSpMkLst>
        </pc:cxnChg>
        <pc:cxnChg chg="mod">
          <ac:chgData name="Opal Graham" userId="f91867ea3a0f0556" providerId="LiveId" clId="{EFA4AAD9-0EB3-43A1-A39F-F94367B10E34}" dt="2019-02-01T14:06:00.174" v="9218" actId="14100"/>
          <ac:cxnSpMkLst>
            <pc:docMk/>
            <pc:sldMk cId="1801705483" sldId="332"/>
            <ac:cxnSpMk id="28" creationId="{DD883374-35FF-4A22-ADA2-191F491B5FB9}"/>
          </ac:cxnSpMkLst>
        </pc:cxnChg>
        <pc:cxnChg chg="add del ord">
          <ac:chgData name="Opal Graham" userId="f91867ea3a0f0556" providerId="LiveId" clId="{EFA4AAD9-0EB3-43A1-A39F-F94367B10E34}" dt="2019-01-31T23:27:52.422" v="7819" actId="478"/>
          <ac:cxnSpMkLst>
            <pc:docMk/>
            <pc:sldMk cId="1801705483" sldId="332"/>
            <ac:cxnSpMk id="47" creationId="{9BAD7A3F-8BA6-4CB2-9C29-24634533E101}"/>
          </ac:cxnSpMkLst>
        </pc:cxnChg>
        <pc:cxnChg chg="add del">
          <ac:chgData name="Opal Graham" userId="f91867ea3a0f0556" providerId="LiveId" clId="{EFA4AAD9-0EB3-43A1-A39F-F94367B10E34}" dt="2019-01-31T23:27:55.119" v="7820" actId="478"/>
          <ac:cxnSpMkLst>
            <pc:docMk/>
            <pc:sldMk cId="1801705483" sldId="332"/>
            <ac:cxnSpMk id="50" creationId="{25ACA303-3BA9-4D76-8ECE-84481AB73281}"/>
          </ac:cxnSpMkLst>
        </pc:cxnChg>
      </pc:sldChg>
      <pc:sldChg chg="addSp delSp modSp add">
        <pc:chgData name="Opal Graham" userId="f91867ea3a0f0556" providerId="LiveId" clId="{EFA4AAD9-0EB3-43A1-A39F-F94367B10E34}" dt="2019-02-06T23:03:11.569" v="17719" actId="1076"/>
        <pc:sldMkLst>
          <pc:docMk/>
          <pc:sldMk cId="2081586732" sldId="334"/>
        </pc:sldMkLst>
        <pc:spChg chg="mod">
          <ac:chgData name="Opal Graham" userId="f91867ea3a0f0556" providerId="LiveId" clId="{EFA4AAD9-0EB3-43A1-A39F-F94367B10E34}" dt="2019-02-06T21:48:20.172" v="17461" actId="692"/>
          <ac:spMkLst>
            <pc:docMk/>
            <pc:sldMk cId="2081586732" sldId="334"/>
            <ac:spMk id="11" creationId="{9DAD22F4-2537-4357-AD80-66092AEF2B02}"/>
          </ac:spMkLst>
        </pc:spChg>
        <pc:spChg chg="del mod">
          <ac:chgData name="Opal Graham" userId="f91867ea3a0f0556" providerId="LiveId" clId="{EFA4AAD9-0EB3-43A1-A39F-F94367B10E34}" dt="2019-02-05T01:01:13.128" v="11472" actId="478"/>
          <ac:spMkLst>
            <pc:docMk/>
            <pc:sldMk cId="2081586732" sldId="334"/>
            <ac:spMk id="32" creationId="{3B2226CC-C28D-4451-9C8F-74D89010100C}"/>
          </ac:spMkLst>
        </pc:spChg>
        <pc:spChg chg="del">
          <ac:chgData name="Opal Graham" userId="f91867ea3a0f0556" providerId="LiveId" clId="{EFA4AAD9-0EB3-43A1-A39F-F94367B10E34}" dt="2019-01-31T23:25:48.302" v="7804" actId="478"/>
          <ac:spMkLst>
            <pc:docMk/>
            <pc:sldMk cId="2081586732" sldId="334"/>
            <ac:spMk id="40" creationId="{95112E98-CC14-448C-9C18-58D3847B5361}"/>
          </ac:spMkLst>
        </pc:spChg>
        <pc:spChg chg="add mod ord">
          <ac:chgData name="Opal Graham" userId="f91867ea3a0f0556" providerId="LiveId" clId="{EFA4AAD9-0EB3-43A1-A39F-F94367B10E34}" dt="2019-02-06T23:03:04.081" v="17718" actId="20577"/>
          <ac:spMkLst>
            <pc:docMk/>
            <pc:sldMk cId="2081586732" sldId="334"/>
            <ac:spMk id="40" creationId="{A5C56A60-1322-411B-A042-F3B6CE5B3B77}"/>
          </ac:spMkLst>
        </pc:spChg>
        <pc:spChg chg="del">
          <ac:chgData name="Opal Graham" userId="f91867ea3a0f0556" providerId="LiveId" clId="{EFA4AAD9-0EB3-43A1-A39F-F94367B10E34}" dt="2019-02-05T01:02:46.732" v="11484" actId="478"/>
          <ac:spMkLst>
            <pc:docMk/>
            <pc:sldMk cId="2081586732" sldId="334"/>
            <ac:spMk id="41" creationId="{BFE69911-6083-438A-AC72-5C61BF8853F7}"/>
          </ac:spMkLst>
        </pc:spChg>
        <pc:spChg chg="add ord">
          <ac:chgData name="Opal Graham" userId="f91867ea3a0f0556" providerId="LiveId" clId="{EFA4AAD9-0EB3-43A1-A39F-F94367B10E34}" dt="2019-02-05T01:04:18.245" v="11494" actId="167"/>
          <ac:spMkLst>
            <pc:docMk/>
            <pc:sldMk cId="2081586732" sldId="334"/>
            <ac:spMk id="42" creationId="{03EE929F-9F18-4D0B-94CD-F16028529DD2}"/>
          </ac:spMkLst>
        </pc:spChg>
        <pc:spChg chg="mod">
          <ac:chgData name="Opal Graham" userId="f91867ea3a0f0556" providerId="LiveId" clId="{EFA4AAD9-0EB3-43A1-A39F-F94367B10E34}" dt="2019-02-06T23:03:11.569" v="17719" actId="1076"/>
          <ac:spMkLst>
            <pc:docMk/>
            <pc:sldMk cId="2081586732" sldId="334"/>
            <ac:spMk id="44" creationId="{EFAFAD12-5672-4E6F-BBC2-5A459756F756}"/>
          </ac:spMkLst>
        </pc:spChg>
        <pc:cxnChg chg="mod">
          <ac:chgData name="Opal Graham" userId="f91867ea3a0f0556" providerId="LiveId" clId="{EFA4AAD9-0EB3-43A1-A39F-F94367B10E34}" dt="2019-02-01T14:06:22.291" v="9220" actId="14100"/>
          <ac:cxnSpMkLst>
            <pc:docMk/>
            <pc:sldMk cId="2081586732" sldId="334"/>
            <ac:cxnSpMk id="28" creationId="{DD883374-35FF-4A22-ADA2-191F491B5FB9}"/>
          </ac:cxnSpMkLst>
        </pc:cxnChg>
        <pc:cxnChg chg="del">
          <ac:chgData name="Opal Graham" userId="f91867ea3a0f0556" providerId="LiveId" clId="{EFA4AAD9-0EB3-43A1-A39F-F94367B10E34}" dt="2019-01-31T23:25:51.061" v="7805" actId="478"/>
          <ac:cxnSpMkLst>
            <pc:docMk/>
            <pc:sldMk cId="2081586732" sldId="334"/>
            <ac:cxnSpMk id="47" creationId="{9BAD7A3F-8BA6-4CB2-9C29-24634533E101}"/>
          </ac:cxnSpMkLst>
        </pc:cxnChg>
      </pc:sldChg>
      <pc:sldChg chg="modSp add modNotesTx">
        <pc:chgData name="Opal Graham" userId="f91867ea3a0f0556" providerId="LiveId" clId="{EFA4AAD9-0EB3-43A1-A39F-F94367B10E34}" dt="2019-02-09T12:03:18.150" v="18379" actId="20577"/>
        <pc:sldMkLst>
          <pc:docMk/>
          <pc:sldMk cId="684344850" sldId="337"/>
        </pc:sldMkLst>
        <pc:spChg chg="mod">
          <ac:chgData name="Opal Graham" userId="f91867ea3a0f0556" providerId="LiveId" clId="{EFA4AAD9-0EB3-43A1-A39F-F94367B10E34}" dt="2019-02-06T21:47:41.882" v="17449" actId="692"/>
          <ac:spMkLst>
            <pc:docMk/>
            <pc:sldMk cId="684344850" sldId="337"/>
            <ac:spMk id="11" creationId="{9DAD22F4-2537-4357-AD80-66092AEF2B02}"/>
          </ac:spMkLst>
        </pc:spChg>
        <pc:spChg chg="mod">
          <ac:chgData name="Opal Graham" userId="f91867ea3a0f0556" providerId="LiveId" clId="{EFA4AAD9-0EB3-43A1-A39F-F94367B10E34}" dt="2019-02-09T12:03:18.150" v="18379" actId="20577"/>
          <ac:spMkLst>
            <pc:docMk/>
            <pc:sldMk cId="684344850" sldId="337"/>
            <ac:spMk id="14" creationId="{7B383B2B-5214-4A79-B19B-1AA7355EAD9B}"/>
          </ac:spMkLst>
        </pc:spChg>
      </pc:sldChg>
      <pc:sldChg chg="addSp delSp modSp add ord modNotesTx">
        <pc:chgData name="Opal Graham" userId="f91867ea3a0f0556" providerId="LiveId" clId="{EFA4AAD9-0EB3-43A1-A39F-F94367B10E34}" dt="2019-02-06T22:46:47.219" v="17640"/>
        <pc:sldMkLst>
          <pc:docMk/>
          <pc:sldMk cId="386489251" sldId="338"/>
        </pc:sldMkLst>
        <pc:spChg chg="mod">
          <ac:chgData name="Opal Graham" userId="f91867ea3a0f0556" providerId="LiveId" clId="{EFA4AAD9-0EB3-43A1-A39F-F94367B10E34}" dt="2019-02-06T21:47:15.826" v="17441" actId="692"/>
          <ac:spMkLst>
            <pc:docMk/>
            <pc:sldMk cId="386489251" sldId="338"/>
            <ac:spMk id="11" creationId="{9DAD22F4-2537-4357-AD80-66092AEF2B02}"/>
          </ac:spMkLst>
        </pc:spChg>
        <pc:spChg chg="del">
          <ac:chgData name="Opal Graham" userId="f91867ea3a0f0556" providerId="LiveId" clId="{EFA4AAD9-0EB3-43A1-A39F-F94367B10E34}" dt="2019-01-31T23:52:23.781" v="8071" actId="478"/>
          <ac:spMkLst>
            <pc:docMk/>
            <pc:sldMk cId="386489251" sldId="338"/>
            <ac:spMk id="13" creationId="{41AFC669-D876-46D2-A68E-A9A3203F5BDD}"/>
          </ac:spMkLst>
        </pc:spChg>
        <pc:spChg chg="del">
          <ac:chgData name="Opal Graham" userId="f91867ea3a0f0556" providerId="LiveId" clId="{EFA4AAD9-0EB3-43A1-A39F-F94367B10E34}" dt="2019-01-31T23:52:15.694" v="8068" actId="478"/>
          <ac:spMkLst>
            <pc:docMk/>
            <pc:sldMk cId="386489251" sldId="338"/>
            <ac:spMk id="14" creationId="{7B383B2B-5214-4A79-B19B-1AA7355EAD9B}"/>
          </ac:spMkLst>
        </pc:spChg>
        <pc:spChg chg="add">
          <ac:chgData name="Opal Graham" userId="f91867ea3a0f0556" providerId="LiveId" clId="{EFA4AAD9-0EB3-43A1-A39F-F94367B10E34}" dt="2019-02-06T22:45:28.854" v="17632"/>
          <ac:spMkLst>
            <pc:docMk/>
            <pc:sldMk cId="386489251" sldId="338"/>
            <ac:spMk id="19" creationId="{54E7CEEC-56D5-4565-BD37-6B213A431DB0}"/>
          </ac:spMkLst>
        </pc:spChg>
        <pc:spChg chg="add">
          <ac:chgData name="Opal Graham" userId="f91867ea3a0f0556" providerId="LiveId" clId="{EFA4AAD9-0EB3-43A1-A39F-F94367B10E34}" dt="2019-02-06T22:46:20.011" v="17636"/>
          <ac:spMkLst>
            <pc:docMk/>
            <pc:sldMk cId="386489251" sldId="338"/>
            <ac:spMk id="22" creationId="{D1370790-DAF7-46D3-92E8-A958E62A2D8E}"/>
          </ac:spMkLst>
        </pc:spChg>
        <pc:spChg chg="del">
          <ac:chgData name="Opal Graham" userId="f91867ea3a0f0556" providerId="LiveId" clId="{EFA4AAD9-0EB3-43A1-A39F-F94367B10E34}" dt="2019-01-31T23:52:26.831" v="8072" actId="478"/>
          <ac:spMkLst>
            <pc:docMk/>
            <pc:sldMk cId="386489251" sldId="338"/>
            <ac:spMk id="25" creationId="{3E6221DF-5B1B-4258-9F11-84AFA8D04E0E}"/>
          </ac:spMkLst>
        </pc:spChg>
        <pc:spChg chg="add">
          <ac:chgData name="Opal Graham" userId="f91867ea3a0f0556" providerId="LiveId" clId="{EFA4AAD9-0EB3-43A1-A39F-F94367B10E34}" dt="2019-02-06T22:46:47.219" v="17640"/>
          <ac:spMkLst>
            <pc:docMk/>
            <pc:sldMk cId="386489251" sldId="338"/>
            <ac:spMk id="25" creationId="{40364931-98A8-4451-82DA-D0CBE5106C22}"/>
          </ac:spMkLst>
        </pc:spChg>
        <pc:cxnChg chg="del mod">
          <ac:chgData name="Opal Graham" userId="f91867ea3a0f0556" providerId="LiveId" clId="{EFA4AAD9-0EB3-43A1-A39F-F94367B10E34}" dt="2019-01-31T23:52:20.183" v="8070" actId="478"/>
          <ac:cxnSpMkLst>
            <pc:docMk/>
            <pc:sldMk cId="386489251" sldId="338"/>
            <ac:cxnSpMk id="4" creationId="{C1A46329-6430-4451-9BC9-6A1A584C896C}"/>
          </ac:cxnSpMkLst>
        </pc:cxnChg>
        <pc:cxnChg chg="add">
          <ac:chgData name="Opal Graham" userId="f91867ea3a0f0556" providerId="LiveId" clId="{EFA4AAD9-0EB3-43A1-A39F-F94367B10E34}" dt="2019-02-06T22:46:01.879" v="17634"/>
          <ac:cxnSpMkLst>
            <pc:docMk/>
            <pc:sldMk cId="386489251" sldId="338"/>
            <ac:cxnSpMk id="21" creationId="{058B3EBA-D33E-44D2-A97E-7795F6BFD33B}"/>
          </ac:cxnSpMkLst>
        </pc:cxnChg>
        <pc:cxnChg chg="del">
          <ac:chgData name="Opal Graham" userId="f91867ea3a0f0556" providerId="LiveId" clId="{EFA4AAD9-0EB3-43A1-A39F-F94367B10E34}" dt="2019-01-31T23:52:18.414" v="8069" actId="478"/>
          <ac:cxnSpMkLst>
            <pc:docMk/>
            <pc:sldMk cId="386489251" sldId="338"/>
            <ac:cxnSpMk id="21" creationId="{F00D6661-C35C-4C2A-BC64-7D12853456AC}"/>
          </ac:cxnSpMkLst>
        </pc:cxnChg>
        <pc:cxnChg chg="add">
          <ac:chgData name="Opal Graham" userId="f91867ea3a0f0556" providerId="LiveId" clId="{EFA4AAD9-0EB3-43A1-A39F-F94367B10E34}" dt="2019-02-06T22:46:32.425" v="17638"/>
          <ac:cxnSpMkLst>
            <pc:docMk/>
            <pc:sldMk cId="386489251" sldId="338"/>
            <ac:cxnSpMk id="24" creationId="{78898235-262E-443C-94B4-90C05BF358DD}"/>
          </ac:cxnSpMkLst>
        </pc:cxnChg>
      </pc:sldChg>
      <pc:sldChg chg="add ord modNotesTx">
        <pc:chgData name="Opal Graham" userId="f91867ea3a0f0556" providerId="LiveId" clId="{EFA4AAD9-0EB3-43A1-A39F-F94367B10E34}" dt="2019-02-06T21:18:26.152" v="17172"/>
        <pc:sldMkLst>
          <pc:docMk/>
          <pc:sldMk cId="2845410622" sldId="339"/>
        </pc:sldMkLst>
      </pc:sldChg>
      <pc:sldChg chg="modSp add ord">
        <pc:chgData name="Opal Graham" userId="f91867ea3a0f0556" providerId="LiveId" clId="{EFA4AAD9-0EB3-43A1-A39F-F94367B10E34}" dt="2019-02-06T21:18:26.152" v="17172"/>
        <pc:sldMkLst>
          <pc:docMk/>
          <pc:sldMk cId="1824963458" sldId="340"/>
        </pc:sldMkLst>
        <pc:spChg chg="mod">
          <ac:chgData name="Opal Graham" userId="f91867ea3a0f0556" providerId="LiveId" clId="{EFA4AAD9-0EB3-43A1-A39F-F94367B10E34}" dt="2019-01-31T23:56:54.429" v="8097" actId="20577"/>
          <ac:spMkLst>
            <pc:docMk/>
            <pc:sldMk cId="1824963458" sldId="340"/>
            <ac:spMk id="29" creationId="{9FACD39F-C8D3-49C3-AE2A-94942CC6054C}"/>
          </ac:spMkLst>
        </pc:spChg>
      </pc:sldChg>
      <pc:sldChg chg="delSp modSp add ord">
        <pc:chgData name="Opal Graham" userId="f91867ea3a0f0556" providerId="LiveId" clId="{EFA4AAD9-0EB3-43A1-A39F-F94367B10E34}" dt="2019-02-06T21:18:26.152" v="17172"/>
        <pc:sldMkLst>
          <pc:docMk/>
          <pc:sldMk cId="1205181211" sldId="341"/>
        </pc:sldMkLst>
        <pc:spChg chg="mod">
          <ac:chgData name="Opal Graham" userId="f91867ea3a0f0556" providerId="LiveId" clId="{EFA4AAD9-0EB3-43A1-A39F-F94367B10E34}" dt="2019-01-31T23:57:01.199" v="8098" actId="20577"/>
          <ac:spMkLst>
            <pc:docMk/>
            <pc:sldMk cId="1205181211" sldId="341"/>
            <ac:spMk id="29" creationId="{9FACD39F-C8D3-49C3-AE2A-94942CC6054C}"/>
          </ac:spMkLst>
        </pc:spChg>
        <pc:spChg chg="del">
          <ac:chgData name="Opal Graham" userId="f91867ea3a0f0556" providerId="LiveId" clId="{EFA4AAD9-0EB3-43A1-A39F-F94367B10E34}" dt="2019-01-31T23:57:05.369" v="8099" actId="478"/>
          <ac:spMkLst>
            <pc:docMk/>
            <pc:sldMk cId="1205181211" sldId="341"/>
            <ac:spMk id="44" creationId="{EFAFAD12-5672-4E6F-BBC2-5A459756F756}"/>
          </ac:spMkLst>
        </pc:spChg>
        <pc:cxnChg chg="del">
          <ac:chgData name="Opal Graham" userId="f91867ea3a0f0556" providerId="LiveId" clId="{EFA4AAD9-0EB3-43A1-A39F-F94367B10E34}" dt="2019-01-31T23:57:08.371" v="8100" actId="478"/>
          <ac:cxnSpMkLst>
            <pc:docMk/>
            <pc:sldMk cId="1205181211" sldId="341"/>
            <ac:cxnSpMk id="4" creationId="{6DE6A23F-2C09-40DD-970E-9E71F0DA52DC}"/>
          </ac:cxnSpMkLst>
        </pc:cxnChg>
      </pc:sldChg>
      <pc:sldChg chg="addSp delSp modSp add ord modNotesTx">
        <pc:chgData name="Opal Graham" userId="f91867ea3a0f0556" providerId="LiveId" clId="{EFA4AAD9-0EB3-43A1-A39F-F94367B10E34}" dt="2019-02-07T14:53:35.184" v="18157" actId="403"/>
        <pc:sldMkLst>
          <pc:docMk/>
          <pc:sldMk cId="1645004110" sldId="343"/>
        </pc:sldMkLst>
        <pc:spChg chg="mod">
          <ac:chgData name="Opal Graham" userId="f91867ea3a0f0556" providerId="LiveId" clId="{EFA4AAD9-0EB3-43A1-A39F-F94367B10E34}" dt="2019-02-07T14:53:35.184" v="18157" actId="403"/>
          <ac:spMkLst>
            <pc:docMk/>
            <pc:sldMk cId="1645004110" sldId="343"/>
            <ac:spMk id="3" creationId="{FCA28E16-A8A3-418D-9D39-4D215AB1877B}"/>
          </ac:spMkLst>
        </pc:spChg>
        <pc:spChg chg="del">
          <ac:chgData name="Opal Graham" userId="f91867ea3a0f0556" providerId="LiveId" clId="{EFA4AAD9-0EB3-43A1-A39F-F94367B10E34}" dt="2019-02-06T23:13:59.022" v="17866" actId="478"/>
          <ac:spMkLst>
            <pc:docMk/>
            <pc:sldMk cId="1645004110" sldId="343"/>
            <ac:spMk id="4" creationId="{1036EF90-95A0-4AE3-8317-2EF7C91E32BA}"/>
          </ac:spMkLst>
        </pc:spChg>
        <pc:spChg chg="del">
          <ac:chgData name="Opal Graham" userId="f91867ea3a0f0556" providerId="LiveId" clId="{EFA4AAD9-0EB3-43A1-A39F-F94367B10E34}" dt="2019-02-06T23:14:02.009" v="17867" actId="478"/>
          <ac:spMkLst>
            <pc:docMk/>
            <pc:sldMk cId="1645004110" sldId="343"/>
            <ac:spMk id="5" creationId="{A30D05B9-0CA1-4E01-96BF-AB00869DCC55}"/>
          </ac:spMkLst>
        </pc:spChg>
        <pc:spChg chg="del">
          <ac:chgData name="Opal Graham" userId="f91867ea3a0f0556" providerId="LiveId" clId="{EFA4AAD9-0EB3-43A1-A39F-F94367B10E34}" dt="2019-02-06T23:14:09.589" v="17871" actId="478"/>
          <ac:spMkLst>
            <pc:docMk/>
            <pc:sldMk cId="1645004110" sldId="343"/>
            <ac:spMk id="6" creationId="{377E74CA-C450-410C-99B9-9242E8300434}"/>
          </ac:spMkLst>
        </pc:spChg>
        <pc:spChg chg="del">
          <ac:chgData name="Opal Graham" userId="f91867ea3a0f0556" providerId="LiveId" clId="{EFA4AAD9-0EB3-43A1-A39F-F94367B10E34}" dt="2019-02-06T23:14:07.166" v="17870" actId="478"/>
          <ac:spMkLst>
            <pc:docMk/>
            <pc:sldMk cId="1645004110" sldId="343"/>
            <ac:spMk id="7" creationId="{B04902D3-FB07-4A7D-8DAC-30F4B35A2608}"/>
          </ac:spMkLst>
        </pc:spChg>
        <pc:spChg chg="del">
          <ac:chgData name="Opal Graham" userId="f91867ea3a0f0556" providerId="LiveId" clId="{EFA4AAD9-0EB3-43A1-A39F-F94367B10E34}" dt="2019-02-01T00:32:23.362" v="8695" actId="478"/>
          <ac:spMkLst>
            <pc:docMk/>
            <pc:sldMk cId="1645004110" sldId="343"/>
            <ac:spMk id="9" creationId="{7A62D0EC-6318-4015-A1A8-EEF6718D4336}"/>
          </ac:spMkLst>
        </pc:spChg>
        <pc:spChg chg="del">
          <ac:chgData name="Opal Graham" userId="f91867ea3a0f0556" providerId="LiveId" clId="{EFA4AAD9-0EB3-43A1-A39F-F94367B10E34}" dt="2019-02-06T23:14:11.760" v="17872" actId="478"/>
          <ac:spMkLst>
            <pc:docMk/>
            <pc:sldMk cId="1645004110" sldId="343"/>
            <ac:spMk id="11" creationId="{2AAC6B73-E7B2-4059-A9C6-4329C89E1F1F}"/>
          </ac:spMkLst>
        </pc:spChg>
        <pc:spChg chg="add del">
          <ac:chgData name="Opal Graham" userId="f91867ea3a0f0556" providerId="LiveId" clId="{EFA4AAD9-0EB3-43A1-A39F-F94367B10E34}" dt="2019-02-06T23:14:05.135" v="17869"/>
          <ac:spMkLst>
            <pc:docMk/>
            <pc:sldMk cId="1645004110" sldId="343"/>
            <ac:spMk id="13" creationId="{A21C1E8E-2E1E-499B-A902-35692A1CD4C5}"/>
          </ac:spMkLst>
        </pc:spChg>
        <pc:spChg chg="del">
          <ac:chgData name="Opal Graham" userId="f91867ea3a0f0556" providerId="LiveId" clId="{EFA4AAD9-0EB3-43A1-A39F-F94367B10E34}" dt="2019-02-01T00:32:25.223" v="8696" actId="478"/>
          <ac:spMkLst>
            <pc:docMk/>
            <pc:sldMk cId="1645004110" sldId="343"/>
            <ac:spMk id="13" creationId="{E240D2E2-3742-488E-A2B7-57CC48593834}"/>
          </ac:spMkLst>
        </pc:spChg>
        <pc:spChg chg="add">
          <ac:chgData name="Opal Graham" userId="f91867ea3a0f0556" providerId="LiveId" clId="{EFA4AAD9-0EB3-43A1-A39F-F94367B10E34}" dt="2019-02-06T23:14:12.760" v="17873"/>
          <ac:spMkLst>
            <pc:docMk/>
            <pc:sldMk cId="1645004110" sldId="343"/>
            <ac:spMk id="14" creationId="{E0EF248B-3E12-444A-B17A-C96FC2D9ED37}"/>
          </ac:spMkLst>
        </pc:spChg>
        <pc:spChg chg="add">
          <ac:chgData name="Opal Graham" userId="f91867ea3a0f0556" providerId="LiveId" clId="{EFA4AAD9-0EB3-43A1-A39F-F94367B10E34}" dt="2019-02-06T23:14:20.823" v="17874"/>
          <ac:spMkLst>
            <pc:docMk/>
            <pc:sldMk cId="1645004110" sldId="343"/>
            <ac:spMk id="15" creationId="{AC0B5B37-D4E1-4C2F-BF2D-98080BFDC7F0}"/>
          </ac:spMkLst>
        </pc:spChg>
        <pc:spChg chg="add">
          <ac:chgData name="Opal Graham" userId="f91867ea3a0f0556" providerId="LiveId" clId="{EFA4AAD9-0EB3-43A1-A39F-F94367B10E34}" dt="2019-02-06T23:14:26.847" v="17875"/>
          <ac:spMkLst>
            <pc:docMk/>
            <pc:sldMk cId="1645004110" sldId="343"/>
            <ac:spMk id="16" creationId="{EF3B4FD4-A030-46E7-973A-D51E43649DE4}"/>
          </ac:spMkLst>
        </pc:spChg>
        <pc:spChg chg="add">
          <ac:chgData name="Opal Graham" userId="f91867ea3a0f0556" providerId="LiveId" clId="{EFA4AAD9-0EB3-43A1-A39F-F94367B10E34}" dt="2019-02-06T23:14:33.191" v="17876"/>
          <ac:spMkLst>
            <pc:docMk/>
            <pc:sldMk cId="1645004110" sldId="343"/>
            <ac:spMk id="17" creationId="{EA6F104B-B5DE-4E33-8583-7C5CF0EC3349}"/>
          </ac:spMkLst>
        </pc:spChg>
        <pc:spChg chg="add">
          <ac:chgData name="Opal Graham" userId="f91867ea3a0f0556" providerId="LiveId" clId="{EFA4AAD9-0EB3-43A1-A39F-F94367B10E34}" dt="2019-02-06T23:14:40.556" v="17877"/>
          <ac:spMkLst>
            <pc:docMk/>
            <pc:sldMk cId="1645004110" sldId="343"/>
            <ac:spMk id="18" creationId="{C0AC5255-1898-402E-8028-2CDFBE514635}"/>
          </ac:spMkLst>
        </pc:spChg>
      </pc:sldChg>
      <pc:sldChg chg="delSp modSp add modNotesTx">
        <pc:chgData name="Opal Graham" userId="f91867ea3a0f0556" providerId="LiveId" clId="{EFA4AAD9-0EB3-43A1-A39F-F94367B10E34}" dt="2019-02-06T23:28:11.735" v="18004" actId="255"/>
        <pc:sldMkLst>
          <pc:docMk/>
          <pc:sldMk cId="3929260039" sldId="344"/>
        </pc:sldMkLst>
        <pc:spChg chg="mod">
          <ac:chgData name="Opal Graham" userId="f91867ea3a0f0556" providerId="LiveId" clId="{EFA4AAD9-0EB3-43A1-A39F-F94367B10E34}" dt="2019-02-06T23:28:11.735" v="18004" actId="255"/>
          <ac:spMkLst>
            <pc:docMk/>
            <pc:sldMk cId="3929260039" sldId="344"/>
            <ac:spMk id="3" creationId="{FCA28E16-A8A3-418D-9D39-4D215AB1877B}"/>
          </ac:spMkLst>
        </pc:spChg>
        <pc:spChg chg="del">
          <ac:chgData name="Opal Graham" userId="f91867ea3a0f0556" providerId="LiveId" clId="{EFA4AAD9-0EB3-43A1-A39F-F94367B10E34}" dt="2019-02-01T00:35:34.032" v="8728" actId="478"/>
          <ac:spMkLst>
            <pc:docMk/>
            <pc:sldMk cId="3929260039" sldId="344"/>
            <ac:spMk id="4" creationId="{1036EF90-95A0-4AE3-8317-2EF7C91E32BA}"/>
          </ac:spMkLst>
        </pc:spChg>
        <pc:spChg chg="del">
          <ac:chgData name="Opal Graham" userId="f91867ea3a0f0556" providerId="LiveId" clId="{EFA4AAD9-0EB3-43A1-A39F-F94367B10E34}" dt="2019-02-01T00:35:36.070" v="8729" actId="478"/>
          <ac:spMkLst>
            <pc:docMk/>
            <pc:sldMk cId="3929260039" sldId="344"/>
            <ac:spMk id="5" creationId="{A30D05B9-0CA1-4E01-96BF-AB00869DCC55}"/>
          </ac:spMkLst>
        </pc:spChg>
        <pc:spChg chg="del">
          <ac:chgData name="Opal Graham" userId="f91867ea3a0f0556" providerId="LiveId" clId="{EFA4AAD9-0EB3-43A1-A39F-F94367B10E34}" dt="2019-02-01T00:35:38.366" v="8730" actId="478"/>
          <ac:spMkLst>
            <pc:docMk/>
            <pc:sldMk cId="3929260039" sldId="344"/>
            <ac:spMk id="6" creationId="{377E74CA-C450-410C-99B9-9242E8300434}"/>
          </ac:spMkLst>
        </pc:spChg>
        <pc:spChg chg="del">
          <ac:chgData name="Opal Graham" userId="f91867ea3a0f0556" providerId="LiveId" clId="{EFA4AAD9-0EB3-43A1-A39F-F94367B10E34}" dt="2019-02-01T00:32:34.061" v="8698" actId="478"/>
          <ac:spMkLst>
            <pc:docMk/>
            <pc:sldMk cId="3929260039" sldId="344"/>
            <ac:spMk id="7" creationId="{B04902D3-FB07-4A7D-8DAC-30F4B35A2608}"/>
          </ac:spMkLst>
        </pc:spChg>
        <pc:spChg chg="del">
          <ac:chgData name="Opal Graham" userId="f91867ea3a0f0556" providerId="LiveId" clId="{EFA4AAD9-0EB3-43A1-A39F-F94367B10E34}" dt="2019-02-01T00:35:40.432" v="8731" actId="478"/>
          <ac:spMkLst>
            <pc:docMk/>
            <pc:sldMk cId="3929260039" sldId="344"/>
            <ac:spMk id="11" creationId="{2AAC6B73-E7B2-4059-A9C6-4329C89E1F1F}"/>
          </ac:spMkLst>
        </pc:spChg>
      </pc:sldChg>
      <pc:sldChg chg="addSp delSp modSp add del ord modNotesTx">
        <pc:chgData name="Opal Graham" userId="f91867ea3a0f0556" providerId="LiveId" clId="{EFA4AAD9-0EB3-43A1-A39F-F94367B10E34}" dt="2019-02-06T21:25:17.844" v="17419"/>
        <pc:sldMkLst>
          <pc:docMk/>
          <pc:sldMk cId="263895460" sldId="345"/>
        </pc:sldMkLst>
        <pc:spChg chg="mod">
          <ac:chgData name="Opal Graham" userId="f91867ea3a0f0556" providerId="LiveId" clId="{EFA4AAD9-0EB3-43A1-A39F-F94367B10E34}" dt="2019-02-06T21:24:35.400" v="17414" actId="20577"/>
          <ac:spMkLst>
            <pc:docMk/>
            <pc:sldMk cId="263895460" sldId="345"/>
            <ac:spMk id="3" creationId="{FCA28E16-A8A3-418D-9D39-4D215AB1877B}"/>
          </ac:spMkLst>
        </pc:spChg>
        <pc:spChg chg="add del mod">
          <ac:chgData name="Opal Graham" userId="f91867ea3a0f0556" providerId="LiveId" clId="{EFA4AAD9-0EB3-43A1-A39F-F94367B10E34}" dt="2019-02-01T00:47:15.496" v="8802" actId="478"/>
          <ac:spMkLst>
            <pc:docMk/>
            <pc:sldMk cId="263895460" sldId="345"/>
            <ac:spMk id="14" creationId="{46CEA57A-D969-4517-AF47-A563D1F66149}"/>
          </ac:spMkLst>
        </pc:spChg>
        <pc:spChg chg="add del mod">
          <ac:chgData name="Opal Graham" userId="f91867ea3a0f0556" providerId="LiveId" clId="{EFA4AAD9-0EB3-43A1-A39F-F94367B10E34}" dt="2019-02-01T00:47:18.435" v="8803" actId="478"/>
          <ac:spMkLst>
            <pc:docMk/>
            <pc:sldMk cId="263895460" sldId="345"/>
            <ac:spMk id="27" creationId="{020CC4B5-62BA-403C-99E4-4BB573B67D4F}"/>
          </ac:spMkLst>
        </pc:spChg>
        <pc:cxnChg chg="add del mod">
          <ac:chgData name="Opal Graham" userId="f91867ea3a0f0556" providerId="LiveId" clId="{EFA4AAD9-0EB3-43A1-A39F-F94367B10E34}" dt="2019-02-01T00:47:23.600" v="8805" actId="478"/>
          <ac:cxnSpMkLst>
            <pc:docMk/>
            <pc:sldMk cId="263895460" sldId="345"/>
            <ac:cxnSpMk id="16" creationId="{D008EFD9-7DD8-4E08-B0F9-CCC626C3820A}"/>
          </ac:cxnSpMkLst>
        </pc:cxnChg>
        <pc:cxnChg chg="add del mod">
          <ac:chgData name="Opal Graham" userId="f91867ea3a0f0556" providerId="LiveId" clId="{EFA4AAD9-0EB3-43A1-A39F-F94367B10E34}" dt="2019-02-01T00:44:30.277" v="8780" actId="11529"/>
          <ac:cxnSpMkLst>
            <pc:docMk/>
            <pc:sldMk cId="263895460" sldId="345"/>
            <ac:cxnSpMk id="21" creationId="{5E35808D-7C89-4F12-A798-F0F0D233BEEA}"/>
          </ac:cxnSpMkLst>
        </pc:cxnChg>
        <pc:cxnChg chg="add del mod">
          <ac:chgData name="Opal Graham" userId="f91867ea3a0f0556" providerId="LiveId" clId="{EFA4AAD9-0EB3-43A1-A39F-F94367B10E34}" dt="2019-02-01T00:47:21.830" v="8804" actId="478"/>
          <ac:cxnSpMkLst>
            <pc:docMk/>
            <pc:sldMk cId="263895460" sldId="345"/>
            <ac:cxnSpMk id="23" creationId="{FA1A0AE6-4AD7-4F49-80AF-DC3E6D08A8F5}"/>
          </ac:cxnSpMkLst>
        </pc:cxnChg>
      </pc:sldChg>
      <pc:sldChg chg="addSp delSp modSp add modNotesTx">
        <pc:chgData name="Opal Graham" userId="f91867ea3a0f0556" providerId="LiveId" clId="{EFA4AAD9-0EB3-43A1-A39F-F94367B10E34}" dt="2019-02-07T14:53:52.586" v="18158" actId="20577"/>
        <pc:sldMkLst>
          <pc:docMk/>
          <pc:sldMk cId="33725377" sldId="346"/>
        </pc:sldMkLst>
        <pc:spChg chg="mod">
          <ac:chgData name="Opal Graham" userId="f91867ea3a0f0556" providerId="LiveId" clId="{EFA4AAD9-0EB3-43A1-A39F-F94367B10E34}" dt="2019-02-07T14:53:52.586" v="18158" actId="20577"/>
          <ac:spMkLst>
            <pc:docMk/>
            <pc:sldMk cId="33725377" sldId="346"/>
            <ac:spMk id="3" creationId="{FCA28E16-A8A3-418D-9D39-4D215AB1877B}"/>
          </ac:spMkLst>
        </pc:spChg>
        <pc:spChg chg="del">
          <ac:chgData name="Opal Graham" userId="f91867ea3a0f0556" providerId="LiveId" clId="{EFA4AAD9-0EB3-43A1-A39F-F94367B10E34}" dt="2019-02-06T23:14:53.093" v="17878" actId="478"/>
          <ac:spMkLst>
            <pc:docMk/>
            <pc:sldMk cId="33725377" sldId="346"/>
            <ac:spMk id="4" creationId="{1036EF90-95A0-4AE3-8317-2EF7C91E32BA}"/>
          </ac:spMkLst>
        </pc:spChg>
        <pc:spChg chg="del">
          <ac:chgData name="Opal Graham" userId="f91867ea3a0f0556" providerId="LiveId" clId="{EFA4AAD9-0EB3-43A1-A39F-F94367B10E34}" dt="2019-02-06T23:14:54.875" v="17879" actId="478"/>
          <ac:spMkLst>
            <pc:docMk/>
            <pc:sldMk cId="33725377" sldId="346"/>
            <ac:spMk id="5" creationId="{A30D05B9-0CA1-4E01-96BF-AB00869DCC55}"/>
          </ac:spMkLst>
        </pc:spChg>
        <pc:spChg chg="del">
          <ac:chgData name="Opal Graham" userId="f91867ea3a0f0556" providerId="LiveId" clId="{EFA4AAD9-0EB3-43A1-A39F-F94367B10E34}" dt="2019-02-06T23:14:56.844" v="17880" actId="478"/>
          <ac:spMkLst>
            <pc:docMk/>
            <pc:sldMk cId="33725377" sldId="346"/>
            <ac:spMk id="6" creationId="{377E74CA-C450-410C-99B9-9242E8300434}"/>
          </ac:spMkLst>
        </pc:spChg>
        <pc:spChg chg="del">
          <ac:chgData name="Opal Graham" userId="f91867ea3a0f0556" providerId="LiveId" clId="{EFA4AAD9-0EB3-43A1-A39F-F94367B10E34}" dt="2019-02-06T23:14:58.971" v="17881" actId="478"/>
          <ac:spMkLst>
            <pc:docMk/>
            <pc:sldMk cId="33725377" sldId="346"/>
            <ac:spMk id="11" creationId="{2AAC6B73-E7B2-4059-A9C6-4329C89E1F1F}"/>
          </ac:spMkLst>
        </pc:spChg>
        <pc:spChg chg="add">
          <ac:chgData name="Opal Graham" userId="f91867ea3a0f0556" providerId="LiveId" clId="{EFA4AAD9-0EB3-43A1-A39F-F94367B10E34}" dt="2019-02-06T23:15:00.064" v="17882"/>
          <ac:spMkLst>
            <pc:docMk/>
            <pc:sldMk cId="33725377" sldId="346"/>
            <ac:spMk id="13" creationId="{AF8364A9-EF68-45E9-AE4F-9D2A183392E4}"/>
          </ac:spMkLst>
        </pc:spChg>
        <pc:spChg chg="add">
          <ac:chgData name="Opal Graham" userId="f91867ea3a0f0556" providerId="LiveId" clId="{EFA4AAD9-0EB3-43A1-A39F-F94367B10E34}" dt="2019-02-06T23:15:06.661" v="17883"/>
          <ac:spMkLst>
            <pc:docMk/>
            <pc:sldMk cId="33725377" sldId="346"/>
            <ac:spMk id="14" creationId="{C98DFE65-C7CB-435B-90E0-00A9BDDAC367}"/>
          </ac:spMkLst>
        </pc:spChg>
        <pc:spChg chg="add">
          <ac:chgData name="Opal Graham" userId="f91867ea3a0f0556" providerId="LiveId" clId="{EFA4AAD9-0EB3-43A1-A39F-F94367B10E34}" dt="2019-02-06T23:15:13.587" v="17884"/>
          <ac:spMkLst>
            <pc:docMk/>
            <pc:sldMk cId="33725377" sldId="346"/>
            <ac:spMk id="15" creationId="{DF88A4BC-4735-45D1-B153-0BCB3F88E171}"/>
          </ac:spMkLst>
        </pc:spChg>
        <pc:spChg chg="add">
          <ac:chgData name="Opal Graham" userId="f91867ea3a0f0556" providerId="LiveId" clId="{EFA4AAD9-0EB3-43A1-A39F-F94367B10E34}" dt="2019-02-06T23:15:19.619" v="17885"/>
          <ac:spMkLst>
            <pc:docMk/>
            <pc:sldMk cId="33725377" sldId="346"/>
            <ac:spMk id="16" creationId="{682B54B7-9656-4C47-B1EC-B92A09E98D42}"/>
          </ac:spMkLst>
        </pc:spChg>
      </pc:sldChg>
      <pc:sldChg chg="modSp add modNotesTx">
        <pc:chgData name="Opal Graham" userId="f91867ea3a0f0556" providerId="LiveId" clId="{EFA4AAD9-0EB3-43A1-A39F-F94367B10E34}" dt="2019-02-06T23:27:48.584" v="18003" actId="255"/>
        <pc:sldMkLst>
          <pc:docMk/>
          <pc:sldMk cId="3544781136" sldId="347"/>
        </pc:sldMkLst>
        <pc:spChg chg="mod">
          <ac:chgData name="Opal Graham" userId="f91867ea3a0f0556" providerId="LiveId" clId="{EFA4AAD9-0EB3-43A1-A39F-F94367B10E34}" dt="2019-02-06T23:27:48.584" v="18003" actId="255"/>
          <ac:spMkLst>
            <pc:docMk/>
            <pc:sldMk cId="3544781136" sldId="347"/>
            <ac:spMk id="3" creationId="{FCA28E16-A8A3-418D-9D39-4D215AB1877B}"/>
          </ac:spMkLst>
        </pc:spChg>
      </pc:sldChg>
      <pc:sldChg chg="delSp modSp add ord modNotesTx">
        <pc:chgData name="Opal Graham" userId="f91867ea3a0f0556" providerId="LiveId" clId="{EFA4AAD9-0EB3-43A1-A39F-F94367B10E34}" dt="2019-02-06T21:25:17.844" v="17419"/>
        <pc:sldMkLst>
          <pc:docMk/>
          <pc:sldMk cId="2436979641" sldId="349"/>
        </pc:sldMkLst>
        <pc:spChg chg="mod">
          <ac:chgData name="Opal Graham" userId="f91867ea3a0f0556" providerId="LiveId" clId="{EFA4AAD9-0EB3-43A1-A39F-F94367B10E34}" dt="2019-02-06T21:24:47.855" v="17416" actId="20577"/>
          <ac:spMkLst>
            <pc:docMk/>
            <pc:sldMk cId="2436979641" sldId="349"/>
            <ac:spMk id="3" creationId="{FCA28E16-A8A3-418D-9D39-4D215AB1877B}"/>
          </ac:spMkLst>
        </pc:spChg>
        <pc:spChg chg="del">
          <ac:chgData name="Opal Graham" userId="f91867ea3a0f0556" providerId="LiveId" clId="{EFA4AAD9-0EB3-43A1-A39F-F94367B10E34}" dt="2019-02-01T00:47:30.460" v="8806" actId="478"/>
          <ac:spMkLst>
            <pc:docMk/>
            <pc:sldMk cId="2436979641" sldId="349"/>
            <ac:spMk id="14" creationId="{46CEA57A-D969-4517-AF47-A563D1F66149}"/>
          </ac:spMkLst>
        </pc:spChg>
        <pc:spChg chg="del">
          <ac:chgData name="Opal Graham" userId="f91867ea3a0f0556" providerId="LiveId" clId="{EFA4AAD9-0EB3-43A1-A39F-F94367B10E34}" dt="2019-02-01T00:47:32.278" v="8807" actId="478"/>
          <ac:spMkLst>
            <pc:docMk/>
            <pc:sldMk cId="2436979641" sldId="349"/>
            <ac:spMk id="27" creationId="{020CC4B5-62BA-403C-99E4-4BB573B67D4F}"/>
          </ac:spMkLst>
        </pc:spChg>
        <pc:cxnChg chg="mod">
          <ac:chgData name="Opal Graham" userId="f91867ea3a0f0556" providerId="LiveId" clId="{EFA4AAD9-0EB3-43A1-A39F-F94367B10E34}" dt="2019-02-01T00:47:30.460" v="8806" actId="478"/>
          <ac:cxnSpMkLst>
            <pc:docMk/>
            <pc:sldMk cId="2436979641" sldId="349"/>
            <ac:cxnSpMk id="16" creationId="{D008EFD9-7DD8-4E08-B0F9-CCC626C3820A}"/>
          </ac:cxnSpMkLst>
        </pc:cxnChg>
        <pc:cxnChg chg="mod">
          <ac:chgData name="Opal Graham" userId="f91867ea3a0f0556" providerId="LiveId" clId="{EFA4AAD9-0EB3-43A1-A39F-F94367B10E34}" dt="2019-02-01T00:47:30.460" v="8806" actId="478"/>
          <ac:cxnSpMkLst>
            <pc:docMk/>
            <pc:sldMk cId="2436979641" sldId="349"/>
            <ac:cxnSpMk id="23" creationId="{FA1A0AE6-4AD7-4F49-80AF-DC3E6D08A8F5}"/>
          </ac:cxnSpMkLst>
        </pc:cxnChg>
      </pc:sldChg>
      <pc:sldChg chg="modSp add ord modNotesTx">
        <pc:chgData name="Opal Graham" userId="f91867ea3a0f0556" providerId="LiveId" clId="{EFA4AAD9-0EB3-43A1-A39F-F94367B10E34}" dt="2019-02-06T21:25:17.844" v="17419"/>
        <pc:sldMkLst>
          <pc:docMk/>
          <pc:sldMk cId="572628071" sldId="350"/>
        </pc:sldMkLst>
        <pc:spChg chg="mod">
          <ac:chgData name="Opal Graham" userId="f91867ea3a0f0556" providerId="LiveId" clId="{EFA4AAD9-0EB3-43A1-A39F-F94367B10E34}" dt="2019-02-06T21:24:58.138" v="17418" actId="20577"/>
          <ac:spMkLst>
            <pc:docMk/>
            <pc:sldMk cId="572628071" sldId="350"/>
            <ac:spMk id="3" creationId="{FCA28E16-A8A3-418D-9D39-4D215AB1877B}"/>
          </ac:spMkLst>
        </pc:spChg>
      </pc:sldChg>
      <pc:sldChg chg="addSp modSp add modNotesTx">
        <pc:chgData name="Opal Graham" userId="f91867ea3a0f0556" providerId="LiveId" clId="{EFA4AAD9-0EB3-43A1-A39F-F94367B10E34}" dt="2019-02-07T15:03:20.181" v="18187" actId="20577"/>
        <pc:sldMkLst>
          <pc:docMk/>
          <pc:sldMk cId="1622689693" sldId="351"/>
        </pc:sldMkLst>
        <pc:spChg chg="add mod">
          <ac:chgData name="Opal Graham" userId="f91867ea3a0f0556" providerId="LiveId" clId="{EFA4AAD9-0EB3-43A1-A39F-F94367B10E34}" dt="2019-02-07T15:03:20.181" v="18187" actId="20577"/>
          <ac:spMkLst>
            <pc:docMk/>
            <pc:sldMk cId="1622689693" sldId="351"/>
            <ac:spMk id="4" creationId="{1B3E7CC9-7881-4453-B187-06E59FBCDAB0}"/>
          </ac:spMkLst>
        </pc:spChg>
      </pc:sldChg>
      <pc:sldChg chg="addSp delSp modSp add modNotesTx">
        <pc:chgData name="Opal Graham" userId="f91867ea3a0f0556" providerId="LiveId" clId="{EFA4AAD9-0EB3-43A1-A39F-F94367B10E34}" dt="2019-02-07T15:03:24.833" v="18189" actId="20577"/>
        <pc:sldMkLst>
          <pc:docMk/>
          <pc:sldMk cId="2154491972" sldId="352"/>
        </pc:sldMkLst>
        <pc:spChg chg="add mod">
          <ac:chgData name="Opal Graham" userId="f91867ea3a0f0556" providerId="LiveId" clId="{EFA4AAD9-0EB3-43A1-A39F-F94367B10E34}" dt="2019-02-07T15:03:24.833" v="18189" actId="20577"/>
          <ac:spMkLst>
            <pc:docMk/>
            <pc:sldMk cId="2154491972" sldId="352"/>
            <ac:spMk id="15" creationId="{2B2DBFF6-75A3-4F95-92D6-F20D9CE8E168}"/>
          </ac:spMkLst>
        </pc:spChg>
        <pc:spChg chg="add del mod">
          <ac:chgData name="Opal Graham" userId="f91867ea3a0f0556" providerId="LiveId" clId="{EFA4AAD9-0EB3-43A1-A39F-F94367B10E34}" dt="2019-02-04T03:11:50.467" v="9820"/>
          <ac:spMkLst>
            <pc:docMk/>
            <pc:sldMk cId="2154491972" sldId="352"/>
            <ac:spMk id="20" creationId="{CACFB230-F4B3-4B5F-9356-181302926810}"/>
          </ac:spMkLst>
        </pc:spChg>
        <pc:spChg chg="del">
          <ac:chgData name="Opal Graham" userId="f91867ea3a0f0556" providerId="LiveId" clId="{EFA4AAD9-0EB3-43A1-A39F-F94367B10E34}" dt="2019-02-01T01:21:05.116" v="8951" actId="478"/>
          <ac:spMkLst>
            <pc:docMk/>
            <pc:sldMk cId="2154491972" sldId="352"/>
            <ac:spMk id="29" creationId="{A03EA9DB-E047-4D11-B63C-C222A2362A99}"/>
          </ac:spMkLst>
        </pc:spChg>
        <pc:spChg chg="del">
          <ac:chgData name="Opal Graham" userId="f91867ea3a0f0556" providerId="LiveId" clId="{EFA4AAD9-0EB3-43A1-A39F-F94367B10E34}" dt="2019-02-01T01:21:14.880" v="8956" actId="478"/>
          <ac:spMkLst>
            <pc:docMk/>
            <pc:sldMk cId="2154491972" sldId="352"/>
            <ac:spMk id="30" creationId="{594BC2B1-508F-4A80-9F93-F40DC19458A6}"/>
          </ac:spMkLst>
        </pc:spChg>
        <pc:spChg chg="del">
          <ac:chgData name="Opal Graham" userId="f91867ea3a0f0556" providerId="LiveId" clId="{EFA4AAD9-0EB3-43A1-A39F-F94367B10E34}" dt="2019-02-01T01:21:07.034" v="8952" actId="478"/>
          <ac:spMkLst>
            <pc:docMk/>
            <pc:sldMk cId="2154491972" sldId="352"/>
            <ac:spMk id="31" creationId="{4857089B-143C-4EF1-B5B2-44FE29B09E86}"/>
          </ac:spMkLst>
        </pc:spChg>
        <pc:spChg chg="del">
          <ac:chgData name="Opal Graham" userId="f91867ea3a0f0556" providerId="LiveId" clId="{EFA4AAD9-0EB3-43A1-A39F-F94367B10E34}" dt="2019-02-01T01:21:18.995" v="8958" actId="478"/>
          <ac:spMkLst>
            <pc:docMk/>
            <pc:sldMk cId="2154491972" sldId="352"/>
            <ac:spMk id="32" creationId="{D8AA1150-ED1A-4BEB-ACFB-0A04C1F2ECA8}"/>
          </ac:spMkLst>
        </pc:spChg>
        <pc:spChg chg="del">
          <ac:chgData name="Opal Graham" userId="f91867ea3a0f0556" providerId="LiveId" clId="{EFA4AAD9-0EB3-43A1-A39F-F94367B10E34}" dt="2019-02-01T01:21:17.342" v="8957" actId="478"/>
          <ac:spMkLst>
            <pc:docMk/>
            <pc:sldMk cId="2154491972" sldId="352"/>
            <ac:spMk id="33" creationId="{2AEE8957-C0D7-459B-9415-FC2784C73295}"/>
          </ac:spMkLst>
        </pc:spChg>
        <pc:spChg chg="del">
          <ac:chgData name="Opal Graham" userId="f91867ea3a0f0556" providerId="LiveId" clId="{EFA4AAD9-0EB3-43A1-A39F-F94367B10E34}" dt="2019-02-01T01:21:20.882" v="8959" actId="478"/>
          <ac:spMkLst>
            <pc:docMk/>
            <pc:sldMk cId="2154491972" sldId="352"/>
            <ac:spMk id="34" creationId="{A648C4CC-5F09-4323-9564-1600DDBC68A1}"/>
          </ac:spMkLst>
        </pc:spChg>
        <pc:spChg chg="del">
          <ac:chgData name="Opal Graham" userId="f91867ea3a0f0556" providerId="LiveId" clId="{EFA4AAD9-0EB3-43A1-A39F-F94367B10E34}" dt="2019-02-01T01:21:01.210" v="8949" actId="478"/>
          <ac:spMkLst>
            <pc:docMk/>
            <pc:sldMk cId="2154491972" sldId="352"/>
            <ac:spMk id="35" creationId="{08962B1D-6D9D-4BA7-AA21-E4A5717BFB52}"/>
          </ac:spMkLst>
        </pc:spChg>
        <pc:spChg chg="add del mod">
          <ac:chgData name="Opal Graham" userId="f91867ea3a0f0556" providerId="LiveId" clId="{EFA4AAD9-0EB3-43A1-A39F-F94367B10E34}" dt="2019-02-06T23:32:10.055" v="18011" actId="478"/>
          <ac:spMkLst>
            <pc:docMk/>
            <pc:sldMk cId="2154491972" sldId="352"/>
            <ac:spMk id="36" creationId="{A683F9C4-C485-483B-B18C-D8792DBE049F}"/>
          </ac:spMkLst>
        </pc:spChg>
        <pc:spChg chg="del">
          <ac:chgData name="Opal Graham" userId="f91867ea3a0f0556" providerId="LiveId" clId="{EFA4AAD9-0EB3-43A1-A39F-F94367B10E34}" dt="2019-02-01T01:21:10.936" v="8954" actId="478"/>
          <ac:spMkLst>
            <pc:docMk/>
            <pc:sldMk cId="2154491972" sldId="352"/>
            <ac:spMk id="38" creationId="{F83D0E2E-C3E6-45FA-878B-CEF74199A1FF}"/>
          </ac:spMkLst>
        </pc:spChg>
        <pc:spChg chg="del">
          <ac:chgData name="Opal Graham" userId="f91867ea3a0f0556" providerId="LiveId" clId="{EFA4AAD9-0EB3-43A1-A39F-F94367B10E34}" dt="2019-02-01T01:21:03.277" v="8950" actId="478"/>
          <ac:spMkLst>
            <pc:docMk/>
            <pc:sldMk cId="2154491972" sldId="352"/>
            <ac:spMk id="41" creationId="{5B8CC848-D6D8-49AA-B031-0A2FBB5D7484}"/>
          </ac:spMkLst>
        </pc:spChg>
        <pc:spChg chg="del">
          <ac:chgData name="Opal Graham" userId="f91867ea3a0f0556" providerId="LiveId" clId="{EFA4AAD9-0EB3-43A1-A39F-F94367B10E34}" dt="2019-02-01T01:21:12.619" v="8955" actId="478"/>
          <ac:spMkLst>
            <pc:docMk/>
            <pc:sldMk cId="2154491972" sldId="352"/>
            <ac:spMk id="42" creationId="{645E7C39-5358-43E7-9DB7-E0A1ECEEE5FA}"/>
          </ac:spMkLst>
        </pc:spChg>
        <pc:spChg chg="del">
          <ac:chgData name="Opal Graham" userId="f91867ea3a0f0556" providerId="LiveId" clId="{EFA4AAD9-0EB3-43A1-A39F-F94367B10E34}" dt="2019-02-01T01:20:59.126" v="8948" actId="478"/>
          <ac:spMkLst>
            <pc:docMk/>
            <pc:sldMk cId="2154491972" sldId="352"/>
            <ac:spMk id="43" creationId="{ADCA599D-4EA4-4644-BC4A-C5B6F434E9B1}"/>
          </ac:spMkLst>
        </pc:spChg>
        <pc:spChg chg="del">
          <ac:chgData name="Opal Graham" userId="f91867ea3a0f0556" providerId="LiveId" clId="{EFA4AAD9-0EB3-43A1-A39F-F94367B10E34}" dt="2019-02-01T01:21:09.065" v="8953" actId="478"/>
          <ac:spMkLst>
            <pc:docMk/>
            <pc:sldMk cId="2154491972" sldId="352"/>
            <ac:spMk id="44" creationId="{BEE16333-DFB2-4E1E-8314-FBAE03490688}"/>
          </ac:spMkLst>
        </pc:spChg>
        <pc:cxnChg chg="add del mod">
          <ac:chgData name="Opal Graham" userId="f91867ea3a0f0556" providerId="LiveId" clId="{EFA4AAD9-0EB3-43A1-A39F-F94367B10E34}" dt="2019-02-04T03:14:13.511" v="9822" actId="478"/>
          <ac:cxnSpMkLst>
            <pc:docMk/>
            <pc:sldMk cId="2154491972" sldId="352"/>
            <ac:cxnSpMk id="5" creationId="{1EDD4537-DA47-401B-ADEA-F52A83A4F13C}"/>
          </ac:cxnSpMkLst>
        </pc:cxnChg>
      </pc:sldChg>
      <pc:sldChg chg="add ord">
        <pc:chgData name="Opal Graham" userId="f91867ea3a0f0556" providerId="LiveId" clId="{EFA4AAD9-0EB3-43A1-A39F-F94367B10E34}" dt="2019-02-05T00:27:14.472" v="9950"/>
        <pc:sldMkLst>
          <pc:docMk/>
          <pc:sldMk cId="3537791573" sldId="353"/>
        </pc:sldMkLst>
      </pc:sldChg>
      <pc:sldChg chg="add ord">
        <pc:chgData name="Opal Graham" userId="f91867ea3a0f0556" providerId="LiveId" clId="{EFA4AAD9-0EB3-43A1-A39F-F94367B10E34}" dt="2019-02-05T00:27:14.472" v="9950"/>
        <pc:sldMkLst>
          <pc:docMk/>
          <pc:sldMk cId="809768576" sldId="354"/>
        </pc:sldMkLst>
      </pc:sldChg>
      <pc:sldChg chg="add ord">
        <pc:chgData name="Opal Graham" userId="f91867ea3a0f0556" providerId="LiveId" clId="{EFA4AAD9-0EB3-43A1-A39F-F94367B10E34}" dt="2019-02-05T00:27:14.472" v="9950"/>
        <pc:sldMkLst>
          <pc:docMk/>
          <pc:sldMk cId="108402886" sldId="355"/>
        </pc:sldMkLst>
      </pc:sldChg>
      <pc:sldChg chg="add ord">
        <pc:chgData name="Opal Graham" userId="f91867ea3a0f0556" providerId="LiveId" clId="{EFA4AAD9-0EB3-43A1-A39F-F94367B10E34}" dt="2019-02-05T00:27:14.472" v="9950"/>
        <pc:sldMkLst>
          <pc:docMk/>
          <pc:sldMk cId="3511788546" sldId="356"/>
        </pc:sldMkLst>
      </pc:sldChg>
      <pc:sldChg chg="delSp add ord">
        <pc:chgData name="Opal Graham" userId="f91867ea3a0f0556" providerId="LiveId" clId="{EFA4AAD9-0EB3-43A1-A39F-F94367B10E34}" dt="2019-02-05T00:27:14.472" v="9950"/>
        <pc:sldMkLst>
          <pc:docMk/>
          <pc:sldMk cId="3731592592" sldId="357"/>
        </pc:sldMkLst>
        <pc:spChg chg="del">
          <ac:chgData name="Opal Graham" userId="f91867ea3a0f0556" providerId="LiveId" clId="{EFA4AAD9-0EB3-43A1-A39F-F94367B10E34}" dt="2019-02-04T03:02:09.859" v="9762" actId="478"/>
          <ac:spMkLst>
            <pc:docMk/>
            <pc:sldMk cId="3731592592" sldId="357"/>
            <ac:spMk id="56" creationId="{F931C43B-E288-4CF5-A920-415582F205EE}"/>
          </ac:spMkLst>
        </pc:spChg>
      </pc:sldChg>
      <pc:sldChg chg="add ord">
        <pc:chgData name="Opal Graham" userId="f91867ea3a0f0556" providerId="LiveId" clId="{EFA4AAD9-0EB3-43A1-A39F-F94367B10E34}" dt="2019-02-05T00:27:14.472" v="9950"/>
        <pc:sldMkLst>
          <pc:docMk/>
          <pc:sldMk cId="1216904245" sldId="358"/>
        </pc:sldMkLst>
      </pc:sldChg>
      <pc:sldChg chg="add ord">
        <pc:chgData name="Opal Graham" userId="f91867ea3a0f0556" providerId="LiveId" clId="{EFA4AAD9-0EB3-43A1-A39F-F94367B10E34}" dt="2019-02-05T00:27:14.472" v="9950"/>
        <pc:sldMkLst>
          <pc:docMk/>
          <pc:sldMk cId="2367689217" sldId="359"/>
        </pc:sldMkLst>
      </pc:sldChg>
      <pc:sldChg chg="add ord">
        <pc:chgData name="Opal Graham" userId="f91867ea3a0f0556" providerId="LiveId" clId="{EFA4AAD9-0EB3-43A1-A39F-F94367B10E34}" dt="2019-02-05T00:27:14.472" v="9950"/>
        <pc:sldMkLst>
          <pc:docMk/>
          <pc:sldMk cId="3639088377" sldId="360"/>
        </pc:sldMkLst>
      </pc:sldChg>
      <pc:sldChg chg="add ord">
        <pc:chgData name="Opal Graham" userId="f91867ea3a0f0556" providerId="LiveId" clId="{EFA4AAD9-0EB3-43A1-A39F-F94367B10E34}" dt="2019-02-05T00:27:14.472" v="9950"/>
        <pc:sldMkLst>
          <pc:docMk/>
          <pc:sldMk cId="3229549106" sldId="361"/>
        </pc:sldMkLst>
      </pc:sldChg>
      <pc:sldChg chg="add ord">
        <pc:chgData name="Opal Graham" userId="f91867ea3a0f0556" providerId="LiveId" clId="{EFA4AAD9-0EB3-43A1-A39F-F94367B10E34}" dt="2019-02-05T00:27:14.472" v="9950"/>
        <pc:sldMkLst>
          <pc:docMk/>
          <pc:sldMk cId="1646093422" sldId="362"/>
        </pc:sldMkLst>
      </pc:sldChg>
      <pc:sldChg chg="add ord">
        <pc:chgData name="Opal Graham" userId="f91867ea3a0f0556" providerId="LiveId" clId="{EFA4AAD9-0EB3-43A1-A39F-F94367B10E34}" dt="2019-02-05T00:27:14.472" v="9950"/>
        <pc:sldMkLst>
          <pc:docMk/>
          <pc:sldMk cId="3689110664" sldId="363"/>
        </pc:sldMkLst>
      </pc:sldChg>
      <pc:sldChg chg="add ord">
        <pc:chgData name="Opal Graham" userId="f91867ea3a0f0556" providerId="LiveId" clId="{EFA4AAD9-0EB3-43A1-A39F-F94367B10E34}" dt="2019-02-05T00:27:14.472" v="9950"/>
        <pc:sldMkLst>
          <pc:docMk/>
          <pc:sldMk cId="2959736666" sldId="364"/>
        </pc:sldMkLst>
      </pc:sldChg>
      <pc:sldChg chg="add ord">
        <pc:chgData name="Opal Graham" userId="f91867ea3a0f0556" providerId="LiveId" clId="{EFA4AAD9-0EB3-43A1-A39F-F94367B10E34}" dt="2019-02-05T00:27:14.472" v="9950"/>
        <pc:sldMkLst>
          <pc:docMk/>
          <pc:sldMk cId="3519946988" sldId="365"/>
        </pc:sldMkLst>
      </pc:sldChg>
      <pc:sldChg chg="addSp delSp modSp add modNotesTx">
        <pc:chgData name="Opal Graham" userId="f91867ea3a0f0556" providerId="LiveId" clId="{EFA4AAD9-0EB3-43A1-A39F-F94367B10E34}" dt="2019-02-07T15:03:29.527" v="18191" actId="20577"/>
        <pc:sldMkLst>
          <pc:docMk/>
          <pc:sldMk cId="2755569689" sldId="366"/>
        </pc:sldMkLst>
        <pc:spChg chg="add mod">
          <ac:chgData name="Opal Graham" userId="f91867ea3a0f0556" providerId="LiveId" clId="{EFA4AAD9-0EB3-43A1-A39F-F94367B10E34}" dt="2019-02-07T15:03:29.527" v="18191" actId="20577"/>
          <ac:spMkLst>
            <pc:docMk/>
            <pc:sldMk cId="2755569689" sldId="366"/>
            <ac:spMk id="16" creationId="{A8FF3159-351E-4598-A8C5-EB865AF6FFF7}"/>
          </ac:spMkLst>
        </pc:spChg>
        <pc:spChg chg="del">
          <ac:chgData name="Opal Graham" userId="f91867ea3a0f0556" providerId="LiveId" clId="{EFA4AAD9-0EB3-43A1-A39F-F94367B10E34}" dt="2019-02-06T23:32:23.345" v="18013" actId="478"/>
          <ac:spMkLst>
            <pc:docMk/>
            <pc:sldMk cId="2755569689" sldId="366"/>
            <ac:spMk id="36" creationId="{A683F9C4-C485-483B-B18C-D8792DBE049F}"/>
          </ac:spMkLst>
        </pc:spChg>
      </pc:sldChg>
      <pc:sldChg chg="addSp delSp modSp add modNotesTx">
        <pc:chgData name="Opal Graham" userId="f91867ea3a0f0556" providerId="LiveId" clId="{EFA4AAD9-0EB3-43A1-A39F-F94367B10E34}" dt="2019-02-07T15:03:34.709" v="18193" actId="20577"/>
        <pc:sldMkLst>
          <pc:docMk/>
          <pc:sldMk cId="883397037" sldId="367"/>
        </pc:sldMkLst>
        <pc:spChg chg="mod">
          <ac:chgData name="Opal Graham" userId="f91867ea3a0f0556" providerId="LiveId" clId="{EFA4AAD9-0EB3-43A1-A39F-F94367B10E34}" dt="2019-02-04T03:14:33.673" v="9824" actId="207"/>
          <ac:spMkLst>
            <pc:docMk/>
            <pc:sldMk cId="883397037" sldId="367"/>
            <ac:spMk id="3" creationId="{BCF7EC3C-892D-49FD-9AD2-658DA889FEDE}"/>
          </ac:spMkLst>
        </pc:spChg>
        <pc:spChg chg="mod">
          <ac:chgData name="Opal Graham" userId="f91867ea3a0f0556" providerId="LiveId" clId="{EFA4AAD9-0EB3-43A1-A39F-F94367B10E34}" dt="2019-02-04T03:26:32.240" v="9858" actId="692"/>
          <ac:spMkLst>
            <pc:docMk/>
            <pc:sldMk cId="883397037" sldId="367"/>
            <ac:spMk id="7" creationId="{6786DAF2-1256-4D35-B457-74168F5F9691}"/>
          </ac:spMkLst>
        </pc:spChg>
        <pc:spChg chg="add mod">
          <ac:chgData name="Opal Graham" userId="f91867ea3a0f0556" providerId="LiveId" clId="{EFA4AAD9-0EB3-43A1-A39F-F94367B10E34}" dt="2019-02-07T15:03:34.709" v="18193" actId="20577"/>
          <ac:spMkLst>
            <pc:docMk/>
            <pc:sldMk cId="883397037" sldId="367"/>
            <ac:spMk id="16" creationId="{6D6EDC09-9803-4757-84A0-19B06B210103}"/>
          </ac:spMkLst>
        </pc:spChg>
        <pc:spChg chg="mod">
          <ac:chgData name="Opal Graham" userId="f91867ea3a0f0556" providerId="LiveId" clId="{EFA4AAD9-0EB3-43A1-A39F-F94367B10E34}" dt="2019-02-04T03:15:03.555" v="9827" actId="207"/>
          <ac:spMkLst>
            <pc:docMk/>
            <pc:sldMk cId="883397037" sldId="367"/>
            <ac:spMk id="21" creationId="{B08C332D-A3D6-4847-ABBB-996CC30476BD}"/>
          </ac:spMkLst>
        </pc:spChg>
        <pc:spChg chg="mod">
          <ac:chgData name="Opal Graham" userId="f91867ea3a0f0556" providerId="LiveId" clId="{EFA4AAD9-0EB3-43A1-A39F-F94367B10E34}" dt="2019-02-04T03:14:51.290" v="9825" actId="207"/>
          <ac:spMkLst>
            <pc:docMk/>
            <pc:sldMk cId="883397037" sldId="367"/>
            <ac:spMk id="23" creationId="{8AD22451-4510-4320-A8D1-822A3EDAEA35}"/>
          </ac:spMkLst>
        </pc:spChg>
        <pc:spChg chg="mod">
          <ac:chgData name="Opal Graham" userId="f91867ea3a0f0556" providerId="LiveId" clId="{EFA4AAD9-0EB3-43A1-A39F-F94367B10E34}" dt="2019-02-04T03:14:58.800" v="9826" actId="207"/>
          <ac:spMkLst>
            <pc:docMk/>
            <pc:sldMk cId="883397037" sldId="367"/>
            <ac:spMk id="24" creationId="{60A3CAA6-A01E-4E69-8D92-2C51C103C1AA}"/>
          </ac:spMkLst>
        </pc:spChg>
        <pc:spChg chg="ord">
          <ac:chgData name="Opal Graham" userId="f91867ea3a0f0556" providerId="LiveId" clId="{EFA4AAD9-0EB3-43A1-A39F-F94367B10E34}" dt="2019-02-05T01:38:07.367" v="15312" actId="167"/>
          <ac:spMkLst>
            <pc:docMk/>
            <pc:sldMk cId="883397037" sldId="367"/>
            <ac:spMk id="26" creationId="{C55C3562-6F79-4B8A-B300-CDC185A69B10}"/>
          </ac:spMkLst>
        </pc:spChg>
        <pc:spChg chg="ord">
          <ac:chgData name="Opal Graham" userId="f91867ea3a0f0556" providerId="LiveId" clId="{EFA4AAD9-0EB3-43A1-A39F-F94367B10E34}" dt="2019-02-05T01:38:11.190" v="15313" actId="167"/>
          <ac:spMkLst>
            <pc:docMk/>
            <pc:sldMk cId="883397037" sldId="367"/>
            <ac:spMk id="27" creationId="{A00D72D2-F1C7-4688-B1F1-40ACF9A8E071}"/>
          </ac:spMkLst>
        </pc:spChg>
        <pc:spChg chg="mod">
          <ac:chgData name="Opal Graham" userId="f91867ea3a0f0556" providerId="LiveId" clId="{EFA4AAD9-0EB3-43A1-A39F-F94367B10E34}" dt="2019-02-04T03:26:39.914" v="9864" actId="692"/>
          <ac:spMkLst>
            <pc:docMk/>
            <pc:sldMk cId="883397037" sldId="367"/>
            <ac:spMk id="28" creationId="{7189A224-8C77-4D22-B2B2-323482FFE608}"/>
          </ac:spMkLst>
        </pc:spChg>
        <pc:spChg chg="del">
          <ac:chgData name="Opal Graham" userId="f91867ea3a0f0556" providerId="LiveId" clId="{EFA4AAD9-0EB3-43A1-A39F-F94367B10E34}" dt="2019-02-06T23:32:47.647" v="18015" actId="478"/>
          <ac:spMkLst>
            <pc:docMk/>
            <pc:sldMk cId="883397037" sldId="367"/>
            <ac:spMk id="36" creationId="{A683F9C4-C485-483B-B18C-D8792DBE049F}"/>
          </ac:spMkLst>
        </pc:spChg>
      </pc:sldChg>
      <pc:sldChg chg="addSp delSp modSp add modNotesTx">
        <pc:chgData name="Opal Graham" userId="f91867ea3a0f0556" providerId="LiveId" clId="{EFA4AAD9-0EB3-43A1-A39F-F94367B10E34}" dt="2019-02-07T15:03:39.382" v="18195" actId="20577"/>
        <pc:sldMkLst>
          <pc:docMk/>
          <pc:sldMk cId="1404616802" sldId="368"/>
        </pc:sldMkLst>
        <pc:spChg chg="mod">
          <ac:chgData name="Opal Graham" userId="f91867ea3a0f0556" providerId="LiveId" clId="{EFA4AAD9-0EB3-43A1-A39F-F94367B10E34}" dt="2019-02-04T03:27:43.390" v="9881" actId="692"/>
          <ac:spMkLst>
            <pc:docMk/>
            <pc:sldMk cId="1404616802" sldId="368"/>
            <ac:spMk id="7" creationId="{6786DAF2-1256-4D35-B457-74168F5F9691}"/>
          </ac:spMkLst>
        </pc:spChg>
        <pc:spChg chg="add mod">
          <ac:chgData name="Opal Graham" userId="f91867ea3a0f0556" providerId="LiveId" clId="{EFA4AAD9-0EB3-43A1-A39F-F94367B10E34}" dt="2019-02-07T15:03:39.382" v="18195" actId="20577"/>
          <ac:spMkLst>
            <pc:docMk/>
            <pc:sldMk cId="1404616802" sldId="368"/>
            <ac:spMk id="17" creationId="{17838663-680E-4085-B871-A9C46C302B2E}"/>
          </ac:spMkLst>
        </pc:spChg>
        <pc:spChg chg="mod">
          <ac:chgData name="Opal Graham" userId="f91867ea3a0f0556" providerId="LiveId" clId="{EFA4AAD9-0EB3-43A1-A39F-F94367B10E34}" dt="2019-02-04T03:27:10.159" v="9867" actId="207"/>
          <ac:spMkLst>
            <pc:docMk/>
            <pc:sldMk cId="1404616802" sldId="368"/>
            <ac:spMk id="22" creationId="{33AAF32F-96A3-4F7D-973F-62F3DB2816C6}"/>
          </ac:spMkLst>
        </pc:spChg>
        <pc:spChg chg="mod">
          <ac:chgData name="Opal Graham" userId="f91867ea3a0f0556" providerId="LiveId" clId="{EFA4AAD9-0EB3-43A1-A39F-F94367B10E34}" dt="2019-02-04T03:17:01.999" v="9832" actId="207"/>
          <ac:spMkLst>
            <pc:docMk/>
            <pc:sldMk cId="1404616802" sldId="368"/>
            <ac:spMk id="25" creationId="{31B87BE5-F2B9-4CB9-AA65-D6DF8580093C}"/>
          </ac:spMkLst>
        </pc:spChg>
        <pc:spChg chg="ord">
          <ac:chgData name="Opal Graham" userId="f91867ea3a0f0556" providerId="LiveId" clId="{EFA4AAD9-0EB3-43A1-A39F-F94367B10E34}" dt="2019-02-05T01:37:57.200" v="15311" actId="167"/>
          <ac:spMkLst>
            <pc:docMk/>
            <pc:sldMk cId="1404616802" sldId="368"/>
            <ac:spMk id="26" creationId="{C55C3562-6F79-4B8A-B300-CDC185A69B10}"/>
          </ac:spMkLst>
        </pc:spChg>
        <pc:spChg chg="mod">
          <ac:chgData name="Opal Graham" userId="f91867ea3a0f0556" providerId="LiveId" clId="{EFA4AAD9-0EB3-43A1-A39F-F94367B10E34}" dt="2019-02-04T03:27:55.636" v="9888" actId="692"/>
          <ac:spMkLst>
            <pc:docMk/>
            <pc:sldMk cId="1404616802" sldId="368"/>
            <ac:spMk id="27" creationId="{A00D72D2-F1C7-4688-B1F1-40ACF9A8E071}"/>
          </ac:spMkLst>
        </pc:spChg>
        <pc:spChg chg="mod">
          <ac:chgData name="Opal Graham" userId="f91867ea3a0f0556" providerId="LiveId" clId="{EFA4AAD9-0EB3-43A1-A39F-F94367B10E34}" dt="2019-02-04T03:27:28.390" v="9874" actId="692"/>
          <ac:spMkLst>
            <pc:docMk/>
            <pc:sldMk cId="1404616802" sldId="368"/>
            <ac:spMk id="28" creationId="{7189A224-8C77-4D22-B2B2-323482FFE608}"/>
          </ac:spMkLst>
        </pc:spChg>
        <pc:spChg chg="del">
          <ac:chgData name="Opal Graham" userId="f91867ea3a0f0556" providerId="LiveId" clId="{EFA4AAD9-0EB3-43A1-A39F-F94367B10E34}" dt="2019-02-06T23:33:02.415" v="18017" actId="478"/>
          <ac:spMkLst>
            <pc:docMk/>
            <pc:sldMk cId="1404616802" sldId="368"/>
            <ac:spMk id="36" creationId="{A683F9C4-C485-483B-B18C-D8792DBE049F}"/>
          </ac:spMkLst>
        </pc:spChg>
        <pc:cxnChg chg="add mod">
          <ac:chgData name="Opal Graham" userId="f91867ea3a0f0556" providerId="LiveId" clId="{EFA4AAD9-0EB3-43A1-A39F-F94367B10E34}" dt="2019-02-04T03:16:22.986" v="9831" actId="14100"/>
          <ac:cxnSpMkLst>
            <pc:docMk/>
            <pc:sldMk cId="1404616802" sldId="368"/>
            <ac:cxnSpMk id="16" creationId="{61CE5451-8A4F-4ABA-B683-AD256109B656}"/>
          </ac:cxnSpMkLst>
        </pc:cxnChg>
        <pc:cxnChg chg="add del mod">
          <ac:chgData name="Opal Graham" userId="f91867ea3a0f0556" providerId="LiveId" clId="{EFA4AAD9-0EB3-43A1-A39F-F94367B10E34}" dt="2019-02-04T03:27:03.547" v="9866" actId="478"/>
          <ac:cxnSpMkLst>
            <pc:docMk/>
            <pc:sldMk cId="1404616802" sldId="368"/>
            <ac:cxnSpMk id="18" creationId="{76FC3105-DC5E-42D1-93C4-602D8F531A12}"/>
          </ac:cxnSpMkLst>
        </pc:cxnChg>
      </pc:sldChg>
      <pc:sldChg chg="addSp delSp modSp add modNotesTx">
        <pc:chgData name="Opal Graham" userId="f91867ea3a0f0556" providerId="LiveId" clId="{EFA4AAD9-0EB3-43A1-A39F-F94367B10E34}" dt="2019-02-07T15:03:49.535" v="18199" actId="20577"/>
        <pc:sldMkLst>
          <pc:docMk/>
          <pc:sldMk cId="4015921461" sldId="369"/>
        </pc:sldMkLst>
        <pc:spChg chg="mod">
          <ac:chgData name="Opal Graham" userId="f91867ea3a0f0556" providerId="LiveId" clId="{EFA4AAD9-0EB3-43A1-A39F-F94367B10E34}" dt="2019-02-04T03:24:42.923" v="9850" actId="692"/>
          <ac:spMkLst>
            <pc:docMk/>
            <pc:sldMk cId="4015921461" sldId="369"/>
            <ac:spMk id="6" creationId="{03FD15CD-A189-4AB3-AFF3-B3E9675FE6E7}"/>
          </ac:spMkLst>
        </pc:spChg>
        <pc:spChg chg="mod">
          <ac:chgData name="Opal Graham" userId="f91867ea3a0f0556" providerId="LiveId" clId="{EFA4AAD9-0EB3-43A1-A39F-F94367B10E34}" dt="2019-02-04T03:29:06.825" v="9932" actId="692"/>
          <ac:spMkLst>
            <pc:docMk/>
            <pc:sldMk cId="4015921461" sldId="369"/>
            <ac:spMk id="7" creationId="{6786DAF2-1256-4D35-B457-74168F5F9691}"/>
          </ac:spMkLst>
        </pc:spChg>
        <pc:spChg chg="add mod">
          <ac:chgData name="Opal Graham" userId="f91867ea3a0f0556" providerId="LiveId" clId="{EFA4AAD9-0EB3-43A1-A39F-F94367B10E34}" dt="2019-02-07T15:03:49.535" v="18199" actId="20577"/>
          <ac:spMkLst>
            <pc:docMk/>
            <pc:sldMk cId="4015921461" sldId="369"/>
            <ac:spMk id="19" creationId="{5990A650-374B-493E-B315-AC9FF6D6BEBE}"/>
          </ac:spMkLst>
        </pc:spChg>
        <pc:spChg chg="mod">
          <ac:chgData name="Opal Graham" userId="f91867ea3a0f0556" providerId="LiveId" clId="{EFA4AAD9-0EB3-43A1-A39F-F94367B10E34}" dt="2019-02-04T03:29:27.747" v="9946" actId="692"/>
          <ac:spMkLst>
            <pc:docMk/>
            <pc:sldMk cId="4015921461" sldId="369"/>
            <ac:spMk id="26" creationId="{C55C3562-6F79-4B8A-B300-CDC185A69B10}"/>
          </ac:spMkLst>
        </pc:spChg>
        <pc:spChg chg="mod">
          <ac:chgData name="Opal Graham" userId="f91867ea3a0f0556" providerId="LiveId" clId="{EFA4AAD9-0EB3-43A1-A39F-F94367B10E34}" dt="2019-02-04T03:29:18.059" v="9939" actId="692"/>
          <ac:spMkLst>
            <pc:docMk/>
            <pc:sldMk cId="4015921461" sldId="369"/>
            <ac:spMk id="27" creationId="{A00D72D2-F1C7-4688-B1F1-40ACF9A8E071}"/>
          </ac:spMkLst>
        </pc:spChg>
        <pc:spChg chg="mod">
          <ac:chgData name="Opal Graham" userId="f91867ea3a0f0556" providerId="LiveId" clId="{EFA4AAD9-0EB3-43A1-A39F-F94367B10E34}" dt="2019-02-04T03:28:55.137" v="9925" actId="692"/>
          <ac:spMkLst>
            <pc:docMk/>
            <pc:sldMk cId="4015921461" sldId="369"/>
            <ac:spMk id="28" creationId="{7189A224-8C77-4D22-B2B2-323482FFE608}"/>
          </ac:spMkLst>
        </pc:spChg>
        <pc:spChg chg="del">
          <ac:chgData name="Opal Graham" userId="f91867ea3a0f0556" providerId="LiveId" clId="{EFA4AAD9-0EB3-43A1-A39F-F94367B10E34}" dt="2019-02-06T23:33:14.899" v="18021" actId="478"/>
          <ac:spMkLst>
            <pc:docMk/>
            <pc:sldMk cId="4015921461" sldId="369"/>
            <ac:spMk id="36" creationId="{A683F9C4-C485-483B-B18C-D8792DBE049F}"/>
          </ac:spMkLst>
        </pc:spChg>
      </pc:sldChg>
      <pc:sldChg chg="addSp delSp modSp add modNotesTx">
        <pc:chgData name="Opal Graham" userId="f91867ea3a0f0556" providerId="LiveId" clId="{EFA4AAD9-0EB3-43A1-A39F-F94367B10E34}" dt="2019-02-07T15:03:44.709" v="18197" actId="20577"/>
        <pc:sldMkLst>
          <pc:docMk/>
          <pc:sldMk cId="1000103655" sldId="370"/>
        </pc:sldMkLst>
        <pc:spChg chg="mod">
          <ac:chgData name="Opal Graham" userId="f91867ea3a0f0556" providerId="LiveId" clId="{EFA4AAD9-0EB3-43A1-A39F-F94367B10E34}" dt="2019-02-04T03:28:23.129" v="9904" actId="692"/>
          <ac:spMkLst>
            <pc:docMk/>
            <pc:sldMk cId="1000103655" sldId="370"/>
            <ac:spMk id="7" creationId="{6786DAF2-1256-4D35-B457-74168F5F9691}"/>
          </ac:spMkLst>
        </pc:spChg>
        <pc:spChg chg="add mod">
          <ac:chgData name="Opal Graham" userId="f91867ea3a0f0556" providerId="LiveId" clId="{EFA4AAD9-0EB3-43A1-A39F-F94367B10E34}" dt="2019-02-07T15:03:44.709" v="18197" actId="20577"/>
          <ac:spMkLst>
            <pc:docMk/>
            <pc:sldMk cId="1000103655" sldId="370"/>
            <ac:spMk id="19" creationId="{4D26541D-3AAB-4270-9DB3-1C86CBAE1371}"/>
          </ac:spMkLst>
        </pc:spChg>
        <pc:spChg chg="mod">
          <ac:chgData name="Opal Graham" userId="f91867ea3a0f0556" providerId="LiveId" clId="{EFA4AAD9-0EB3-43A1-A39F-F94367B10E34}" dt="2019-02-04T03:28:40.643" v="9918" actId="692"/>
          <ac:spMkLst>
            <pc:docMk/>
            <pc:sldMk cId="1000103655" sldId="370"/>
            <ac:spMk id="26" creationId="{C55C3562-6F79-4B8A-B300-CDC185A69B10}"/>
          </ac:spMkLst>
        </pc:spChg>
        <pc:spChg chg="mod">
          <ac:chgData name="Opal Graham" userId="f91867ea3a0f0556" providerId="LiveId" clId="{EFA4AAD9-0EB3-43A1-A39F-F94367B10E34}" dt="2019-02-04T03:28:33.001" v="9911" actId="692"/>
          <ac:spMkLst>
            <pc:docMk/>
            <pc:sldMk cId="1000103655" sldId="370"/>
            <ac:spMk id="27" creationId="{A00D72D2-F1C7-4688-B1F1-40ACF9A8E071}"/>
          </ac:spMkLst>
        </pc:spChg>
        <pc:spChg chg="mod">
          <ac:chgData name="Opal Graham" userId="f91867ea3a0f0556" providerId="LiveId" clId="{EFA4AAD9-0EB3-43A1-A39F-F94367B10E34}" dt="2019-02-04T03:28:12.658" v="9895" actId="692"/>
          <ac:spMkLst>
            <pc:docMk/>
            <pc:sldMk cId="1000103655" sldId="370"/>
            <ac:spMk id="28" creationId="{7189A224-8C77-4D22-B2B2-323482FFE608}"/>
          </ac:spMkLst>
        </pc:spChg>
        <pc:spChg chg="del">
          <ac:chgData name="Opal Graham" userId="f91867ea3a0f0556" providerId="LiveId" clId="{EFA4AAD9-0EB3-43A1-A39F-F94367B10E34}" dt="2019-02-06T23:33:09.244" v="18019" actId="478"/>
          <ac:spMkLst>
            <pc:docMk/>
            <pc:sldMk cId="1000103655" sldId="370"/>
            <ac:spMk id="36" creationId="{A683F9C4-C485-483B-B18C-D8792DBE049F}"/>
          </ac:spMkLst>
        </pc:spChg>
      </pc:sldChg>
      <pc:sldChg chg="addSp delSp modSp add">
        <pc:chgData name="Opal Graham" userId="f91867ea3a0f0556" providerId="LiveId" clId="{EFA4AAD9-0EB3-43A1-A39F-F94367B10E34}" dt="2019-02-06T23:03:48.567" v="17736" actId="20577"/>
        <pc:sldMkLst>
          <pc:docMk/>
          <pc:sldMk cId="2414615455" sldId="371"/>
        </pc:sldMkLst>
        <pc:spChg chg="mod">
          <ac:chgData name="Opal Graham" userId="f91867ea3a0f0556" providerId="LiveId" clId="{EFA4AAD9-0EB3-43A1-A39F-F94367B10E34}" dt="2019-02-06T21:48:31.774" v="17465" actId="692"/>
          <ac:spMkLst>
            <pc:docMk/>
            <pc:sldMk cId="2414615455" sldId="371"/>
            <ac:spMk id="11" creationId="{9DAD22F4-2537-4357-AD80-66092AEF2B02}"/>
          </ac:spMkLst>
        </pc:spChg>
        <pc:spChg chg="del">
          <ac:chgData name="Opal Graham" userId="f91867ea3a0f0556" providerId="LiveId" clId="{EFA4AAD9-0EB3-43A1-A39F-F94367B10E34}" dt="2019-02-05T00:59:43.960" v="11466" actId="478"/>
          <ac:spMkLst>
            <pc:docMk/>
            <pc:sldMk cId="2414615455" sldId="371"/>
            <ac:spMk id="32" creationId="{3B2226CC-C28D-4451-9C8F-74D89010100C}"/>
          </ac:spMkLst>
        </pc:spChg>
        <pc:spChg chg="del mod">
          <ac:chgData name="Opal Graham" userId="f91867ea3a0f0556" providerId="LiveId" clId="{EFA4AAD9-0EB3-43A1-A39F-F94367B10E34}" dt="2019-02-06T22:57:53.630" v="17682" actId="478"/>
          <ac:spMkLst>
            <pc:docMk/>
            <pc:sldMk cId="2414615455" sldId="371"/>
            <ac:spMk id="40" creationId="{95112E98-CC14-448C-9C18-58D3847B5361}"/>
          </ac:spMkLst>
        </pc:spChg>
        <pc:spChg chg="del">
          <ac:chgData name="Opal Graham" userId="f91867ea3a0f0556" providerId="LiveId" clId="{EFA4AAD9-0EB3-43A1-A39F-F94367B10E34}" dt="2019-02-05T01:02:52.972" v="11486" actId="478"/>
          <ac:spMkLst>
            <pc:docMk/>
            <pc:sldMk cId="2414615455" sldId="371"/>
            <ac:spMk id="41" creationId="{BFE69911-6083-438A-AC72-5C61BF8853F7}"/>
          </ac:spMkLst>
        </pc:spChg>
        <pc:spChg chg="add">
          <ac:chgData name="Opal Graham" userId="f91867ea3a0f0556" providerId="LiveId" clId="{EFA4AAD9-0EB3-43A1-A39F-F94367B10E34}" dt="2019-02-06T23:03:22.148" v="17721"/>
          <ac:spMkLst>
            <pc:docMk/>
            <pc:sldMk cId="2414615455" sldId="371"/>
            <ac:spMk id="41" creationId="{C7B0FD1A-0481-47AF-BB51-CF493078C8F2}"/>
          </ac:spMkLst>
        </pc:spChg>
        <pc:spChg chg="add mod ord">
          <ac:chgData name="Opal Graham" userId="f91867ea3a0f0556" providerId="LiveId" clId="{EFA4AAD9-0EB3-43A1-A39F-F94367B10E34}" dt="2019-02-06T23:03:48.567" v="17736" actId="20577"/>
          <ac:spMkLst>
            <pc:docMk/>
            <pc:sldMk cId="2414615455" sldId="371"/>
            <ac:spMk id="42" creationId="{47C863EA-4D8F-4D72-ADBE-1657971C8E04}"/>
          </ac:spMkLst>
        </pc:spChg>
        <pc:spChg chg="add ord">
          <ac:chgData name="Opal Graham" userId="f91867ea3a0f0556" providerId="LiveId" clId="{EFA4AAD9-0EB3-43A1-A39F-F94367B10E34}" dt="2019-02-05T01:04:51.063" v="11497" actId="167"/>
          <ac:spMkLst>
            <pc:docMk/>
            <pc:sldMk cId="2414615455" sldId="371"/>
            <ac:spMk id="43" creationId="{326D3514-44EC-4A03-A79E-83184DDA8011}"/>
          </ac:spMkLst>
        </pc:spChg>
        <pc:spChg chg="del">
          <ac:chgData name="Opal Graham" userId="f91867ea3a0f0556" providerId="LiveId" clId="{EFA4AAD9-0EB3-43A1-A39F-F94367B10E34}" dt="2019-02-05T01:04:56.080" v="11498" actId="478"/>
          <ac:spMkLst>
            <pc:docMk/>
            <pc:sldMk cId="2414615455" sldId="371"/>
            <ac:spMk id="44" creationId="{EFAFAD12-5672-4E6F-BBC2-5A459756F756}"/>
          </ac:spMkLst>
        </pc:spChg>
        <pc:spChg chg="add del">
          <ac:chgData name="Opal Graham" userId="f91867ea3a0f0556" providerId="LiveId" clId="{EFA4AAD9-0EB3-43A1-A39F-F94367B10E34}" dt="2019-02-06T23:03:21.395" v="17720" actId="478"/>
          <ac:spMkLst>
            <pc:docMk/>
            <pc:sldMk cId="2414615455" sldId="371"/>
            <ac:spMk id="45" creationId="{CAD78324-77EB-4E64-8A03-05F94913E5CF}"/>
          </ac:spMkLst>
        </pc:spChg>
      </pc:sldChg>
      <pc:sldChg chg="addSp delSp modSp add">
        <pc:chgData name="Opal Graham" userId="f91867ea3a0f0556" providerId="LiveId" clId="{EFA4AAD9-0EB3-43A1-A39F-F94367B10E34}" dt="2019-02-06T23:03:54.866" v="17741" actId="20577"/>
        <pc:sldMkLst>
          <pc:docMk/>
          <pc:sldMk cId="651553600" sldId="372"/>
        </pc:sldMkLst>
        <pc:spChg chg="add mod">
          <ac:chgData name="Opal Graham" userId="f91867ea3a0f0556" providerId="LiveId" clId="{EFA4AAD9-0EB3-43A1-A39F-F94367B10E34}" dt="2019-02-05T00:59:19.284" v="11464" actId="1076"/>
          <ac:spMkLst>
            <pc:docMk/>
            <pc:sldMk cId="651553600" sldId="372"/>
            <ac:spMk id="4" creationId="{678C8EE3-8EA1-4BE6-B0B3-A97744EA2904}"/>
          </ac:spMkLst>
        </pc:spChg>
        <pc:spChg chg="mod">
          <ac:chgData name="Opal Graham" userId="f91867ea3a0f0556" providerId="LiveId" clId="{EFA4AAD9-0EB3-43A1-A39F-F94367B10E34}" dt="2019-02-06T21:48:38.072" v="17469" actId="692"/>
          <ac:spMkLst>
            <pc:docMk/>
            <pc:sldMk cId="651553600" sldId="372"/>
            <ac:spMk id="11" creationId="{9DAD22F4-2537-4357-AD80-66092AEF2B02}"/>
          </ac:spMkLst>
        </pc:spChg>
        <pc:spChg chg="mod ord">
          <ac:chgData name="Opal Graham" userId="f91867ea3a0f0556" providerId="LiveId" clId="{EFA4AAD9-0EB3-43A1-A39F-F94367B10E34}" dt="2019-02-06T23:03:54.866" v="17741" actId="20577"/>
          <ac:spMkLst>
            <pc:docMk/>
            <pc:sldMk cId="651553600" sldId="372"/>
            <ac:spMk id="32" creationId="{3B2226CC-C28D-4451-9C8F-74D89010100C}"/>
          </ac:spMkLst>
        </pc:spChg>
        <pc:spChg chg="add">
          <ac:chgData name="Opal Graham" userId="f91867ea3a0f0556" providerId="LiveId" clId="{EFA4AAD9-0EB3-43A1-A39F-F94367B10E34}" dt="2019-02-06T23:03:37.747" v="17731"/>
          <ac:spMkLst>
            <pc:docMk/>
            <pc:sldMk cId="651553600" sldId="372"/>
            <ac:spMk id="40" creationId="{4980ECEA-2776-4D6E-AFD7-E3BEFA4D5F59}"/>
          </ac:spMkLst>
        </pc:spChg>
        <pc:spChg chg="del">
          <ac:chgData name="Opal Graham" userId="f91867ea3a0f0556" providerId="LiveId" clId="{EFA4AAD9-0EB3-43A1-A39F-F94367B10E34}" dt="2019-02-05T01:05:50.230" v="11505" actId="478"/>
          <ac:spMkLst>
            <pc:docMk/>
            <pc:sldMk cId="651553600" sldId="372"/>
            <ac:spMk id="40" creationId="{95112E98-CC14-448C-9C18-58D3847B5361}"/>
          </ac:spMkLst>
        </pc:spChg>
        <pc:spChg chg="del">
          <ac:chgData name="Opal Graham" userId="f91867ea3a0f0556" providerId="LiveId" clId="{EFA4AAD9-0EB3-43A1-A39F-F94367B10E34}" dt="2019-02-05T01:03:01.083" v="11488" actId="478"/>
          <ac:spMkLst>
            <pc:docMk/>
            <pc:sldMk cId="651553600" sldId="372"/>
            <ac:spMk id="41" creationId="{BFE69911-6083-438A-AC72-5C61BF8853F7}"/>
          </ac:spMkLst>
        </pc:spChg>
        <pc:spChg chg="add ord">
          <ac:chgData name="Opal Graham" userId="f91867ea3a0f0556" providerId="LiveId" clId="{EFA4AAD9-0EB3-43A1-A39F-F94367B10E34}" dt="2019-02-05T01:05:14.132" v="11501" actId="167"/>
          <ac:spMkLst>
            <pc:docMk/>
            <pc:sldMk cId="651553600" sldId="372"/>
            <ac:spMk id="42" creationId="{5D97F829-75F3-4195-9DA4-838A993F3271}"/>
          </ac:spMkLst>
        </pc:spChg>
        <pc:spChg chg="add del">
          <ac:chgData name="Opal Graham" userId="f91867ea3a0f0556" providerId="LiveId" clId="{EFA4AAD9-0EB3-43A1-A39F-F94367B10E34}" dt="2019-02-06T23:03:36.716" v="17730" actId="478"/>
          <ac:spMkLst>
            <pc:docMk/>
            <pc:sldMk cId="651553600" sldId="372"/>
            <ac:spMk id="43" creationId="{B9410F49-FDDA-4CCD-AE26-C0D2B82D9525}"/>
          </ac:spMkLst>
        </pc:spChg>
        <pc:spChg chg="del">
          <ac:chgData name="Opal Graham" userId="f91867ea3a0f0556" providerId="LiveId" clId="{EFA4AAD9-0EB3-43A1-A39F-F94367B10E34}" dt="2019-02-05T01:05:21.090" v="11502" actId="478"/>
          <ac:spMkLst>
            <pc:docMk/>
            <pc:sldMk cId="651553600" sldId="372"/>
            <ac:spMk id="44" creationId="{EFAFAD12-5672-4E6F-BBC2-5A459756F756}"/>
          </ac:spMkLst>
        </pc:spChg>
        <pc:spChg chg="add del">
          <ac:chgData name="Opal Graham" userId="f91867ea3a0f0556" providerId="LiveId" clId="{EFA4AAD9-0EB3-43A1-A39F-F94367B10E34}" dt="2019-02-06T22:58:02.131" v="17683" actId="478"/>
          <ac:spMkLst>
            <pc:docMk/>
            <pc:sldMk cId="651553600" sldId="372"/>
            <ac:spMk id="45" creationId="{F0CB8277-364F-46A3-9A66-9C548307B7F7}"/>
          </ac:spMkLst>
        </pc:spChg>
      </pc:sldChg>
      <pc:sldChg chg="addSp modSp add">
        <pc:chgData name="Opal Graham" userId="f91867ea3a0f0556" providerId="LiveId" clId="{EFA4AAD9-0EB3-43A1-A39F-F94367B10E34}" dt="2019-02-07T15:08:44.662" v="18283" actId="20577"/>
        <pc:sldMkLst>
          <pc:docMk/>
          <pc:sldMk cId="458601744" sldId="373"/>
        </pc:sldMkLst>
        <pc:spChg chg="add mod">
          <ac:chgData name="Opal Graham" userId="f91867ea3a0f0556" providerId="LiveId" clId="{EFA4AAD9-0EB3-43A1-A39F-F94367B10E34}" dt="2019-02-07T15:08:44.662" v="18283" actId="20577"/>
          <ac:spMkLst>
            <pc:docMk/>
            <pc:sldMk cId="458601744" sldId="373"/>
            <ac:spMk id="3" creationId="{55EFD25A-2EA9-40D5-A3C3-537B7F6518CC}"/>
          </ac:spMkLst>
        </pc:spChg>
      </pc:sldChg>
      <pc:sldChg chg="addSp modSp add addCm">
        <pc:chgData name="Opal Graham" userId="f91867ea3a0f0556" providerId="LiveId" clId="{EFA4AAD9-0EB3-43A1-A39F-F94367B10E34}" dt="2019-02-07T15:08:19.499" v="18269" actId="1076"/>
        <pc:sldMkLst>
          <pc:docMk/>
          <pc:sldMk cId="346205260" sldId="374"/>
        </pc:sldMkLst>
        <pc:spChg chg="mod">
          <ac:chgData name="Opal Graham" userId="f91867ea3a0f0556" providerId="LiveId" clId="{EFA4AAD9-0EB3-43A1-A39F-F94367B10E34}" dt="2019-02-07T15:08:05.779" v="18261" actId="20577"/>
          <ac:spMkLst>
            <pc:docMk/>
            <pc:sldMk cId="346205260" sldId="374"/>
            <ac:spMk id="3" creationId="{55EFD25A-2EA9-40D5-A3C3-537B7F6518CC}"/>
          </ac:spMkLst>
        </pc:spChg>
        <pc:spChg chg="add mod">
          <ac:chgData name="Opal Graham" userId="f91867ea3a0f0556" providerId="LiveId" clId="{EFA4AAD9-0EB3-43A1-A39F-F94367B10E34}" dt="2019-02-07T15:08:19.499" v="18269" actId="1076"/>
          <ac:spMkLst>
            <pc:docMk/>
            <pc:sldMk cId="346205260" sldId="374"/>
            <ac:spMk id="4" creationId="{8F0A24AA-4BB9-4CD9-8E64-144792FB359C}"/>
          </ac:spMkLst>
        </pc:spChg>
      </pc:sldChg>
      <pc:sldChg chg="addSp modSp add">
        <pc:chgData name="Opal Graham" userId="f91867ea3a0f0556" providerId="LiveId" clId="{EFA4AAD9-0EB3-43A1-A39F-F94367B10E34}" dt="2019-02-07T15:11:36.310" v="18341" actId="1076"/>
        <pc:sldMkLst>
          <pc:docMk/>
          <pc:sldMk cId="978875536" sldId="375"/>
        </pc:sldMkLst>
        <pc:spChg chg="add mod">
          <ac:chgData name="Opal Graham" userId="f91867ea3a0f0556" providerId="LiveId" clId="{EFA4AAD9-0EB3-43A1-A39F-F94367B10E34}" dt="2019-02-07T15:11:36.310" v="18341" actId="1076"/>
          <ac:spMkLst>
            <pc:docMk/>
            <pc:sldMk cId="978875536" sldId="375"/>
            <ac:spMk id="5" creationId="{32FCFACF-168E-4685-925B-DE913199DDFB}"/>
          </ac:spMkLst>
        </pc:spChg>
      </pc:sldChg>
      <pc:sldChg chg="addSp modSp add">
        <pc:chgData name="Opal Graham" userId="f91867ea3a0f0556" providerId="LiveId" clId="{EFA4AAD9-0EB3-43A1-A39F-F94367B10E34}" dt="2019-02-09T12:20:38.026" v="18704" actId="207"/>
        <pc:sldMkLst>
          <pc:docMk/>
          <pc:sldMk cId="528390803" sldId="376"/>
        </pc:sldMkLst>
        <pc:spChg chg="add mod">
          <ac:chgData name="Opal Graham" userId="f91867ea3a0f0556" providerId="LiveId" clId="{EFA4AAD9-0EB3-43A1-A39F-F94367B10E34}" dt="2019-02-09T12:18:48.855" v="18699" actId="1076"/>
          <ac:spMkLst>
            <pc:docMk/>
            <pc:sldMk cId="528390803" sldId="376"/>
            <ac:spMk id="4" creationId="{9BBE9774-036D-455F-B919-22F54CCA761C}"/>
          </ac:spMkLst>
        </pc:spChg>
        <pc:spChg chg="add mod">
          <ac:chgData name="Opal Graham" userId="f91867ea3a0f0556" providerId="LiveId" clId="{EFA4AAD9-0EB3-43A1-A39F-F94367B10E34}" dt="2019-02-09T12:18:39.495" v="18698" actId="1076"/>
          <ac:spMkLst>
            <pc:docMk/>
            <pc:sldMk cId="528390803" sldId="376"/>
            <ac:spMk id="15" creationId="{3EB297A5-93EB-4E5F-BFFF-AA6F4035B81D}"/>
          </ac:spMkLst>
        </pc:spChg>
        <pc:spChg chg="mod">
          <ac:chgData name="Opal Graham" userId="f91867ea3a0f0556" providerId="LiveId" clId="{EFA4AAD9-0EB3-43A1-A39F-F94367B10E34}" dt="2019-02-09T12:20:38.026" v="18704" actId="207"/>
          <ac:spMkLst>
            <pc:docMk/>
            <pc:sldMk cId="528390803" sldId="376"/>
            <ac:spMk id="22" creationId="{33AAF32F-96A3-4F7D-973F-62F3DB2816C6}"/>
          </ac:spMkLst>
        </pc:spChg>
        <pc:spChg chg="mod">
          <ac:chgData name="Opal Graham" userId="f91867ea3a0f0556" providerId="LiveId" clId="{EFA4AAD9-0EB3-43A1-A39F-F94367B10E34}" dt="2019-02-09T12:20:32.510" v="18703" actId="207"/>
          <ac:spMkLst>
            <pc:docMk/>
            <pc:sldMk cId="528390803" sldId="376"/>
            <ac:spMk id="25" creationId="{31B87BE5-F2B9-4CB9-AA65-D6DF8580093C}"/>
          </ac:spMkLst>
        </pc:spChg>
      </pc:sldChg>
      <pc:sldChg chg="addSp modSp add">
        <pc:chgData name="Opal Graham" userId="f91867ea3a0f0556" providerId="LiveId" clId="{EFA4AAD9-0EB3-43A1-A39F-F94367B10E34}" dt="2019-02-09T12:22:09.289" v="18735" actId="403"/>
        <pc:sldMkLst>
          <pc:docMk/>
          <pc:sldMk cId="2413380615" sldId="377"/>
        </pc:sldMkLst>
        <pc:spChg chg="add mod">
          <ac:chgData name="Opal Graham" userId="f91867ea3a0f0556" providerId="LiveId" clId="{EFA4AAD9-0EB3-43A1-A39F-F94367B10E34}" dt="2019-02-09T12:22:09.289" v="18735" actId="403"/>
          <ac:spMkLst>
            <pc:docMk/>
            <pc:sldMk cId="2413380615" sldId="377"/>
            <ac:spMk id="5" creationId="{BC89B166-D66C-43DE-87DC-7DF3340EF75F}"/>
          </ac:spMkLst>
        </pc:spChg>
      </pc:sldChg>
      <pc:sldChg chg="modSp add del">
        <pc:chgData name="Opal Graham" userId="f91867ea3a0f0556" providerId="LiveId" clId="{EFA4AAD9-0EB3-43A1-A39F-F94367B10E34}" dt="2019-02-09T12:19:52.400" v="18702" actId="2696"/>
        <pc:sldMkLst>
          <pc:docMk/>
          <pc:sldMk cId="3236359552" sldId="377"/>
        </pc:sldMkLst>
        <pc:spChg chg="mod">
          <ac:chgData name="Opal Graham" userId="f91867ea3a0f0556" providerId="LiveId" clId="{EFA4AAD9-0EB3-43A1-A39F-F94367B10E34}" dt="2019-02-09T12:19:39.914" v="18701" actId="1076"/>
          <ac:spMkLst>
            <pc:docMk/>
            <pc:sldMk cId="3236359552" sldId="377"/>
            <ac:spMk id="15" creationId="{3EB297A5-93EB-4E5F-BFFF-AA6F4035B81D}"/>
          </ac:spMkLst>
        </pc:spChg>
      </pc:sldChg>
      <pc:sldChg chg="modSp add">
        <pc:chgData name="Opal Graham" userId="f91867ea3a0f0556" providerId="LiveId" clId="{EFA4AAD9-0EB3-43A1-A39F-F94367B10E34}" dt="2019-02-09T12:25:41.627" v="18824" actId="20577"/>
        <pc:sldMkLst>
          <pc:docMk/>
          <pc:sldMk cId="1470135064" sldId="378"/>
        </pc:sldMkLst>
        <pc:spChg chg="mod">
          <ac:chgData name="Opal Graham" userId="f91867ea3a0f0556" providerId="LiveId" clId="{EFA4AAD9-0EB3-43A1-A39F-F94367B10E34}" dt="2019-02-09T12:25:41.627" v="18824" actId="20577"/>
          <ac:spMkLst>
            <pc:docMk/>
            <pc:sldMk cId="1470135064" sldId="378"/>
            <ac:spMk id="22" creationId="{850834A5-FB43-43F3-B528-4629298B8E98}"/>
          </ac:spMkLst>
        </pc:spChg>
      </pc:sldChg>
      <pc:sldChg chg="addSp modSp add">
        <pc:chgData name="Opal Graham" userId="f91867ea3a0f0556" providerId="LiveId" clId="{EFA4AAD9-0EB3-43A1-A39F-F94367B10E34}" dt="2019-02-09T12:28:25.097" v="18934" actId="1076"/>
        <pc:sldMkLst>
          <pc:docMk/>
          <pc:sldMk cId="24328822" sldId="379"/>
        </pc:sldMkLst>
        <pc:spChg chg="add mod">
          <ac:chgData name="Opal Graham" userId="f91867ea3a0f0556" providerId="LiveId" clId="{EFA4AAD9-0EB3-43A1-A39F-F94367B10E34}" dt="2019-02-09T12:28:25.097" v="18934" actId="1076"/>
          <ac:spMkLst>
            <pc:docMk/>
            <pc:sldMk cId="24328822" sldId="379"/>
            <ac:spMk id="3" creationId="{BE3D3DAE-5620-404A-B546-003020E7C34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2-07T10:06:05.719" idx="1">
    <p:pos x="10" y="10"/>
    <p:text/>
    <p:extLst>
      <p:ext uri="{C676402C-5697-4E1C-873F-D02D1690AC5C}">
        <p15:threadingInfo xmlns:p15="http://schemas.microsoft.com/office/powerpoint/2012/main" timeZoneBias="300"/>
      </p:ext>
    </p:extLst>
  </p:cm>
  <p:cm authorId="1" dt="2019-02-07T10:06:06.100" idx="2">
    <p:pos x="106" y="10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07T10:06:05.719" idx="1">
    <p:pos x="10" y="10"/>
    <p:text/>
    <p:extLst>
      <p:ext uri="{C676402C-5697-4E1C-873F-D02D1690AC5C}">
        <p15:threadingInfo xmlns:p15="http://schemas.microsoft.com/office/powerpoint/2012/main" timeZoneBias="300"/>
      </p:ext>
    </p:extLst>
  </p:cm>
  <p:cm authorId="1" dt="2019-02-07T10:06:06.100" idx="2">
    <p:pos x="106" y="106"/>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75BA0-D867-43E0-A128-4D2091E1715A}" type="datetimeFigureOut">
              <a:rPr lang="en-US" smtClean="0"/>
              <a:t>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173EF-C525-4B22-9DE5-9EDB66A3F23D}" type="slidenum">
              <a:rPr lang="en-US" smtClean="0"/>
              <a:t>‹#›</a:t>
            </a:fld>
            <a:endParaRPr lang="en-US"/>
          </a:p>
        </p:txBody>
      </p:sp>
    </p:spTree>
    <p:extLst>
      <p:ext uri="{BB962C8B-B14F-4D97-AF65-F5344CB8AC3E}">
        <p14:creationId xmlns:p14="http://schemas.microsoft.com/office/powerpoint/2010/main" val="2545435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organizers</a:t>
            </a:r>
          </a:p>
        </p:txBody>
      </p:sp>
      <p:sp>
        <p:nvSpPr>
          <p:cNvPr id="4" name="Slide Number Placeholder 3"/>
          <p:cNvSpPr>
            <a:spLocks noGrp="1"/>
          </p:cNvSpPr>
          <p:nvPr>
            <p:ph type="sldNum" sz="quarter" idx="5"/>
          </p:nvPr>
        </p:nvSpPr>
        <p:spPr/>
        <p:txBody>
          <a:bodyPr/>
          <a:lstStyle/>
          <a:p>
            <a:fld id="{01D173EF-C525-4B22-9DE5-9EDB66A3F23D}" type="slidenum">
              <a:rPr lang="en-US" smtClean="0"/>
              <a:t>1</a:t>
            </a:fld>
            <a:endParaRPr lang="en-US"/>
          </a:p>
        </p:txBody>
      </p:sp>
    </p:spTree>
    <p:extLst>
      <p:ext uri="{BB962C8B-B14F-4D97-AF65-F5344CB8AC3E}">
        <p14:creationId xmlns:p14="http://schemas.microsoft.com/office/powerpoint/2010/main" val="6107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N+1 space equipped with LIP: Lorentz inner product not a true inner product b/c not positive definite. </a:t>
            </a:r>
          </a:p>
        </p:txBody>
      </p:sp>
      <p:sp>
        <p:nvSpPr>
          <p:cNvPr id="4" name="Slide Number Placeholder 3"/>
          <p:cNvSpPr>
            <a:spLocks noGrp="1"/>
          </p:cNvSpPr>
          <p:nvPr>
            <p:ph type="sldNum" sz="quarter" idx="5"/>
          </p:nvPr>
        </p:nvSpPr>
        <p:spPr/>
        <p:txBody>
          <a:bodyPr/>
          <a:lstStyle/>
          <a:p>
            <a:fld id="{01D173EF-C525-4B22-9DE5-9EDB66A3F23D}" type="slidenum">
              <a:rPr lang="en-US" smtClean="0"/>
              <a:t>16</a:t>
            </a:fld>
            <a:endParaRPr lang="en-US"/>
          </a:p>
        </p:txBody>
      </p:sp>
    </p:spTree>
    <p:extLst>
      <p:ext uri="{BB962C8B-B14F-4D97-AF65-F5344CB8AC3E}">
        <p14:creationId xmlns:p14="http://schemas.microsoft.com/office/powerpoint/2010/main" val="4263475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N-1 sphere resides that serves as ideal boundary for…</a:t>
            </a:r>
          </a:p>
        </p:txBody>
      </p:sp>
      <p:sp>
        <p:nvSpPr>
          <p:cNvPr id="4" name="Slide Number Placeholder 3"/>
          <p:cNvSpPr>
            <a:spLocks noGrp="1"/>
          </p:cNvSpPr>
          <p:nvPr>
            <p:ph type="sldNum" sz="quarter" idx="5"/>
          </p:nvPr>
        </p:nvSpPr>
        <p:spPr/>
        <p:txBody>
          <a:bodyPr/>
          <a:lstStyle/>
          <a:p>
            <a:fld id="{01D173EF-C525-4B22-9DE5-9EDB66A3F23D}" type="slidenum">
              <a:rPr lang="en-US" smtClean="0"/>
              <a:t>17</a:t>
            </a:fld>
            <a:endParaRPr lang="en-US"/>
          </a:p>
        </p:txBody>
      </p:sp>
    </p:spTree>
    <p:extLst>
      <p:ext uri="{BB962C8B-B14F-4D97-AF65-F5344CB8AC3E}">
        <p14:creationId xmlns:p14="http://schemas.microsoft.com/office/powerpoint/2010/main" val="2294720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Klein model of hyperbolic space. All of these spaces lie within what’s called Lorentz space which is…</a:t>
            </a:r>
          </a:p>
        </p:txBody>
      </p:sp>
      <p:sp>
        <p:nvSpPr>
          <p:cNvPr id="4" name="Slide Number Placeholder 3"/>
          <p:cNvSpPr>
            <a:spLocks noGrp="1"/>
          </p:cNvSpPr>
          <p:nvPr>
            <p:ph type="sldNum" sz="quarter" idx="5"/>
          </p:nvPr>
        </p:nvSpPr>
        <p:spPr/>
        <p:txBody>
          <a:bodyPr/>
          <a:lstStyle/>
          <a:p>
            <a:fld id="{01D173EF-C525-4B22-9DE5-9EDB66A3F23D}" type="slidenum">
              <a:rPr lang="en-US" smtClean="0"/>
              <a:t>18</a:t>
            </a:fld>
            <a:endParaRPr lang="en-US"/>
          </a:p>
        </p:txBody>
      </p:sp>
    </p:spTree>
    <p:extLst>
      <p:ext uri="{BB962C8B-B14F-4D97-AF65-F5344CB8AC3E}">
        <p14:creationId xmlns:p14="http://schemas.microsoft.com/office/powerpoint/2010/main" val="2472526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 of Orientation preserving projective transformations (which preserve LIP) is SO+(n,1) are iso to the orientation preserving isometries of hyperbolic n-space, which are the </a:t>
            </a:r>
            <a:r>
              <a:rPr lang="en-US" dirty="0" err="1"/>
              <a:t>o.p</a:t>
            </a:r>
            <a:r>
              <a:rPr lang="en-US" dirty="0"/>
              <a:t>. mobius transformations acting on the ideal boundary. Tells us that if we want to find a Mobius transformation, we zoom out and find a Lorentz transformation.</a:t>
            </a:r>
          </a:p>
        </p:txBody>
      </p:sp>
      <p:sp>
        <p:nvSpPr>
          <p:cNvPr id="4" name="Slide Number Placeholder 3"/>
          <p:cNvSpPr>
            <a:spLocks noGrp="1"/>
          </p:cNvSpPr>
          <p:nvPr>
            <p:ph type="sldNum" sz="quarter" idx="5"/>
          </p:nvPr>
        </p:nvSpPr>
        <p:spPr/>
        <p:txBody>
          <a:bodyPr/>
          <a:lstStyle/>
          <a:p>
            <a:fld id="{01D173EF-C525-4B22-9DE5-9EDB66A3F23D}" type="slidenum">
              <a:rPr lang="en-US" smtClean="0"/>
              <a:t>19</a:t>
            </a:fld>
            <a:endParaRPr lang="en-US"/>
          </a:p>
        </p:txBody>
      </p:sp>
    </p:spTree>
    <p:extLst>
      <p:ext uri="{BB962C8B-B14F-4D97-AF65-F5344CB8AC3E}">
        <p14:creationId xmlns:p14="http://schemas.microsoft.com/office/powerpoint/2010/main" val="263284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how absolute cross ratio formula involving lip’s of these light-like vectors. Look up the formula. Mention how any vector in this direction is chosen</a:t>
            </a:r>
          </a:p>
        </p:txBody>
      </p:sp>
      <p:sp>
        <p:nvSpPr>
          <p:cNvPr id="4" name="Slide Number Placeholder 3"/>
          <p:cNvSpPr>
            <a:spLocks noGrp="1"/>
          </p:cNvSpPr>
          <p:nvPr>
            <p:ph type="sldNum" sz="quarter" idx="5"/>
          </p:nvPr>
        </p:nvSpPr>
        <p:spPr/>
        <p:txBody>
          <a:bodyPr/>
          <a:lstStyle/>
          <a:p>
            <a:fld id="{01D173EF-C525-4B22-9DE5-9EDB66A3F23D}" type="slidenum">
              <a:rPr lang="en-US" smtClean="0"/>
              <a:t>27</a:t>
            </a:fld>
            <a:endParaRPr lang="en-US"/>
          </a:p>
        </p:txBody>
      </p:sp>
    </p:spTree>
    <p:extLst>
      <p:ext uri="{BB962C8B-B14F-4D97-AF65-F5344CB8AC3E}">
        <p14:creationId xmlns:p14="http://schemas.microsoft.com/office/powerpoint/2010/main" val="4093323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say how this corresponds to a notion of independence within geometry of circle space. S6</a:t>
            </a:r>
          </a:p>
        </p:txBody>
      </p:sp>
      <p:sp>
        <p:nvSpPr>
          <p:cNvPr id="4" name="Slide Number Placeholder 3"/>
          <p:cNvSpPr>
            <a:spLocks noGrp="1"/>
          </p:cNvSpPr>
          <p:nvPr>
            <p:ph type="sldNum" sz="quarter" idx="5"/>
          </p:nvPr>
        </p:nvSpPr>
        <p:spPr/>
        <p:txBody>
          <a:bodyPr/>
          <a:lstStyle/>
          <a:p>
            <a:fld id="{01D173EF-C525-4B22-9DE5-9EDB66A3F23D}" type="slidenum">
              <a:rPr lang="en-US" smtClean="0"/>
              <a:t>28</a:t>
            </a:fld>
            <a:endParaRPr lang="en-US"/>
          </a:p>
        </p:txBody>
      </p:sp>
    </p:spTree>
    <p:extLst>
      <p:ext uri="{BB962C8B-B14F-4D97-AF65-F5344CB8AC3E}">
        <p14:creationId xmlns:p14="http://schemas.microsoft.com/office/powerpoint/2010/main" val="79830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say how this corresponds to a notion of independence within geometry of circle space.</a:t>
            </a:r>
          </a:p>
        </p:txBody>
      </p:sp>
      <p:sp>
        <p:nvSpPr>
          <p:cNvPr id="4" name="Slide Number Placeholder 3"/>
          <p:cNvSpPr>
            <a:spLocks noGrp="1"/>
          </p:cNvSpPr>
          <p:nvPr>
            <p:ph type="sldNum" sz="quarter" idx="5"/>
          </p:nvPr>
        </p:nvSpPr>
        <p:spPr/>
        <p:txBody>
          <a:bodyPr/>
          <a:lstStyle/>
          <a:p>
            <a:fld id="{01D173EF-C525-4B22-9DE5-9EDB66A3F23D}" type="slidenum">
              <a:rPr lang="en-US" smtClean="0"/>
              <a:t>29</a:t>
            </a:fld>
            <a:endParaRPr lang="en-US"/>
          </a:p>
        </p:txBody>
      </p:sp>
    </p:spTree>
    <p:extLst>
      <p:ext uri="{BB962C8B-B14F-4D97-AF65-F5344CB8AC3E}">
        <p14:creationId xmlns:p14="http://schemas.microsoft.com/office/powerpoint/2010/main" val="81598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say how this corresponds to a notion of independence within geometry of circle space. For Euclidean ex: We don’t actually get unique point until we know its distance from 3 points – the minimum # of points for independent collection in 2D plane</a:t>
            </a:r>
          </a:p>
        </p:txBody>
      </p:sp>
      <p:sp>
        <p:nvSpPr>
          <p:cNvPr id="4" name="Slide Number Placeholder 3"/>
          <p:cNvSpPr>
            <a:spLocks noGrp="1"/>
          </p:cNvSpPr>
          <p:nvPr>
            <p:ph type="sldNum" sz="quarter" idx="5"/>
          </p:nvPr>
        </p:nvSpPr>
        <p:spPr/>
        <p:txBody>
          <a:bodyPr/>
          <a:lstStyle/>
          <a:p>
            <a:fld id="{01D173EF-C525-4B22-9DE5-9EDB66A3F23D}" type="slidenum">
              <a:rPr lang="en-US" smtClean="0"/>
              <a:t>30</a:t>
            </a:fld>
            <a:endParaRPr lang="en-US"/>
          </a:p>
        </p:txBody>
      </p:sp>
    </p:spTree>
    <p:extLst>
      <p:ext uri="{BB962C8B-B14F-4D97-AF65-F5344CB8AC3E}">
        <p14:creationId xmlns:p14="http://schemas.microsoft.com/office/powerpoint/2010/main" val="360641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say how this corresponds to a notion of independence within geometry of circle space.</a:t>
            </a:r>
          </a:p>
        </p:txBody>
      </p:sp>
      <p:sp>
        <p:nvSpPr>
          <p:cNvPr id="4" name="Slide Number Placeholder 3"/>
          <p:cNvSpPr>
            <a:spLocks noGrp="1"/>
          </p:cNvSpPr>
          <p:nvPr>
            <p:ph type="sldNum" sz="quarter" idx="5"/>
          </p:nvPr>
        </p:nvSpPr>
        <p:spPr/>
        <p:txBody>
          <a:bodyPr/>
          <a:lstStyle/>
          <a:p>
            <a:fld id="{01D173EF-C525-4B22-9DE5-9EDB66A3F23D}" type="slidenum">
              <a:rPr lang="en-US" smtClean="0"/>
              <a:t>31</a:t>
            </a:fld>
            <a:endParaRPr lang="en-US"/>
          </a:p>
        </p:txBody>
      </p:sp>
    </p:spTree>
    <p:extLst>
      <p:ext uri="{BB962C8B-B14F-4D97-AF65-F5344CB8AC3E}">
        <p14:creationId xmlns:p14="http://schemas.microsoft.com/office/powerpoint/2010/main" val="1657774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say how this corresponds to a notion of independence within geometry of circle space.</a:t>
            </a:r>
          </a:p>
        </p:txBody>
      </p:sp>
      <p:sp>
        <p:nvSpPr>
          <p:cNvPr id="4" name="Slide Number Placeholder 3"/>
          <p:cNvSpPr>
            <a:spLocks noGrp="1"/>
          </p:cNvSpPr>
          <p:nvPr>
            <p:ph type="sldNum" sz="quarter" idx="5"/>
          </p:nvPr>
        </p:nvSpPr>
        <p:spPr/>
        <p:txBody>
          <a:bodyPr/>
          <a:lstStyle/>
          <a:p>
            <a:fld id="{01D173EF-C525-4B22-9DE5-9EDB66A3F23D}" type="slidenum">
              <a:rPr lang="en-US" smtClean="0"/>
              <a:t>32</a:t>
            </a:fld>
            <a:endParaRPr lang="en-US"/>
          </a:p>
        </p:txBody>
      </p:sp>
    </p:spTree>
    <p:extLst>
      <p:ext uri="{BB962C8B-B14F-4D97-AF65-F5344CB8AC3E}">
        <p14:creationId xmlns:p14="http://schemas.microsoft.com/office/powerpoint/2010/main" val="356676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story of rigidity of points and spheres starts with a paper by </a:t>
            </a:r>
            <a:r>
              <a:rPr lang="en-US" dirty="0" err="1"/>
              <a:t>Beardon</a:t>
            </a:r>
            <a:r>
              <a:rPr lang="en-US" dirty="0"/>
              <a:t> and </a:t>
            </a:r>
            <a:r>
              <a:rPr lang="en-US" dirty="0" err="1"/>
              <a:t>Minda</a:t>
            </a:r>
            <a:r>
              <a:rPr lang="en-US" dirty="0"/>
              <a:t>, and follow-up work by Crane and Short. Finite collection, two dimensions, non-intersecting circles. </a:t>
            </a:r>
          </a:p>
        </p:txBody>
      </p:sp>
      <p:sp>
        <p:nvSpPr>
          <p:cNvPr id="4" name="Slide Number Placeholder 3"/>
          <p:cNvSpPr>
            <a:spLocks noGrp="1"/>
          </p:cNvSpPr>
          <p:nvPr>
            <p:ph type="sldNum" sz="quarter" idx="5"/>
          </p:nvPr>
        </p:nvSpPr>
        <p:spPr/>
        <p:txBody>
          <a:bodyPr/>
          <a:lstStyle/>
          <a:p>
            <a:fld id="{01D173EF-C525-4B22-9DE5-9EDB66A3F23D}" type="slidenum">
              <a:rPr lang="en-US" smtClean="0"/>
              <a:t>2</a:t>
            </a:fld>
            <a:endParaRPr lang="en-US"/>
          </a:p>
        </p:txBody>
      </p:sp>
    </p:spTree>
    <p:extLst>
      <p:ext uri="{BB962C8B-B14F-4D97-AF65-F5344CB8AC3E}">
        <p14:creationId xmlns:p14="http://schemas.microsoft.com/office/powerpoint/2010/main" val="38624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say how this corresponds to a notion of independence within geometry of circle space.</a:t>
            </a:r>
          </a:p>
        </p:txBody>
      </p:sp>
      <p:sp>
        <p:nvSpPr>
          <p:cNvPr id="4" name="Slide Number Placeholder 3"/>
          <p:cNvSpPr>
            <a:spLocks noGrp="1"/>
          </p:cNvSpPr>
          <p:nvPr>
            <p:ph type="sldNum" sz="quarter" idx="5"/>
          </p:nvPr>
        </p:nvSpPr>
        <p:spPr/>
        <p:txBody>
          <a:bodyPr/>
          <a:lstStyle/>
          <a:p>
            <a:fld id="{01D173EF-C525-4B22-9DE5-9EDB66A3F23D}" type="slidenum">
              <a:rPr lang="en-US" smtClean="0"/>
              <a:t>33</a:t>
            </a:fld>
            <a:endParaRPr lang="en-US"/>
          </a:p>
        </p:txBody>
      </p:sp>
    </p:spTree>
    <p:extLst>
      <p:ext uri="{BB962C8B-B14F-4D97-AF65-F5344CB8AC3E}">
        <p14:creationId xmlns:p14="http://schemas.microsoft.com/office/powerpoint/2010/main" val="983201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it took three known points in 2D (which is our sphere of dimension n-1=2), but for circles, the requirement would be four known.</a:t>
            </a:r>
          </a:p>
        </p:txBody>
      </p:sp>
      <p:sp>
        <p:nvSpPr>
          <p:cNvPr id="4" name="Slide Number Placeholder 3"/>
          <p:cNvSpPr>
            <a:spLocks noGrp="1"/>
          </p:cNvSpPr>
          <p:nvPr>
            <p:ph type="sldNum" sz="quarter" idx="5"/>
          </p:nvPr>
        </p:nvSpPr>
        <p:spPr/>
        <p:txBody>
          <a:bodyPr/>
          <a:lstStyle/>
          <a:p>
            <a:fld id="{01D173EF-C525-4B22-9DE5-9EDB66A3F23D}" type="slidenum">
              <a:rPr lang="en-US" smtClean="0"/>
              <a:t>34</a:t>
            </a:fld>
            <a:endParaRPr lang="en-US"/>
          </a:p>
        </p:txBody>
      </p:sp>
    </p:spTree>
    <p:extLst>
      <p:ext uri="{BB962C8B-B14F-4D97-AF65-F5344CB8AC3E}">
        <p14:creationId xmlns:p14="http://schemas.microsoft.com/office/powerpoint/2010/main" val="1565021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S8</a:t>
            </a:r>
          </a:p>
        </p:txBody>
      </p:sp>
      <p:sp>
        <p:nvSpPr>
          <p:cNvPr id="4" name="Slide Number Placeholder 3"/>
          <p:cNvSpPr>
            <a:spLocks noGrp="1"/>
          </p:cNvSpPr>
          <p:nvPr>
            <p:ph type="sldNum" sz="quarter" idx="5"/>
          </p:nvPr>
        </p:nvSpPr>
        <p:spPr/>
        <p:txBody>
          <a:bodyPr/>
          <a:lstStyle/>
          <a:p>
            <a:fld id="{01D173EF-C525-4B22-9DE5-9EDB66A3F23D}" type="slidenum">
              <a:rPr lang="en-US" smtClean="0"/>
              <a:t>35</a:t>
            </a:fld>
            <a:endParaRPr lang="en-US"/>
          </a:p>
        </p:txBody>
      </p:sp>
    </p:spTree>
    <p:extLst>
      <p:ext uri="{BB962C8B-B14F-4D97-AF65-F5344CB8AC3E}">
        <p14:creationId xmlns:p14="http://schemas.microsoft.com/office/powerpoint/2010/main" val="3645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group</a:t>
            </a:r>
          </a:p>
        </p:txBody>
      </p:sp>
      <p:sp>
        <p:nvSpPr>
          <p:cNvPr id="4" name="Slide Number Placeholder 3"/>
          <p:cNvSpPr>
            <a:spLocks noGrp="1"/>
          </p:cNvSpPr>
          <p:nvPr>
            <p:ph type="sldNum" sz="quarter" idx="5"/>
          </p:nvPr>
        </p:nvSpPr>
        <p:spPr/>
        <p:txBody>
          <a:bodyPr/>
          <a:lstStyle/>
          <a:p>
            <a:fld id="{01D173EF-C525-4B22-9DE5-9EDB66A3F23D}" type="slidenum">
              <a:rPr lang="en-US" smtClean="0"/>
              <a:t>39</a:t>
            </a:fld>
            <a:endParaRPr lang="en-US"/>
          </a:p>
        </p:txBody>
      </p:sp>
    </p:spTree>
    <p:extLst>
      <p:ext uri="{BB962C8B-B14F-4D97-AF65-F5344CB8AC3E}">
        <p14:creationId xmlns:p14="http://schemas.microsoft.com/office/powerpoint/2010/main" val="2043483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Known LIPs correspond to known inversive distances, </a:t>
            </a:r>
          </a:p>
        </p:txBody>
      </p:sp>
      <p:sp>
        <p:nvSpPr>
          <p:cNvPr id="4" name="Slide Number Placeholder 3"/>
          <p:cNvSpPr>
            <a:spLocks noGrp="1"/>
          </p:cNvSpPr>
          <p:nvPr>
            <p:ph type="sldNum" sz="quarter" idx="5"/>
          </p:nvPr>
        </p:nvSpPr>
        <p:spPr/>
        <p:txBody>
          <a:bodyPr/>
          <a:lstStyle/>
          <a:p>
            <a:fld id="{01D173EF-C525-4B22-9DE5-9EDB66A3F23D}" type="slidenum">
              <a:rPr lang="en-US" smtClean="0"/>
              <a:t>40</a:t>
            </a:fld>
            <a:endParaRPr lang="en-US"/>
          </a:p>
        </p:txBody>
      </p:sp>
    </p:spTree>
    <p:extLst>
      <p:ext uri="{BB962C8B-B14F-4D97-AF65-F5344CB8AC3E}">
        <p14:creationId xmlns:p14="http://schemas.microsoft.com/office/powerpoint/2010/main" val="494216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independence of vectors yields independence of circles, </a:t>
            </a:r>
          </a:p>
        </p:txBody>
      </p:sp>
      <p:sp>
        <p:nvSpPr>
          <p:cNvPr id="4" name="Slide Number Placeholder 3"/>
          <p:cNvSpPr>
            <a:spLocks noGrp="1"/>
          </p:cNvSpPr>
          <p:nvPr>
            <p:ph type="sldNum" sz="quarter" idx="5"/>
          </p:nvPr>
        </p:nvSpPr>
        <p:spPr/>
        <p:txBody>
          <a:bodyPr/>
          <a:lstStyle/>
          <a:p>
            <a:fld id="{01D173EF-C525-4B22-9DE5-9EDB66A3F23D}" type="slidenum">
              <a:rPr lang="en-US" smtClean="0"/>
              <a:t>41</a:t>
            </a:fld>
            <a:endParaRPr lang="en-US"/>
          </a:p>
        </p:txBody>
      </p:sp>
    </p:spTree>
    <p:extLst>
      <p:ext uri="{BB962C8B-B14F-4D97-AF65-F5344CB8AC3E}">
        <p14:creationId xmlns:p14="http://schemas.microsoft.com/office/powerpoint/2010/main" val="297621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Lorentz transformations are mobius transformations</a:t>
            </a:r>
          </a:p>
        </p:txBody>
      </p:sp>
      <p:sp>
        <p:nvSpPr>
          <p:cNvPr id="4" name="Slide Number Placeholder 3"/>
          <p:cNvSpPr>
            <a:spLocks noGrp="1"/>
          </p:cNvSpPr>
          <p:nvPr>
            <p:ph type="sldNum" sz="quarter" idx="5"/>
          </p:nvPr>
        </p:nvSpPr>
        <p:spPr/>
        <p:txBody>
          <a:bodyPr/>
          <a:lstStyle/>
          <a:p>
            <a:fld id="{01D173EF-C525-4B22-9DE5-9EDB66A3F23D}" type="slidenum">
              <a:rPr lang="en-US" smtClean="0"/>
              <a:t>42</a:t>
            </a:fld>
            <a:endParaRPr lang="en-US"/>
          </a:p>
        </p:txBody>
      </p:sp>
    </p:spTree>
    <p:extLst>
      <p:ext uri="{BB962C8B-B14F-4D97-AF65-F5344CB8AC3E}">
        <p14:creationId xmlns:p14="http://schemas.microsoft.com/office/powerpoint/2010/main" val="1782664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Lorentz transformations are mobius transformations</a:t>
            </a:r>
          </a:p>
        </p:txBody>
      </p:sp>
      <p:sp>
        <p:nvSpPr>
          <p:cNvPr id="4" name="Slide Number Placeholder 3"/>
          <p:cNvSpPr>
            <a:spLocks noGrp="1"/>
          </p:cNvSpPr>
          <p:nvPr>
            <p:ph type="sldNum" sz="quarter" idx="5"/>
          </p:nvPr>
        </p:nvSpPr>
        <p:spPr/>
        <p:txBody>
          <a:bodyPr/>
          <a:lstStyle/>
          <a:p>
            <a:fld id="{01D173EF-C525-4B22-9DE5-9EDB66A3F23D}" type="slidenum">
              <a:rPr lang="en-US" smtClean="0"/>
              <a:t>43</a:t>
            </a:fld>
            <a:endParaRPr lang="en-US"/>
          </a:p>
        </p:txBody>
      </p:sp>
    </p:spTree>
    <p:extLst>
      <p:ext uri="{BB962C8B-B14F-4D97-AF65-F5344CB8AC3E}">
        <p14:creationId xmlns:p14="http://schemas.microsoft.com/office/powerpoint/2010/main" val="3597366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ideal points statement. Too many points in n+1 </a:t>
            </a:r>
            <a:r>
              <a:rPr lang="en-US" dirty="0" err="1"/>
              <a:t>subcollection</a:t>
            </a:r>
            <a:r>
              <a:rPr lang="en-US" dirty="0"/>
              <a:t> to be independent on n-1 sphere…</a:t>
            </a:r>
          </a:p>
        </p:txBody>
      </p:sp>
      <p:sp>
        <p:nvSpPr>
          <p:cNvPr id="4" name="Slide Number Placeholder 3"/>
          <p:cNvSpPr>
            <a:spLocks noGrp="1"/>
          </p:cNvSpPr>
          <p:nvPr>
            <p:ph type="sldNum" sz="quarter" idx="5"/>
          </p:nvPr>
        </p:nvSpPr>
        <p:spPr/>
        <p:txBody>
          <a:bodyPr/>
          <a:lstStyle/>
          <a:p>
            <a:fld id="{01D173EF-C525-4B22-9DE5-9EDB66A3F23D}" type="slidenum">
              <a:rPr lang="en-US" smtClean="0"/>
              <a:t>44</a:t>
            </a:fld>
            <a:endParaRPr lang="en-US"/>
          </a:p>
        </p:txBody>
      </p:sp>
    </p:spTree>
    <p:extLst>
      <p:ext uri="{BB962C8B-B14F-4D97-AF65-F5344CB8AC3E}">
        <p14:creationId xmlns:p14="http://schemas.microsoft.com/office/powerpoint/2010/main" val="1974776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D173EF-C525-4B22-9DE5-9EDB66A3F23D}" type="slidenum">
              <a:rPr lang="en-US" smtClean="0"/>
              <a:t>45</a:t>
            </a:fld>
            <a:endParaRPr lang="en-US"/>
          </a:p>
        </p:txBody>
      </p:sp>
    </p:spTree>
    <p:extLst>
      <p:ext uri="{BB962C8B-B14F-4D97-AF65-F5344CB8AC3E}">
        <p14:creationId xmlns:p14="http://schemas.microsoft.com/office/powerpoint/2010/main" val="272689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Finite collection, two dimensions, non-intersecting circles. Note inversive distance is a Mobius invariant of two oriented circles and that it’s not a true distance.</a:t>
            </a:r>
          </a:p>
          <a:p>
            <a:endParaRPr lang="en-US" dirty="0"/>
          </a:p>
        </p:txBody>
      </p:sp>
      <p:sp>
        <p:nvSpPr>
          <p:cNvPr id="4" name="Slide Number Placeholder 3"/>
          <p:cNvSpPr>
            <a:spLocks noGrp="1"/>
          </p:cNvSpPr>
          <p:nvPr>
            <p:ph type="sldNum" sz="quarter" idx="5"/>
          </p:nvPr>
        </p:nvSpPr>
        <p:spPr/>
        <p:txBody>
          <a:bodyPr/>
          <a:lstStyle/>
          <a:p>
            <a:fld id="{01D173EF-C525-4B22-9DE5-9EDB66A3F23D}" type="slidenum">
              <a:rPr lang="en-US" smtClean="0"/>
              <a:t>3</a:t>
            </a:fld>
            <a:endParaRPr lang="en-US"/>
          </a:p>
        </p:txBody>
      </p:sp>
    </p:spTree>
    <p:extLst>
      <p:ext uri="{BB962C8B-B14F-4D97-AF65-F5344CB8AC3E}">
        <p14:creationId xmlns:p14="http://schemas.microsoft.com/office/powerpoint/2010/main" val="1858311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one extra condition: ideal points can’t be on spheres.</a:t>
            </a:r>
          </a:p>
        </p:txBody>
      </p:sp>
      <p:sp>
        <p:nvSpPr>
          <p:cNvPr id="4" name="Slide Number Placeholder 3"/>
          <p:cNvSpPr>
            <a:spLocks noGrp="1"/>
          </p:cNvSpPr>
          <p:nvPr>
            <p:ph type="sldNum" sz="quarter" idx="5"/>
          </p:nvPr>
        </p:nvSpPr>
        <p:spPr/>
        <p:txBody>
          <a:bodyPr/>
          <a:lstStyle/>
          <a:p>
            <a:fld id="{01D173EF-C525-4B22-9DE5-9EDB66A3F23D}" type="slidenum">
              <a:rPr lang="en-US" smtClean="0"/>
              <a:t>46</a:t>
            </a:fld>
            <a:endParaRPr lang="en-US"/>
          </a:p>
        </p:txBody>
      </p:sp>
    </p:spTree>
    <p:extLst>
      <p:ext uri="{BB962C8B-B14F-4D97-AF65-F5344CB8AC3E}">
        <p14:creationId xmlns:p14="http://schemas.microsoft.com/office/powerpoint/2010/main" val="168839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unique circle orthogonal to sphere going through two ideal points</a:t>
            </a:r>
          </a:p>
        </p:txBody>
      </p:sp>
      <p:sp>
        <p:nvSpPr>
          <p:cNvPr id="4" name="Slide Number Placeholder 3"/>
          <p:cNvSpPr>
            <a:spLocks noGrp="1"/>
          </p:cNvSpPr>
          <p:nvPr>
            <p:ph type="sldNum" sz="quarter" idx="5"/>
          </p:nvPr>
        </p:nvSpPr>
        <p:spPr/>
        <p:txBody>
          <a:bodyPr/>
          <a:lstStyle/>
          <a:p>
            <a:fld id="{01D173EF-C525-4B22-9DE5-9EDB66A3F23D}" type="slidenum">
              <a:rPr lang="en-US" smtClean="0"/>
              <a:t>47</a:t>
            </a:fld>
            <a:endParaRPr lang="en-US"/>
          </a:p>
        </p:txBody>
      </p:sp>
    </p:spTree>
    <p:extLst>
      <p:ext uri="{BB962C8B-B14F-4D97-AF65-F5344CB8AC3E}">
        <p14:creationId xmlns:p14="http://schemas.microsoft.com/office/powerpoint/2010/main" val="840247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to create new sphere out of two points that is also orthogonal to circle (there is only one). Messy condition: if then, inversive distance info of new collection of spheres known meeting our conditions of our rigidity statement, then there is a MT taking one collection of spheres to other, and in fact, it takes points in one collection to corresponding points in other collection.</a:t>
            </a:r>
          </a:p>
        </p:txBody>
      </p:sp>
      <p:sp>
        <p:nvSpPr>
          <p:cNvPr id="4" name="Slide Number Placeholder 3"/>
          <p:cNvSpPr>
            <a:spLocks noGrp="1"/>
          </p:cNvSpPr>
          <p:nvPr>
            <p:ph type="sldNum" sz="quarter" idx="5"/>
          </p:nvPr>
        </p:nvSpPr>
        <p:spPr/>
        <p:txBody>
          <a:bodyPr/>
          <a:lstStyle/>
          <a:p>
            <a:fld id="{01D173EF-C525-4B22-9DE5-9EDB66A3F23D}" type="slidenum">
              <a:rPr lang="en-US" smtClean="0"/>
              <a:t>48</a:t>
            </a:fld>
            <a:endParaRPr lang="en-US"/>
          </a:p>
        </p:txBody>
      </p:sp>
    </p:spTree>
    <p:extLst>
      <p:ext uri="{BB962C8B-B14F-4D97-AF65-F5344CB8AC3E}">
        <p14:creationId xmlns:p14="http://schemas.microsoft.com/office/powerpoint/2010/main" val="965352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IDCPs are collections of circles whose inversive distance info given in underlying triangulation. In general, two collections of IDCPs with same underlying inversive distance info are not Mobius equivalent.</a:t>
            </a:r>
          </a:p>
        </p:txBody>
      </p:sp>
      <p:sp>
        <p:nvSpPr>
          <p:cNvPr id="4" name="Slide Number Placeholder 3"/>
          <p:cNvSpPr>
            <a:spLocks noGrp="1"/>
          </p:cNvSpPr>
          <p:nvPr>
            <p:ph type="sldNum" sz="quarter" idx="5"/>
          </p:nvPr>
        </p:nvSpPr>
        <p:spPr/>
        <p:txBody>
          <a:bodyPr/>
          <a:lstStyle/>
          <a:p>
            <a:fld id="{01D173EF-C525-4B22-9DE5-9EDB66A3F23D}" type="slidenum">
              <a:rPr lang="en-US" smtClean="0"/>
              <a:t>49</a:t>
            </a:fld>
            <a:endParaRPr lang="en-US"/>
          </a:p>
        </p:txBody>
      </p:sp>
    </p:spTree>
    <p:extLst>
      <p:ext uri="{BB962C8B-B14F-4D97-AF65-F5344CB8AC3E}">
        <p14:creationId xmlns:p14="http://schemas.microsoft.com/office/powerpoint/2010/main" val="1942988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IDCPs are collections of circles whose inversive distance info given in underlying triangulation. In general, two collections of IDCPs with same underlying inversive distance info are not Mobius equivalent.</a:t>
            </a:r>
          </a:p>
        </p:txBody>
      </p:sp>
      <p:sp>
        <p:nvSpPr>
          <p:cNvPr id="4" name="Slide Number Placeholder 3"/>
          <p:cNvSpPr>
            <a:spLocks noGrp="1"/>
          </p:cNvSpPr>
          <p:nvPr>
            <p:ph type="sldNum" sz="quarter" idx="5"/>
          </p:nvPr>
        </p:nvSpPr>
        <p:spPr/>
        <p:txBody>
          <a:bodyPr/>
          <a:lstStyle/>
          <a:p>
            <a:fld id="{01D173EF-C525-4B22-9DE5-9EDB66A3F23D}" type="slidenum">
              <a:rPr lang="en-US" smtClean="0"/>
              <a:t>50</a:t>
            </a:fld>
            <a:endParaRPr lang="en-US"/>
          </a:p>
        </p:txBody>
      </p:sp>
    </p:spTree>
    <p:extLst>
      <p:ext uri="{BB962C8B-B14F-4D97-AF65-F5344CB8AC3E}">
        <p14:creationId xmlns:p14="http://schemas.microsoft.com/office/powerpoint/2010/main" val="2015244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IDCPs are collections of circles whose inversive distance info given in underlying triangulation. In general, two collections of IDCPs with same underlying inversive distance info are not Mobius equivalent.</a:t>
            </a:r>
          </a:p>
        </p:txBody>
      </p:sp>
      <p:sp>
        <p:nvSpPr>
          <p:cNvPr id="4" name="Slide Number Placeholder 3"/>
          <p:cNvSpPr>
            <a:spLocks noGrp="1"/>
          </p:cNvSpPr>
          <p:nvPr>
            <p:ph type="sldNum" sz="quarter" idx="5"/>
          </p:nvPr>
        </p:nvSpPr>
        <p:spPr/>
        <p:txBody>
          <a:bodyPr/>
          <a:lstStyle/>
          <a:p>
            <a:fld id="{01D173EF-C525-4B22-9DE5-9EDB66A3F23D}" type="slidenum">
              <a:rPr lang="en-US" smtClean="0"/>
              <a:t>51</a:t>
            </a:fld>
            <a:endParaRPr lang="en-US"/>
          </a:p>
        </p:txBody>
      </p:sp>
    </p:spTree>
    <p:extLst>
      <p:ext uri="{BB962C8B-B14F-4D97-AF65-F5344CB8AC3E}">
        <p14:creationId xmlns:p14="http://schemas.microsoft.com/office/powerpoint/2010/main" val="3203518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Counterxample</a:t>
            </a:r>
            <a:r>
              <a:rPr lang="en-US" dirty="0"/>
              <a:t> by Bowers &amp; Bowers: Two collections of circles on S2, one blue with yellow circles, other blue with purple circles. Both have same underlying triangulation of ID info, but there is not a MT taking one CP to the other b/c three circles have been fixed (and MT fixing three circles the identity?)</a:t>
            </a:r>
          </a:p>
        </p:txBody>
      </p:sp>
      <p:sp>
        <p:nvSpPr>
          <p:cNvPr id="4" name="Slide Number Placeholder 3"/>
          <p:cNvSpPr>
            <a:spLocks noGrp="1"/>
          </p:cNvSpPr>
          <p:nvPr>
            <p:ph type="sldNum" sz="quarter" idx="5"/>
          </p:nvPr>
        </p:nvSpPr>
        <p:spPr/>
        <p:txBody>
          <a:bodyPr/>
          <a:lstStyle/>
          <a:p>
            <a:fld id="{01D173EF-C525-4B22-9DE5-9EDB66A3F23D}" type="slidenum">
              <a:rPr lang="en-US" smtClean="0"/>
              <a:t>52</a:t>
            </a:fld>
            <a:endParaRPr lang="en-US"/>
          </a:p>
        </p:txBody>
      </p:sp>
    </p:spTree>
    <p:extLst>
      <p:ext uri="{BB962C8B-B14F-4D97-AF65-F5344CB8AC3E}">
        <p14:creationId xmlns:p14="http://schemas.microsoft.com/office/powerpoint/2010/main" val="2065371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how much extra ID info is needed between circles before rigidity gained, by using independence.</a:t>
            </a:r>
          </a:p>
        </p:txBody>
      </p:sp>
      <p:sp>
        <p:nvSpPr>
          <p:cNvPr id="4" name="Slide Number Placeholder 3"/>
          <p:cNvSpPr>
            <a:spLocks noGrp="1"/>
          </p:cNvSpPr>
          <p:nvPr>
            <p:ph type="sldNum" sz="quarter" idx="5"/>
          </p:nvPr>
        </p:nvSpPr>
        <p:spPr/>
        <p:txBody>
          <a:bodyPr/>
          <a:lstStyle/>
          <a:p>
            <a:fld id="{01D173EF-C525-4B22-9DE5-9EDB66A3F23D}" type="slidenum">
              <a:rPr lang="en-US" smtClean="0"/>
              <a:t>53</a:t>
            </a:fld>
            <a:endParaRPr lang="en-US"/>
          </a:p>
        </p:txBody>
      </p:sp>
    </p:spTree>
    <p:extLst>
      <p:ext uri="{BB962C8B-B14F-4D97-AF65-F5344CB8AC3E}">
        <p14:creationId xmlns:p14="http://schemas.microsoft.com/office/powerpoint/2010/main" val="4280942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Signifies addition of knowing ID between diagonal circles. Once that extra piece of info is known between the two collections…</a:t>
            </a:r>
          </a:p>
        </p:txBody>
      </p:sp>
      <p:sp>
        <p:nvSpPr>
          <p:cNvPr id="4" name="Slide Number Placeholder 3"/>
          <p:cNvSpPr>
            <a:spLocks noGrp="1"/>
          </p:cNvSpPr>
          <p:nvPr>
            <p:ph type="sldNum" sz="quarter" idx="5"/>
          </p:nvPr>
        </p:nvSpPr>
        <p:spPr/>
        <p:txBody>
          <a:bodyPr/>
          <a:lstStyle/>
          <a:p>
            <a:fld id="{01D173EF-C525-4B22-9DE5-9EDB66A3F23D}" type="slidenum">
              <a:rPr lang="en-US" smtClean="0"/>
              <a:t>54</a:t>
            </a:fld>
            <a:endParaRPr lang="en-US"/>
          </a:p>
        </p:txBody>
      </p:sp>
    </p:spTree>
    <p:extLst>
      <p:ext uri="{BB962C8B-B14F-4D97-AF65-F5344CB8AC3E}">
        <p14:creationId xmlns:p14="http://schemas.microsoft.com/office/powerpoint/2010/main" val="36831336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there’s a MT f taking two four circles to the other four circles b/c four independent circles with corresponding ID info are rigid.</a:t>
            </a:r>
          </a:p>
        </p:txBody>
      </p:sp>
      <p:sp>
        <p:nvSpPr>
          <p:cNvPr id="4" name="Slide Number Placeholder 3"/>
          <p:cNvSpPr>
            <a:spLocks noGrp="1"/>
          </p:cNvSpPr>
          <p:nvPr>
            <p:ph type="sldNum" sz="quarter" idx="5"/>
          </p:nvPr>
        </p:nvSpPr>
        <p:spPr/>
        <p:txBody>
          <a:bodyPr/>
          <a:lstStyle/>
          <a:p>
            <a:fld id="{01D173EF-C525-4B22-9DE5-9EDB66A3F23D}" type="slidenum">
              <a:rPr lang="en-US" smtClean="0"/>
              <a:t>55</a:t>
            </a:fld>
            <a:endParaRPr lang="en-US"/>
          </a:p>
        </p:txBody>
      </p:sp>
    </p:spTree>
    <p:extLst>
      <p:ext uri="{BB962C8B-B14F-4D97-AF65-F5344CB8AC3E}">
        <p14:creationId xmlns:p14="http://schemas.microsoft.com/office/powerpoint/2010/main" val="386828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Finite collection, two dimensions, non-intersecting circles. Note inversive distance is a Mobius invariant of two oriented circles and that it’s not a true distance.</a:t>
            </a:r>
          </a:p>
          <a:p>
            <a:endParaRPr lang="en-US" dirty="0"/>
          </a:p>
        </p:txBody>
      </p:sp>
      <p:sp>
        <p:nvSpPr>
          <p:cNvPr id="4" name="Slide Number Placeholder 3"/>
          <p:cNvSpPr>
            <a:spLocks noGrp="1"/>
          </p:cNvSpPr>
          <p:nvPr>
            <p:ph type="sldNum" sz="quarter" idx="5"/>
          </p:nvPr>
        </p:nvSpPr>
        <p:spPr/>
        <p:txBody>
          <a:bodyPr/>
          <a:lstStyle/>
          <a:p>
            <a:fld id="{01D173EF-C525-4B22-9DE5-9EDB66A3F23D}" type="slidenum">
              <a:rPr lang="en-US" smtClean="0"/>
              <a:t>4</a:t>
            </a:fld>
            <a:endParaRPr lang="en-US"/>
          </a:p>
        </p:txBody>
      </p:sp>
    </p:spTree>
    <p:extLst>
      <p:ext uri="{BB962C8B-B14F-4D97-AF65-F5344CB8AC3E}">
        <p14:creationId xmlns:p14="http://schemas.microsoft.com/office/powerpoint/2010/main" val="1380840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the same thing with these four independent circles (we know independent b/c?) here, where three circles in common with the last grouping of </a:t>
            </a:r>
            <a:r>
              <a:rPr lang="en-US" dirty="0" err="1"/>
              <a:t>ind</a:t>
            </a:r>
            <a:r>
              <a:rPr lang="en-US" dirty="0"/>
              <a:t> circles. There’s a separate MT g taking these four to their corresponding four in other collection. But because they share three of the same circles in common, it can be shown that they must be the same MT</a:t>
            </a:r>
          </a:p>
        </p:txBody>
      </p:sp>
      <p:sp>
        <p:nvSpPr>
          <p:cNvPr id="4" name="Slide Number Placeholder 3"/>
          <p:cNvSpPr>
            <a:spLocks noGrp="1"/>
          </p:cNvSpPr>
          <p:nvPr>
            <p:ph type="sldNum" sz="quarter" idx="5"/>
          </p:nvPr>
        </p:nvSpPr>
        <p:spPr/>
        <p:txBody>
          <a:bodyPr/>
          <a:lstStyle/>
          <a:p>
            <a:fld id="{01D173EF-C525-4B22-9DE5-9EDB66A3F23D}" type="slidenum">
              <a:rPr lang="en-US" smtClean="0"/>
              <a:t>56</a:t>
            </a:fld>
            <a:endParaRPr lang="en-US"/>
          </a:p>
        </p:txBody>
      </p:sp>
    </p:spTree>
    <p:extLst>
      <p:ext uri="{BB962C8B-B14F-4D97-AF65-F5344CB8AC3E}">
        <p14:creationId xmlns:p14="http://schemas.microsoft.com/office/powerpoint/2010/main" val="19850401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this game with the last circle, and we get there’s a MT taking all circles in collection to other collection. We used three extra pieces of ID info, but…</a:t>
            </a:r>
          </a:p>
        </p:txBody>
      </p:sp>
      <p:sp>
        <p:nvSpPr>
          <p:cNvPr id="4" name="Slide Number Placeholder 3"/>
          <p:cNvSpPr>
            <a:spLocks noGrp="1"/>
          </p:cNvSpPr>
          <p:nvPr>
            <p:ph type="sldNum" sz="quarter" idx="5"/>
          </p:nvPr>
        </p:nvSpPr>
        <p:spPr/>
        <p:txBody>
          <a:bodyPr/>
          <a:lstStyle/>
          <a:p>
            <a:fld id="{01D173EF-C525-4B22-9DE5-9EDB66A3F23D}" type="slidenum">
              <a:rPr lang="en-US" smtClean="0"/>
              <a:t>57</a:t>
            </a:fld>
            <a:endParaRPr lang="en-US"/>
          </a:p>
        </p:txBody>
      </p:sp>
    </p:spTree>
    <p:extLst>
      <p:ext uri="{BB962C8B-B14F-4D97-AF65-F5344CB8AC3E}">
        <p14:creationId xmlns:p14="http://schemas.microsoft.com/office/powerpoint/2010/main" val="1588979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never used three pieces of ID info from the packing. Goal is to somehow trade in extra ID info for old info by introducing some extra tools that I won’t get into here.</a:t>
            </a:r>
          </a:p>
        </p:txBody>
      </p:sp>
      <p:sp>
        <p:nvSpPr>
          <p:cNvPr id="4" name="Slide Number Placeholder 3"/>
          <p:cNvSpPr>
            <a:spLocks noGrp="1"/>
          </p:cNvSpPr>
          <p:nvPr>
            <p:ph type="sldNum" sz="quarter" idx="5"/>
          </p:nvPr>
        </p:nvSpPr>
        <p:spPr/>
        <p:txBody>
          <a:bodyPr/>
          <a:lstStyle/>
          <a:p>
            <a:fld id="{01D173EF-C525-4B22-9DE5-9EDB66A3F23D}" type="slidenum">
              <a:rPr lang="en-US" smtClean="0"/>
              <a:t>58</a:t>
            </a:fld>
            <a:endParaRPr lang="en-US"/>
          </a:p>
        </p:txBody>
      </p:sp>
    </p:spTree>
    <p:extLst>
      <p:ext uri="{BB962C8B-B14F-4D97-AF65-F5344CB8AC3E}">
        <p14:creationId xmlns:p14="http://schemas.microsoft.com/office/powerpoint/2010/main" val="3468652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described in previous slide is to eventually be applied to what are called circle </a:t>
            </a:r>
            <a:r>
              <a:rPr lang="en-US" dirty="0" err="1"/>
              <a:t>polyhedra</a:t>
            </a:r>
            <a:r>
              <a:rPr lang="en-US" dirty="0"/>
              <a:t> – circle configurations that are created from correspondence shared with projective </a:t>
            </a:r>
            <a:r>
              <a:rPr lang="en-US" dirty="0" err="1"/>
              <a:t>polyhedra</a:t>
            </a:r>
            <a:r>
              <a:rPr lang="en-US" dirty="0"/>
              <a:t>. Gaining conditions for c-</a:t>
            </a:r>
            <a:r>
              <a:rPr lang="en-US" dirty="0" err="1"/>
              <a:t>polyhedra’s</a:t>
            </a:r>
            <a:r>
              <a:rPr lang="en-US" dirty="0"/>
              <a:t> rigidity would give conditions for rigidity of projective </a:t>
            </a:r>
            <a:r>
              <a:rPr lang="en-US" dirty="0" err="1"/>
              <a:t>polyhedra</a:t>
            </a:r>
            <a:r>
              <a:rPr lang="en-US" dirty="0"/>
              <a:t> </a:t>
            </a:r>
            <a:r>
              <a:rPr lang="en-US" dirty="0" err="1"/>
              <a:t>wrt</a:t>
            </a:r>
            <a:r>
              <a:rPr lang="en-US" dirty="0"/>
              <a:t> orientation preserving projective </a:t>
            </a:r>
            <a:r>
              <a:rPr lang="en-US" dirty="0" err="1"/>
              <a:t>transfs</a:t>
            </a:r>
            <a:r>
              <a:rPr lang="en-US" dirty="0"/>
              <a:t>. Note: pictures are showing examples of particular instances where rigidity already known. First is hyperbolic </a:t>
            </a:r>
            <a:r>
              <a:rPr lang="en-US" dirty="0" err="1"/>
              <a:t>polyhedra</a:t>
            </a:r>
            <a:r>
              <a:rPr lang="en-US" dirty="0"/>
              <a:t>, done by </a:t>
            </a:r>
            <a:r>
              <a:rPr lang="en-US" dirty="0" err="1"/>
              <a:t>Alexandrov</a:t>
            </a:r>
            <a:r>
              <a:rPr lang="en-US" dirty="0"/>
              <a:t>(?) then </a:t>
            </a:r>
            <a:r>
              <a:rPr lang="en-US" dirty="0" err="1"/>
              <a:t>Rivin</a:t>
            </a:r>
            <a:r>
              <a:rPr lang="en-US" dirty="0"/>
              <a:t> more broadly (?). Second ideal </a:t>
            </a:r>
            <a:r>
              <a:rPr lang="en-US" dirty="0" err="1"/>
              <a:t>polyhedra</a:t>
            </a:r>
            <a:r>
              <a:rPr lang="en-US" dirty="0"/>
              <a:t> done by </a:t>
            </a:r>
            <a:r>
              <a:rPr lang="en-US" dirty="0" err="1"/>
              <a:t>Rivin</a:t>
            </a:r>
            <a:r>
              <a:rPr lang="en-US" dirty="0"/>
              <a:t> (?), third hyperideal </a:t>
            </a:r>
            <a:r>
              <a:rPr lang="en-US" dirty="0" err="1"/>
              <a:t>polyhedra</a:t>
            </a:r>
            <a:r>
              <a:rPr lang="en-US" dirty="0"/>
              <a:t>, tackled by Bao &amp; </a:t>
            </a:r>
            <a:r>
              <a:rPr lang="en-US" dirty="0" err="1"/>
              <a:t>Bonahon</a:t>
            </a:r>
            <a:r>
              <a:rPr lang="en-US" dirty="0"/>
              <a:t> in one case, and Bowers, Bowers, Pratt in another case. Problem is there is no unifying theorem right now that handles all cases, especially not case where projective </a:t>
            </a:r>
            <a:r>
              <a:rPr lang="en-US" dirty="0" err="1"/>
              <a:t>polyhedra</a:t>
            </a:r>
            <a:r>
              <a:rPr lang="en-US" dirty="0"/>
              <a:t> doesn’t intersect sphere at all. Using independence and a notion of convexity for circle-</a:t>
            </a:r>
            <a:r>
              <a:rPr lang="en-US" dirty="0" err="1"/>
              <a:t>polyhedra</a:t>
            </a:r>
            <a:r>
              <a:rPr lang="en-US" dirty="0"/>
              <a:t>, I hope to tackle this problem.</a:t>
            </a:r>
          </a:p>
        </p:txBody>
      </p:sp>
      <p:sp>
        <p:nvSpPr>
          <p:cNvPr id="4" name="Slide Number Placeholder 3"/>
          <p:cNvSpPr>
            <a:spLocks noGrp="1"/>
          </p:cNvSpPr>
          <p:nvPr>
            <p:ph type="sldNum" sz="quarter" idx="5"/>
          </p:nvPr>
        </p:nvSpPr>
        <p:spPr/>
        <p:txBody>
          <a:bodyPr/>
          <a:lstStyle/>
          <a:p>
            <a:fld id="{01D173EF-C525-4B22-9DE5-9EDB66A3F23D}" type="slidenum">
              <a:rPr lang="en-US" smtClean="0"/>
              <a:t>59</a:t>
            </a:fld>
            <a:endParaRPr lang="en-US"/>
          </a:p>
        </p:txBody>
      </p:sp>
    </p:spTree>
    <p:extLst>
      <p:ext uri="{BB962C8B-B14F-4D97-AF65-F5344CB8AC3E}">
        <p14:creationId xmlns:p14="http://schemas.microsoft.com/office/powerpoint/2010/main" val="449617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described in previous slide is to eventually be applied to what are called circle </a:t>
            </a:r>
            <a:r>
              <a:rPr lang="en-US" dirty="0" err="1"/>
              <a:t>polyhedra</a:t>
            </a:r>
            <a:r>
              <a:rPr lang="en-US" dirty="0"/>
              <a:t> – circle configurations that are created from correspondence shared with projective </a:t>
            </a:r>
            <a:r>
              <a:rPr lang="en-US" dirty="0" err="1"/>
              <a:t>polyhedra</a:t>
            </a:r>
            <a:r>
              <a:rPr lang="en-US" dirty="0"/>
              <a:t>. Gaining conditions for c-</a:t>
            </a:r>
            <a:r>
              <a:rPr lang="en-US" dirty="0" err="1"/>
              <a:t>polyhedra’s</a:t>
            </a:r>
            <a:r>
              <a:rPr lang="en-US" dirty="0"/>
              <a:t> rigidity would give conditions for rigidity of projective </a:t>
            </a:r>
            <a:r>
              <a:rPr lang="en-US" dirty="0" err="1"/>
              <a:t>polyhedra</a:t>
            </a:r>
            <a:r>
              <a:rPr lang="en-US" dirty="0"/>
              <a:t> </a:t>
            </a:r>
            <a:r>
              <a:rPr lang="en-US" dirty="0" err="1"/>
              <a:t>wrt</a:t>
            </a:r>
            <a:r>
              <a:rPr lang="en-US" dirty="0"/>
              <a:t> orientation preserving projective </a:t>
            </a:r>
            <a:r>
              <a:rPr lang="en-US" dirty="0" err="1"/>
              <a:t>transfs</a:t>
            </a:r>
            <a:r>
              <a:rPr lang="en-US" dirty="0"/>
              <a:t>. Note: pictures are showing examples of particular instances where rigidity already known. First is hyperbolic </a:t>
            </a:r>
            <a:r>
              <a:rPr lang="en-US" dirty="0" err="1"/>
              <a:t>polyhedra</a:t>
            </a:r>
            <a:r>
              <a:rPr lang="en-US" dirty="0"/>
              <a:t>, done by </a:t>
            </a:r>
            <a:r>
              <a:rPr lang="en-US" dirty="0" err="1"/>
              <a:t>Alexandrov</a:t>
            </a:r>
            <a:r>
              <a:rPr lang="en-US" dirty="0"/>
              <a:t>(?) then </a:t>
            </a:r>
            <a:r>
              <a:rPr lang="en-US" dirty="0" err="1"/>
              <a:t>Rivin</a:t>
            </a:r>
            <a:r>
              <a:rPr lang="en-US" dirty="0"/>
              <a:t> more broadly (?). Second ideal </a:t>
            </a:r>
            <a:r>
              <a:rPr lang="en-US" dirty="0" err="1"/>
              <a:t>polyhedra</a:t>
            </a:r>
            <a:r>
              <a:rPr lang="en-US" dirty="0"/>
              <a:t> done by </a:t>
            </a:r>
            <a:r>
              <a:rPr lang="en-US" dirty="0" err="1"/>
              <a:t>Rivin</a:t>
            </a:r>
            <a:r>
              <a:rPr lang="en-US" dirty="0"/>
              <a:t> (?), third hyperideal </a:t>
            </a:r>
            <a:r>
              <a:rPr lang="en-US" dirty="0" err="1"/>
              <a:t>polyhedra</a:t>
            </a:r>
            <a:r>
              <a:rPr lang="en-US" dirty="0"/>
              <a:t>, tackled by Bao &amp; </a:t>
            </a:r>
            <a:r>
              <a:rPr lang="en-US" dirty="0" err="1"/>
              <a:t>Bonahon</a:t>
            </a:r>
            <a:r>
              <a:rPr lang="en-US" dirty="0"/>
              <a:t> in one case, and Bowers, Bowers, Pratt in another case. Problem is there is no unifying theorem right now that handles all cases, especially not case where projective </a:t>
            </a:r>
            <a:r>
              <a:rPr lang="en-US" dirty="0" err="1"/>
              <a:t>polyhedra</a:t>
            </a:r>
            <a:r>
              <a:rPr lang="en-US" dirty="0"/>
              <a:t> doesn’t intersect sphere at all. Using independence and a notion of convexity for circle-</a:t>
            </a:r>
            <a:r>
              <a:rPr lang="en-US" dirty="0" err="1"/>
              <a:t>polyhedra</a:t>
            </a:r>
            <a:r>
              <a:rPr lang="en-US" dirty="0"/>
              <a:t>, I hope to tackle this problem.</a:t>
            </a:r>
          </a:p>
        </p:txBody>
      </p:sp>
      <p:sp>
        <p:nvSpPr>
          <p:cNvPr id="4" name="Slide Number Placeholder 3"/>
          <p:cNvSpPr>
            <a:spLocks noGrp="1"/>
          </p:cNvSpPr>
          <p:nvPr>
            <p:ph type="sldNum" sz="quarter" idx="5"/>
          </p:nvPr>
        </p:nvSpPr>
        <p:spPr/>
        <p:txBody>
          <a:bodyPr/>
          <a:lstStyle/>
          <a:p>
            <a:fld id="{01D173EF-C525-4B22-9DE5-9EDB66A3F23D}" type="slidenum">
              <a:rPr lang="en-US" smtClean="0"/>
              <a:t>60</a:t>
            </a:fld>
            <a:endParaRPr lang="en-US"/>
          </a:p>
        </p:txBody>
      </p:sp>
    </p:spTree>
    <p:extLst>
      <p:ext uri="{BB962C8B-B14F-4D97-AF65-F5344CB8AC3E}">
        <p14:creationId xmlns:p14="http://schemas.microsoft.com/office/powerpoint/2010/main" val="868718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described in previous slide is to eventually be applied to what are called circle </a:t>
            </a:r>
            <a:r>
              <a:rPr lang="en-US" dirty="0" err="1"/>
              <a:t>polyhedra</a:t>
            </a:r>
            <a:r>
              <a:rPr lang="en-US" dirty="0"/>
              <a:t> – circle configurations that are created from correspondence shared with projective </a:t>
            </a:r>
            <a:r>
              <a:rPr lang="en-US" dirty="0" err="1"/>
              <a:t>polyhedra</a:t>
            </a:r>
            <a:r>
              <a:rPr lang="en-US" dirty="0"/>
              <a:t>. Gaining conditions for c-</a:t>
            </a:r>
            <a:r>
              <a:rPr lang="en-US" dirty="0" err="1"/>
              <a:t>polyhedra’s</a:t>
            </a:r>
            <a:r>
              <a:rPr lang="en-US" dirty="0"/>
              <a:t> rigidity would give conditions for rigidity of projective </a:t>
            </a:r>
            <a:r>
              <a:rPr lang="en-US" dirty="0" err="1"/>
              <a:t>polyhedra</a:t>
            </a:r>
            <a:r>
              <a:rPr lang="en-US" dirty="0"/>
              <a:t> </a:t>
            </a:r>
            <a:r>
              <a:rPr lang="en-US" dirty="0" err="1"/>
              <a:t>wrt</a:t>
            </a:r>
            <a:r>
              <a:rPr lang="en-US" dirty="0"/>
              <a:t> orientation preserving projective </a:t>
            </a:r>
            <a:r>
              <a:rPr lang="en-US" dirty="0" err="1"/>
              <a:t>transfs</a:t>
            </a:r>
            <a:r>
              <a:rPr lang="en-US" dirty="0"/>
              <a:t>. Note: pictures are showing examples of particular instances where rigidity already known. First is hyperbolic </a:t>
            </a:r>
            <a:r>
              <a:rPr lang="en-US" dirty="0" err="1"/>
              <a:t>polyhedra</a:t>
            </a:r>
            <a:r>
              <a:rPr lang="en-US" dirty="0"/>
              <a:t>, done by </a:t>
            </a:r>
            <a:r>
              <a:rPr lang="en-US" dirty="0" err="1"/>
              <a:t>Alexandrov</a:t>
            </a:r>
            <a:r>
              <a:rPr lang="en-US" dirty="0"/>
              <a:t>(?) then </a:t>
            </a:r>
            <a:r>
              <a:rPr lang="en-US" dirty="0" err="1"/>
              <a:t>Rivin</a:t>
            </a:r>
            <a:r>
              <a:rPr lang="en-US" dirty="0"/>
              <a:t> more broadly (?). Second ideal </a:t>
            </a:r>
            <a:r>
              <a:rPr lang="en-US" dirty="0" err="1"/>
              <a:t>polyhedra</a:t>
            </a:r>
            <a:r>
              <a:rPr lang="en-US" dirty="0"/>
              <a:t> done by </a:t>
            </a:r>
            <a:r>
              <a:rPr lang="en-US" dirty="0" err="1"/>
              <a:t>Rivin</a:t>
            </a:r>
            <a:r>
              <a:rPr lang="en-US" dirty="0"/>
              <a:t> (?), third hyperideal </a:t>
            </a:r>
            <a:r>
              <a:rPr lang="en-US" dirty="0" err="1"/>
              <a:t>polyhedra</a:t>
            </a:r>
            <a:r>
              <a:rPr lang="en-US" dirty="0"/>
              <a:t>, tackled by Bao &amp; </a:t>
            </a:r>
            <a:r>
              <a:rPr lang="en-US" dirty="0" err="1"/>
              <a:t>Bonahon</a:t>
            </a:r>
            <a:r>
              <a:rPr lang="en-US" dirty="0"/>
              <a:t> in one case, and Bowers, Bowers, Pratt in another case. Problem is there is no unifying theorem right now that handles all cases, especially not case where projective </a:t>
            </a:r>
            <a:r>
              <a:rPr lang="en-US" dirty="0" err="1"/>
              <a:t>polyhedra</a:t>
            </a:r>
            <a:r>
              <a:rPr lang="en-US" dirty="0"/>
              <a:t> doesn’t intersect sphere at all. Using independence and a notion of convexity for circle-</a:t>
            </a:r>
            <a:r>
              <a:rPr lang="en-US" dirty="0" err="1"/>
              <a:t>polyhedra</a:t>
            </a:r>
            <a:r>
              <a:rPr lang="en-US" dirty="0"/>
              <a:t>, I hope to tackle this problem.</a:t>
            </a:r>
          </a:p>
        </p:txBody>
      </p:sp>
      <p:sp>
        <p:nvSpPr>
          <p:cNvPr id="4" name="Slide Number Placeholder 3"/>
          <p:cNvSpPr>
            <a:spLocks noGrp="1"/>
          </p:cNvSpPr>
          <p:nvPr>
            <p:ph type="sldNum" sz="quarter" idx="5"/>
          </p:nvPr>
        </p:nvSpPr>
        <p:spPr/>
        <p:txBody>
          <a:bodyPr/>
          <a:lstStyle/>
          <a:p>
            <a:fld id="{01D173EF-C525-4B22-9DE5-9EDB66A3F23D}" type="slidenum">
              <a:rPr lang="en-US" smtClean="0"/>
              <a:t>61</a:t>
            </a:fld>
            <a:endParaRPr lang="en-US"/>
          </a:p>
        </p:txBody>
      </p:sp>
    </p:spTree>
    <p:extLst>
      <p:ext uri="{BB962C8B-B14F-4D97-AF65-F5344CB8AC3E}">
        <p14:creationId xmlns:p14="http://schemas.microsoft.com/office/powerpoint/2010/main" val="2736049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described in previous slide is to eventually be applied to what are called circle </a:t>
            </a:r>
            <a:r>
              <a:rPr lang="en-US" dirty="0" err="1"/>
              <a:t>polyhedra</a:t>
            </a:r>
            <a:r>
              <a:rPr lang="en-US" dirty="0"/>
              <a:t> – circle configurations that are created from correspondence shared with projective </a:t>
            </a:r>
            <a:r>
              <a:rPr lang="en-US" dirty="0" err="1"/>
              <a:t>polyhedra</a:t>
            </a:r>
            <a:r>
              <a:rPr lang="en-US" dirty="0"/>
              <a:t>. Gaining conditions for c-</a:t>
            </a:r>
            <a:r>
              <a:rPr lang="en-US" dirty="0" err="1"/>
              <a:t>polyhedra’s</a:t>
            </a:r>
            <a:r>
              <a:rPr lang="en-US" dirty="0"/>
              <a:t> rigidity would give conditions for rigidity of projective </a:t>
            </a:r>
            <a:r>
              <a:rPr lang="en-US" dirty="0" err="1"/>
              <a:t>polyhedra</a:t>
            </a:r>
            <a:r>
              <a:rPr lang="en-US" dirty="0"/>
              <a:t> </a:t>
            </a:r>
            <a:r>
              <a:rPr lang="en-US" dirty="0" err="1"/>
              <a:t>wrt</a:t>
            </a:r>
            <a:r>
              <a:rPr lang="en-US" dirty="0"/>
              <a:t> orientation preserving projective </a:t>
            </a:r>
            <a:r>
              <a:rPr lang="en-US" dirty="0" err="1"/>
              <a:t>transfs</a:t>
            </a:r>
            <a:r>
              <a:rPr lang="en-US" dirty="0"/>
              <a:t>. Note: pictures are showing examples of particular instances where rigidity already known. First is hyperbolic </a:t>
            </a:r>
            <a:r>
              <a:rPr lang="en-US" dirty="0" err="1"/>
              <a:t>polyhedra</a:t>
            </a:r>
            <a:r>
              <a:rPr lang="en-US" dirty="0"/>
              <a:t>, done by </a:t>
            </a:r>
            <a:r>
              <a:rPr lang="en-US" dirty="0" err="1"/>
              <a:t>Alexandrov</a:t>
            </a:r>
            <a:r>
              <a:rPr lang="en-US" dirty="0"/>
              <a:t>(?) then </a:t>
            </a:r>
            <a:r>
              <a:rPr lang="en-US" dirty="0" err="1"/>
              <a:t>Rivin</a:t>
            </a:r>
            <a:r>
              <a:rPr lang="en-US" dirty="0"/>
              <a:t> more broadly (?). Second ideal </a:t>
            </a:r>
            <a:r>
              <a:rPr lang="en-US" dirty="0" err="1"/>
              <a:t>polyhedra</a:t>
            </a:r>
            <a:r>
              <a:rPr lang="en-US" dirty="0"/>
              <a:t> done by </a:t>
            </a:r>
            <a:r>
              <a:rPr lang="en-US" dirty="0" err="1"/>
              <a:t>Rivin</a:t>
            </a:r>
            <a:r>
              <a:rPr lang="en-US" dirty="0"/>
              <a:t> (?), third hyperideal </a:t>
            </a:r>
            <a:r>
              <a:rPr lang="en-US" dirty="0" err="1"/>
              <a:t>polyhedra</a:t>
            </a:r>
            <a:r>
              <a:rPr lang="en-US" dirty="0"/>
              <a:t>, tackled by Bao &amp; </a:t>
            </a:r>
            <a:r>
              <a:rPr lang="en-US" dirty="0" err="1"/>
              <a:t>Bonahon</a:t>
            </a:r>
            <a:r>
              <a:rPr lang="en-US" dirty="0"/>
              <a:t> in one case, and Bowers, Bowers, Pratt in another case. Problem is there is no unifying theorem right now that handles all cases, especially not case where projective </a:t>
            </a:r>
            <a:r>
              <a:rPr lang="en-US" dirty="0" err="1"/>
              <a:t>polyhedra</a:t>
            </a:r>
            <a:r>
              <a:rPr lang="en-US" dirty="0"/>
              <a:t> doesn’t intersect sphere at all. Using independence and a notion of convexity for circle-</a:t>
            </a:r>
            <a:r>
              <a:rPr lang="en-US" dirty="0" err="1"/>
              <a:t>polyhedra</a:t>
            </a:r>
            <a:r>
              <a:rPr lang="en-US" dirty="0"/>
              <a:t>, I hope to tackle this problem.</a:t>
            </a:r>
          </a:p>
        </p:txBody>
      </p:sp>
      <p:sp>
        <p:nvSpPr>
          <p:cNvPr id="4" name="Slide Number Placeholder 3"/>
          <p:cNvSpPr>
            <a:spLocks noGrp="1"/>
          </p:cNvSpPr>
          <p:nvPr>
            <p:ph type="sldNum" sz="quarter" idx="5"/>
          </p:nvPr>
        </p:nvSpPr>
        <p:spPr/>
        <p:txBody>
          <a:bodyPr/>
          <a:lstStyle/>
          <a:p>
            <a:fld id="{01D173EF-C525-4B22-9DE5-9EDB66A3F23D}" type="slidenum">
              <a:rPr lang="en-US" smtClean="0"/>
              <a:t>62</a:t>
            </a:fld>
            <a:endParaRPr lang="en-US"/>
          </a:p>
        </p:txBody>
      </p:sp>
    </p:spTree>
    <p:extLst>
      <p:ext uri="{BB962C8B-B14F-4D97-AF65-F5344CB8AC3E}">
        <p14:creationId xmlns:p14="http://schemas.microsoft.com/office/powerpoint/2010/main" val="1819447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up </a:t>
            </a:r>
            <a:r>
              <a:rPr lang="en-US" dirty="0" err="1"/>
              <a:t>cosh</a:t>
            </a:r>
            <a:r>
              <a:rPr lang="en-US" dirty="0"/>
              <a:t> graph</a:t>
            </a:r>
          </a:p>
        </p:txBody>
      </p:sp>
      <p:sp>
        <p:nvSpPr>
          <p:cNvPr id="4" name="Slide Number Placeholder 3"/>
          <p:cNvSpPr>
            <a:spLocks noGrp="1"/>
          </p:cNvSpPr>
          <p:nvPr>
            <p:ph type="sldNum" sz="quarter" idx="5"/>
          </p:nvPr>
        </p:nvSpPr>
        <p:spPr/>
        <p:txBody>
          <a:bodyPr/>
          <a:lstStyle/>
          <a:p>
            <a:fld id="{01D173EF-C525-4B22-9DE5-9EDB66A3F23D}" type="slidenum">
              <a:rPr lang="en-US" smtClean="0"/>
              <a:t>67</a:t>
            </a:fld>
            <a:endParaRPr lang="en-US"/>
          </a:p>
        </p:txBody>
      </p:sp>
    </p:spTree>
    <p:extLst>
      <p:ext uri="{BB962C8B-B14F-4D97-AF65-F5344CB8AC3E}">
        <p14:creationId xmlns:p14="http://schemas.microsoft.com/office/powerpoint/2010/main" val="20417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case presents issues because independence is harder to figure out</a:t>
            </a:r>
          </a:p>
        </p:txBody>
      </p:sp>
      <p:sp>
        <p:nvSpPr>
          <p:cNvPr id="4" name="Slide Number Placeholder 3"/>
          <p:cNvSpPr>
            <a:spLocks noGrp="1"/>
          </p:cNvSpPr>
          <p:nvPr>
            <p:ph type="sldNum" sz="quarter" idx="5"/>
          </p:nvPr>
        </p:nvSpPr>
        <p:spPr/>
        <p:txBody>
          <a:bodyPr/>
          <a:lstStyle/>
          <a:p>
            <a:fld id="{01D173EF-C525-4B22-9DE5-9EDB66A3F23D}" type="slidenum">
              <a:rPr lang="en-US" smtClean="0"/>
              <a:t>68</a:t>
            </a:fld>
            <a:endParaRPr lang="en-US"/>
          </a:p>
        </p:txBody>
      </p:sp>
    </p:spTree>
    <p:extLst>
      <p:ext uri="{BB962C8B-B14F-4D97-AF65-F5344CB8AC3E}">
        <p14:creationId xmlns:p14="http://schemas.microsoft.com/office/powerpoint/2010/main" val="3251315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two vectors that aren’t linear combinations of each other but..</a:t>
            </a:r>
          </a:p>
        </p:txBody>
      </p:sp>
      <p:sp>
        <p:nvSpPr>
          <p:cNvPr id="4" name="Slide Number Placeholder 3"/>
          <p:cNvSpPr>
            <a:spLocks noGrp="1"/>
          </p:cNvSpPr>
          <p:nvPr>
            <p:ph type="sldNum" sz="quarter" idx="5"/>
          </p:nvPr>
        </p:nvSpPr>
        <p:spPr/>
        <p:txBody>
          <a:bodyPr/>
          <a:lstStyle/>
          <a:p>
            <a:fld id="{01D173EF-C525-4B22-9DE5-9EDB66A3F23D}" type="slidenum">
              <a:rPr lang="en-US" smtClean="0"/>
              <a:t>69</a:t>
            </a:fld>
            <a:endParaRPr lang="en-US"/>
          </a:p>
        </p:txBody>
      </p:sp>
    </p:spTree>
    <p:extLst>
      <p:ext uri="{BB962C8B-B14F-4D97-AF65-F5344CB8AC3E}">
        <p14:creationId xmlns:p14="http://schemas.microsoft.com/office/powerpoint/2010/main" val="326743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collection, absolute inversive distance, two dimensions. </a:t>
            </a:r>
          </a:p>
        </p:txBody>
      </p:sp>
      <p:sp>
        <p:nvSpPr>
          <p:cNvPr id="4" name="Slide Number Placeholder 3"/>
          <p:cNvSpPr>
            <a:spLocks noGrp="1"/>
          </p:cNvSpPr>
          <p:nvPr>
            <p:ph type="sldNum" sz="quarter" idx="5"/>
          </p:nvPr>
        </p:nvSpPr>
        <p:spPr/>
        <p:txBody>
          <a:bodyPr/>
          <a:lstStyle/>
          <a:p>
            <a:fld id="{01D173EF-C525-4B22-9DE5-9EDB66A3F23D}" type="slidenum">
              <a:rPr lang="en-US" smtClean="0"/>
              <a:t>5</a:t>
            </a:fld>
            <a:endParaRPr lang="en-US"/>
          </a:p>
        </p:txBody>
      </p:sp>
    </p:spTree>
    <p:extLst>
      <p:ext uri="{BB962C8B-B14F-4D97-AF65-F5344CB8AC3E}">
        <p14:creationId xmlns:p14="http://schemas.microsoft.com/office/powerpoint/2010/main" val="559461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Their corresponding hyperbolic objects are not linearly independent. Possibly need an extra condition that says this can’t happen. Other than that, again, LIP corresponds to hyperbolic distance, and LTs are hyperbolic isometries.</a:t>
            </a:r>
          </a:p>
        </p:txBody>
      </p:sp>
      <p:sp>
        <p:nvSpPr>
          <p:cNvPr id="4" name="Slide Number Placeholder 3"/>
          <p:cNvSpPr>
            <a:spLocks noGrp="1"/>
          </p:cNvSpPr>
          <p:nvPr>
            <p:ph type="sldNum" sz="quarter" idx="5"/>
          </p:nvPr>
        </p:nvSpPr>
        <p:spPr/>
        <p:txBody>
          <a:bodyPr/>
          <a:lstStyle/>
          <a:p>
            <a:fld id="{01D173EF-C525-4B22-9DE5-9EDB66A3F23D}" type="slidenum">
              <a:rPr lang="en-US" smtClean="0"/>
              <a:t>70</a:t>
            </a:fld>
            <a:endParaRPr lang="en-US"/>
          </a:p>
        </p:txBody>
      </p:sp>
    </p:spTree>
    <p:extLst>
      <p:ext uri="{BB962C8B-B14F-4D97-AF65-F5344CB8AC3E}">
        <p14:creationId xmlns:p14="http://schemas.microsoft.com/office/powerpoint/2010/main" val="1252974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71</a:t>
            </a:fld>
            <a:endParaRPr lang="en-US"/>
          </a:p>
        </p:txBody>
      </p:sp>
    </p:spTree>
    <p:extLst>
      <p:ext uri="{BB962C8B-B14F-4D97-AF65-F5344CB8AC3E}">
        <p14:creationId xmlns:p14="http://schemas.microsoft.com/office/powerpoint/2010/main" val="3680404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72</a:t>
            </a:fld>
            <a:endParaRPr lang="en-US"/>
          </a:p>
        </p:txBody>
      </p:sp>
    </p:spTree>
    <p:extLst>
      <p:ext uri="{BB962C8B-B14F-4D97-AF65-F5344CB8AC3E}">
        <p14:creationId xmlns:p14="http://schemas.microsoft.com/office/powerpoint/2010/main" val="3516063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73</a:t>
            </a:fld>
            <a:endParaRPr lang="en-US"/>
          </a:p>
        </p:txBody>
      </p:sp>
    </p:spTree>
    <p:extLst>
      <p:ext uri="{BB962C8B-B14F-4D97-AF65-F5344CB8AC3E}">
        <p14:creationId xmlns:p14="http://schemas.microsoft.com/office/powerpoint/2010/main" val="1141268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74</a:t>
            </a:fld>
            <a:endParaRPr lang="en-US"/>
          </a:p>
        </p:txBody>
      </p:sp>
    </p:spTree>
    <p:extLst>
      <p:ext uri="{BB962C8B-B14F-4D97-AF65-F5344CB8AC3E}">
        <p14:creationId xmlns:p14="http://schemas.microsoft.com/office/powerpoint/2010/main" val="18975811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75</a:t>
            </a:fld>
            <a:endParaRPr lang="en-US"/>
          </a:p>
        </p:txBody>
      </p:sp>
    </p:spTree>
    <p:extLst>
      <p:ext uri="{BB962C8B-B14F-4D97-AF65-F5344CB8AC3E}">
        <p14:creationId xmlns:p14="http://schemas.microsoft.com/office/powerpoint/2010/main" val="3456071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76</a:t>
            </a:fld>
            <a:endParaRPr lang="en-US"/>
          </a:p>
        </p:txBody>
      </p:sp>
    </p:spTree>
    <p:extLst>
      <p:ext uri="{BB962C8B-B14F-4D97-AF65-F5344CB8AC3E}">
        <p14:creationId xmlns:p14="http://schemas.microsoft.com/office/powerpoint/2010/main" val="18581242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77</a:t>
            </a:fld>
            <a:endParaRPr lang="en-US"/>
          </a:p>
        </p:txBody>
      </p:sp>
    </p:spTree>
    <p:extLst>
      <p:ext uri="{BB962C8B-B14F-4D97-AF65-F5344CB8AC3E}">
        <p14:creationId xmlns:p14="http://schemas.microsoft.com/office/powerpoint/2010/main" val="15292973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78</a:t>
            </a:fld>
            <a:endParaRPr lang="en-US"/>
          </a:p>
        </p:txBody>
      </p:sp>
    </p:spTree>
    <p:extLst>
      <p:ext uri="{BB962C8B-B14F-4D97-AF65-F5344CB8AC3E}">
        <p14:creationId xmlns:p14="http://schemas.microsoft.com/office/powerpoint/2010/main" val="298710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79</a:t>
            </a:fld>
            <a:endParaRPr lang="en-US"/>
          </a:p>
        </p:txBody>
      </p:sp>
    </p:spTree>
    <p:extLst>
      <p:ext uri="{BB962C8B-B14F-4D97-AF65-F5344CB8AC3E}">
        <p14:creationId xmlns:p14="http://schemas.microsoft.com/office/powerpoint/2010/main" val="416029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Finite collection, absolute inversive distance, two dimensions. What is absolute cross ratio?</a:t>
            </a:r>
          </a:p>
          <a:p>
            <a:endParaRPr lang="en-US" dirty="0"/>
          </a:p>
        </p:txBody>
      </p:sp>
      <p:sp>
        <p:nvSpPr>
          <p:cNvPr id="4" name="Slide Number Placeholder 3"/>
          <p:cNvSpPr>
            <a:spLocks noGrp="1"/>
          </p:cNvSpPr>
          <p:nvPr>
            <p:ph type="sldNum" sz="quarter" idx="5"/>
          </p:nvPr>
        </p:nvSpPr>
        <p:spPr/>
        <p:txBody>
          <a:bodyPr/>
          <a:lstStyle/>
          <a:p>
            <a:fld id="{01D173EF-C525-4B22-9DE5-9EDB66A3F23D}" type="slidenum">
              <a:rPr lang="en-US" smtClean="0"/>
              <a:t>6</a:t>
            </a:fld>
            <a:endParaRPr lang="en-US"/>
          </a:p>
        </p:txBody>
      </p:sp>
    </p:spTree>
    <p:extLst>
      <p:ext uri="{BB962C8B-B14F-4D97-AF65-F5344CB8AC3E}">
        <p14:creationId xmlns:p14="http://schemas.microsoft.com/office/powerpoint/2010/main" val="27936655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80</a:t>
            </a:fld>
            <a:endParaRPr lang="en-US"/>
          </a:p>
        </p:txBody>
      </p:sp>
    </p:spTree>
    <p:extLst>
      <p:ext uri="{BB962C8B-B14F-4D97-AF65-F5344CB8AC3E}">
        <p14:creationId xmlns:p14="http://schemas.microsoft.com/office/powerpoint/2010/main" val="25212700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81</a:t>
            </a:fld>
            <a:endParaRPr lang="en-US"/>
          </a:p>
        </p:txBody>
      </p:sp>
    </p:spTree>
    <p:extLst>
      <p:ext uri="{BB962C8B-B14F-4D97-AF65-F5344CB8AC3E}">
        <p14:creationId xmlns:p14="http://schemas.microsoft.com/office/powerpoint/2010/main" val="32224509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82</a:t>
            </a:fld>
            <a:endParaRPr lang="en-US"/>
          </a:p>
        </p:txBody>
      </p:sp>
    </p:spTree>
    <p:extLst>
      <p:ext uri="{BB962C8B-B14F-4D97-AF65-F5344CB8AC3E}">
        <p14:creationId xmlns:p14="http://schemas.microsoft.com/office/powerpoint/2010/main" val="21091434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83</a:t>
            </a:fld>
            <a:endParaRPr lang="en-US"/>
          </a:p>
        </p:txBody>
      </p:sp>
    </p:spTree>
    <p:extLst>
      <p:ext uri="{BB962C8B-B14F-4D97-AF65-F5344CB8AC3E}">
        <p14:creationId xmlns:p14="http://schemas.microsoft.com/office/powerpoint/2010/main" val="15872889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figure out how sign changes for hyperbolic distance between lunes. S3</a:t>
            </a:r>
          </a:p>
        </p:txBody>
      </p:sp>
      <p:sp>
        <p:nvSpPr>
          <p:cNvPr id="4" name="Slide Number Placeholder 3"/>
          <p:cNvSpPr>
            <a:spLocks noGrp="1"/>
          </p:cNvSpPr>
          <p:nvPr>
            <p:ph type="sldNum" sz="quarter" idx="5"/>
          </p:nvPr>
        </p:nvSpPr>
        <p:spPr/>
        <p:txBody>
          <a:bodyPr/>
          <a:lstStyle/>
          <a:p>
            <a:fld id="{01D173EF-C525-4B22-9DE5-9EDB66A3F23D}" type="slidenum">
              <a:rPr lang="en-US" smtClean="0"/>
              <a:t>84</a:t>
            </a:fld>
            <a:endParaRPr lang="en-US"/>
          </a:p>
        </p:txBody>
      </p:sp>
    </p:spTree>
    <p:extLst>
      <p:ext uri="{BB962C8B-B14F-4D97-AF65-F5344CB8AC3E}">
        <p14:creationId xmlns:p14="http://schemas.microsoft.com/office/powerpoint/2010/main" val="2986031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S4</a:t>
            </a:r>
          </a:p>
        </p:txBody>
      </p:sp>
      <p:sp>
        <p:nvSpPr>
          <p:cNvPr id="4" name="Slide Number Placeholder 3"/>
          <p:cNvSpPr>
            <a:spLocks noGrp="1"/>
          </p:cNvSpPr>
          <p:nvPr>
            <p:ph type="sldNum" sz="quarter" idx="5"/>
          </p:nvPr>
        </p:nvSpPr>
        <p:spPr/>
        <p:txBody>
          <a:bodyPr/>
          <a:lstStyle/>
          <a:p>
            <a:fld id="{01D173EF-C525-4B22-9DE5-9EDB66A3F23D}" type="slidenum">
              <a:rPr lang="en-US" smtClean="0"/>
              <a:t>85</a:t>
            </a:fld>
            <a:endParaRPr lang="en-US"/>
          </a:p>
        </p:txBody>
      </p:sp>
    </p:spTree>
    <p:extLst>
      <p:ext uri="{BB962C8B-B14F-4D97-AF65-F5344CB8AC3E}">
        <p14:creationId xmlns:p14="http://schemas.microsoft.com/office/powerpoint/2010/main" val="265457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S7</a:t>
            </a:r>
          </a:p>
        </p:txBody>
      </p:sp>
      <p:sp>
        <p:nvSpPr>
          <p:cNvPr id="4" name="Slide Number Placeholder 3"/>
          <p:cNvSpPr>
            <a:spLocks noGrp="1"/>
          </p:cNvSpPr>
          <p:nvPr>
            <p:ph type="sldNum" sz="quarter" idx="5"/>
          </p:nvPr>
        </p:nvSpPr>
        <p:spPr/>
        <p:txBody>
          <a:bodyPr/>
          <a:lstStyle/>
          <a:p>
            <a:fld id="{01D173EF-C525-4B22-9DE5-9EDB66A3F23D}" type="slidenum">
              <a:rPr lang="en-US" smtClean="0"/>
              <a:t>86</a:t>
            </a:fld>
            <a:endParaRPr lang="en-US"/>
          </a:p>
        </p:txBody>
      </p:sp>
    </p:spTree>
    <p:extLst>
      <p:ext uri="{BB962C8B-B14F-4D97-AF65-F5344CB8AC3E}">
        <p14:creationId xmlns:p14="http://schemas.microsoft.com/office/powerpoint/2010/main" val="19074264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is a stronger condition than requiring they can’t all have one point in common.</a:t>
            </a:r>
          </a:p>
        </p:txBody>
      </p:sp>
      <p:sp>
        <p:nvSpPr>
          <p:cNvPr id="4" name="Slide Number Placeholder 3"/>
          <p:cNvSpPr>
            <a:spLocks noGrp="1"/>
          </p:cNvSpPr>
          <p:nvPr>
            <p:ph type="sldNum" sz="quarter" idx="5"/>
          </p:nvPr>
        </p:nvSpPr>
        <p:spPr/>
        <p:txBody>
          <a:bodyPr/>
          <a:lstStyle/>
          <a:p>
            <a:fld id="{01D173EF-C525-4B22-9DE5-9EDB66A3F23D}" type="slidenum">
              <a:rPr lang="en-US" smtClean="0"/>
              <a:t>88</a:t>
            </a:fld>
            <a:endParaRPr lang="en-US"/>
          </a:p>
        </p:txBody>
      </p:sp>
    </p:spTree>
    <p:extLst>
      <p:ext uri="{BB962C8B-B14F-4D97-AF65-F5344CB8AC3E}">
        <p14:creationId xmlns:p14="http://schemas.microsoft.com/office/powerpoint/2010/main" val="147172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Finite collection, absolute inversive distance, two dimensions. What is absolute cross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1D173EF-C525-4B22-9DE5-9EDB66A3F23D}" type="slidenum">
              <a:rPr lang="en-US" smtClean="0"/>
              <a:t>7</a:t>
            </a:fld>
            <a:endParaRPr lang="en-US"/>
          </a:p>
        </p:txBody>
      </p:sp>
    </p:spTree>
    <p:extLst>
      <p:ext uri="{BB962C8B-B14F-4D97-AF65-F5344CB8AC3E}">
        <p14:creationId xmlns:p14="http://schemas.microsoft.com/office/powerpoint/2010/main" val="52358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mention that here, countable collection; not necessarily finite. N-2 dimensional spheres can intersect in any way as long as they don’t all contain same point.</a:t>
            </a:r>
          </a:p>
        </p:txBody>
      </p:sp>
      <p:sp>
        <p:nvSpPr>
          <p:cNvPr id="4" name="Slide Number Placeholder 3"/>
          <p:cNvSpPr>
            <a:spLocks noGrp="1"/>
          </p:cNvSpPr>
          <p:nvPr>
            <p:ph type="sldNum" sz="quarter" idx="5"/>
          </p:nvPr>
        </p:nvSpPr>
        <p:spPr/>
        <p:txBody>
          <a:bodyPr/>
          <a:lstStyle/>
          <a:p>
            <a:fld id="{01D173EF-C525-4B22-9DE5-9EDB66A3F23D}" type="slidenum">
              <a:rPr lang="en-US" smtClean="0"/>
              <a:t>12</a:t>
            </a:fld>
            <a:endParaRPr lang="en-US"/>
          </a:p>
        </p:txBody>
      </p:sp>
    </p:spTree>
    <p:extLst>
      <p:ext uri="{BB962C8B-B14F-4D97-AF65-F5344CB8AC3E}">
        <p14:creationId xmlns:p14="http://schemas.microsoft.com/office/powerpoint/2010/main" val="259657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n+1 space, copy of n-space at every level of t. At t=1 affine copy of n-space where…</a:t>
            </a:r>
          </a:p>
        </p:txBody>
      </p:sp>
      <p:sp>
        <p:nvSpPr>
          <p:cNvPr id="4" name="Slide Number Placeholder 3"/>
          <p:cNvSpPr>
            <a:spLocks noGrp="1"/>
          </p:cNvSpPr>
          <p:nvPr>
            <p:ph type="sldNum" sz="quarter" idx="5"/>
          </p:nvPr>
        </p:nvSpPr>
        <p:spPr/>
        <p:txBody>
          <a:bodyPr/>
          <a:lstStyle/>
          <a:p>
            <a:fld id="{01D173EF-C525-4B22-9DE5-9EDB66A3F23D}" type="slidenum">
              <a:rPr lang="en-US" smtClean="0"/>
              <a:t>15</a:t>
            </a:fld>
            <a:endParaRPr lang="en-US"/>
          </a:p>
        </p:txBody>
      </p:sp>
    </p:spTree>
    <p:extLst>
      <p:ext uri="{BB962C8B-B14F-4D97-AF65-F5344CB8AC3E}">
        <p14:creationId xmlns:p14="http://schemas.microsoft.com/office/powerpoint/2010/main" val="19363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A270AAE-857D-4FD9-BEBC-8CC964A3E0F8}" type="datetimeFigureOut">
              <a:rPr lang="en-US" smtClean="0"/>
              <a:t>2/9/2019</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AA9F1F13-D96C-4C5F-A506-70C5D7085F56}"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04657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70AAE-857D-4FD9-BEBC-8CC964A3E0F8}"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351246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FA270AAE-857D-4FD9-BEBC-8CC964A3E0F8}" type="datetimeFigureOut">
              <a:rPr lang="en-US" smtClean="0"/>
              <a:t>2/9/2019</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AA9F1F13-D96C-4C5F-A506-70C5D7085F56}"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84933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70AAE-857D-4FD9-BEBC-8CC964A3E0F8}"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87217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FA270AAE-857D-4FD9-BEBC-8CC964A3E0F8}" type="datetimeFigureOut">
              <a:rPr lang="en-US" smtClean="0"/>
              <a:t>2/9/2019</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AA9F1F13-D96C-4C5F-A506-70C5D7085F56}"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0574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270AAE-857D-4FD9-BEBC-8CC964A3E0F8}"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81538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70AAE-857D-4FD9-BEBC-8CC964A3E0F8}" type="datetimeFigureOut">
              <a:rPr lang="en-US" smtClean="0"/>
              <a:t>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286580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270AAE-857D-4FD9-BEBC-8CC964A3E0F8}" type="datetimeFigureOut">
              <a:rPr lang="en-US" smtClean="0"/>
              <a:t>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313864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70AAE-857D-4FD9-BEBC-8CC964A3E0F8}" type="datetimeFigureOut">
              <a:rPr lang="en-US" smtClean="0"/>
              <a:t>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345188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270AAE-857D-4FD9-BEBC-8CC964A3E0F8}"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414701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270AAE-857D-4FD9-BEBC-8CC964A3E0F8}"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F1F13-D96C-4C5F-A506-70C5D7085F56}" type="slidenum">
              <a:rPr lang="en-US" smtClean="0"/>
              <a:t>‹#›</a:t>
            </a:fld>
            <a:endParaRPr lang="en-US"/>
          </a:p>
        </p:txBody>
      </p:sp>
    </p:spTree>
    <p:extLst>
      <p:ext uri="{BB962C8B-B14F-4D97-AF65-F5344CB8AC3E}">
        <p14:creationId xmlns:p14="http://schemas.microsoft.com/office/powerpoint/2010/main" val="158811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A270AAE-857D-4FD9-BEBC-8CC964A3E0F8}" type="datetimeFigureOut">
              <a:rPr lang="en-US" smtClean="0"/>
              <a:t>2/9/2019</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AA9F1F13-D96C-4C5F-A506-70C5D7085F56}"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844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0.png"/><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171.png"/><Relationship Id="rId5" Type="http://schemas.openxmlformats.org/officeDocument/2006/relationships/image" Target="../media/image240.png"/><Relationship Id="rId10" Type="http://schemas.openxmlformats.org/officeDocument/2006/relationships/image" Target="../media/image161.png"/><Relationship Id="rId9" Type="http://schemas.openxmlformats.org/officeDocument/2006/relationships/image" Target="../media/image15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10" Type="http://schemas.openxmlformats.org/officeDocument/2006/relationships/image" Target="../media/image17.png"/><Relationship Id="rId4" Type="http://schemas.openxmlformats.org/officeDocument/2006/relationships/image" Target="../media/image230.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17.png"/><Relationship Id="rId5" Type="http://schemas.openxmlformats.org/officeDocument/2006/relationships/image" Target="../media/image240.png"/><Relationship Id="rId10" Type="http://schemas.openxmlformats.org/officeDocument/2006/relationships/image" Target="../media/image16.png"/><Relationship Id="rId4" Type="http://schemas.openxmlformats.org/officeDocument/2006/relationships/image" Target="../media/image23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18.png"/><Relationship Id="rId5" Type="http://schemas.openxmlformats.org/officeDocument/2006/relationships/image" Target="../media/image240.png"/><Relationship Id="rId10" Type="http://schemas.openxmlformats.org/officeDocument/2006/relationships/image" Target="../media/image161.png"/><Relationship Id="rId4" Type="http://schemas.openxmlformats.org/officeDocument/2006/relationships/image" Target="../media/image230.png"/><Relationship Id="rId9" Type="http://schemas.openxmlformats.org/officeDocument/2006/relationships/image" Target="../media/image15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40.png"/><Relationship Id="rId4" Type="http://schemas.openxmlformats.org/officeDocument/2006/relationships/image" Target="../media/image230.pn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7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2.png"/><Relationship Id="rId4" Type="http://schemas.openxmlformats.org/officeDocument/2006/relationships/image" Target="../media/image220.png"/><Relationship Id="rId9" Type="http://schemas.openxmlformats.org/officeDocument/2006/relationships/image" Target="../media/image141.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7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2.png"/><Relationship Id="rId4" Type="http://schemas.openxmlformats.org/officeDocument/2006/relationships/image" Target="../media/image220.png"/><Relationship Id="rId9" Type="http://schemas.openxmlformats.org/officeDocument/2006/relationships/image" Target="../media/image141.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7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22.png"/><Relationship Id="rId5" Type="http://schemas.openxmlformats.org/officeDocument/2006/relationships/image" Target="../media/image230.png"/><Relationship Id="rId10" Type="http://schemas.openxmlformats.org/officeDocument/2006/relationships/image" Target="../media/image27.png"/><Relationship Id="rId4" Type="http://schemas.openxmlformats.org/officeDocument/2006/relationships/image" Target="../media/image220.png"/><Relationship Id="rId9" Type="http://schemas.openxmlformats.org/officeDocument/2006/relationships/image" Target="../media/image141.png"/></Relationships>
</file>

<file path=ppt/slides/_rels/slide24.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40.png"/><Relationship Id="rId4" Type="http://schemas.openxmlformats.org/officeDocument/2006/relationships/image" Target="../media/image230.png"/></Relationships>
</file>

<file path=ppt/slides/_rels/slide25.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40.png"/><Relationship Id="rId4" Type="http://schemas.openxmlformats.org/officeDocument/2006/relationships/image" Target="../media/image230.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40.png"/><Relationship Id="rId10" Type="http://schemas.openxmlformats.org/officeDocument/2006/relationships/image" Target="../media/image37.png"/><Relationship Id="rId4" Type="http://schemas.openxmlformats.org/officeDocument/2006/relationships/image" Target="../media/image230.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8.png"/><Relationship Id="rId7" Type="http://schemas.openxmlformats.org/officeDocument/2006/relationships/image" Target="../media/image2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37.png"/><Relationship Id="rId5" Type="http://schemas.openxmlformats.org/officeDocument/2006/relationships/image" Target="../media/image230.png"/><Relationship Id="rId10" Type="http://schemas.openxmlformats.org/officeDocument/2006/relationships/image" Target="../media/image35.png"/><Relationship Id="rId4" Type="http://schemas.openxmlformats.org/officeDocument/2006/relationships/image" Target="../media/image220.png"/><Relationship Id="rId9" Type="http://schemas.openxmlformats.org/officeDocument/2006/relationships/image" Target="../media/image14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2.png"/><Relationship Id="rId5" Type="http://schemas.openxmlformats.org/officeDocument/2006/relationships/image" Target="../media/image32.png"/><Relationship Id="rId10" Type="http://schemas.openxmlformats.org/officeDocument/2006/relationships/image" Target="../media/image41.png"/><Relationship Id="rId4" Type="http://schemas.openxmlformats.org/officeDocument/2006/relationships/image" Target="../media/image29.png"/><Relationship Id="rId9"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3.png"/><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53.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91.png"/><Relationship Id="rId3" Type="http://schemas.openxmlformats.org/officeDocument/2006/relationships/image" Target="../media/image230.png"/><Relationship Id="rId7" Type="http://schemas.openxmlformats.org/officeDocument/2006/relationships/image" Target="../media/image141.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70.png"/><Relationship Id="rId4" Type="http://schemas.openxmlformats.org/officeDocument/2006/relationships/image" Target="../media/image240.png"/></Relationships>
</file>

<file path=ppt/slides/_rels/slide65.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230.png"/><Relationship Id="rId7" Type="http://schemas.openxmlformats.org/officeDocument/2006/relationships/image" Target="../media/image141.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70.png"/><Relationship Id="rId4" Type="http://schemas.openxmlformats.org/officeDocument/2006/relationships/image" Target="../media/image240.png"/><Relationship Id="rId9" Type="http://schemas.openxmlformats.org/officeDocument/2006/relationships/image" Target="../media/image411.png"/></Relationships>
</file>

<file path=ppt/slides/_rels/slide66.xml.rels><?xml version="1.0" encoding="UTF-8" standalone="yes"?>
<Relationships xmlns="http://schemas.openxmlformats.org/package/2006/relationships"><Relationship Id="rId8" Type="http://schemas.openxmlformats.org/officeDocument/2006/relationships/image" Target="../media/image421.png"/><Relationship Id="rId3" Type="http://schemas.openxmlformats.org/officeDocument/2006/relationships/image" Target="../media/image230.png"/><Relationship Id="rId7" Type="http://schemas.openxmlformats.org/officeDocument/2006/relationships/image" Target="../media/image141.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70.png"/><Relationship Id="rId10" Type="http://schemas.openxmlformats.org/officeDocument/2006/relationships/image" Target="../media/image431.png"/><Relationship Id="rId4" Type="http://schemas.openxmlformats.org/officeDocument/2006/relationships/image" Target="../media/image240.png"/><Relationship Id="rId9" Type="http://schemas.openxmlformats.org/officeDocument/2006/relationships/image" Target="../media/image411.png"/></Relationships>
</file>

<file path=ppt/slides/_rels/slide67.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431.png"/><Relationship Id="rId5" Type="http://schemas.openxmlformats.org/officeDocument/2006/relationships/image" Target="../media/image240.png"/><Relationship Id="rId10" Type="http://schemas.openxmlformats.org/officeDocument/2006/relationships/image" Target="../media/image411.png"/><Relationship Id="rId4" Type="http://schemas.openxmlformats.org/officeDocument/2006/relationships/image" Target="../media/image230.png"/><Relationship Id="rId9" Type="http://schemas.openxmlformats.org/officeDocument/2006/relationships/image" Target="../media/image441.png"/></Relationships>
</file>

<file path=ppt/slides/_rels/slide6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7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7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62.png"/></Relationships>
</file>

<file path=ppt/slides/_rels/slide7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72.png"/><Relationship Id="rId5" Type="http://schemas.openxmlformats.org/officeDocument/2006/relationships/image" Target="../media/image152.png"/><Relationship Id="rId4" Type="http://schemas.openxmlformats.org/officeDocument/2006/relationships/image" Target="../media/image162.png"/></Relationships>
</file>

<file path=ppt/slides/_rels/slide79.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7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81.png"/><Relationship Id="rId4" Type="http://schemas.openxmlformats.org/officeDocument/2006/relationships/image" Target="../media/image16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60.png"/></Relationships>
</file>

<file path=ppt/slides/_rels/slide80.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42.png"/><Relationship Id="rId7" Type="http://schemas.openxmlformats.org/officeDocument/2006/relationships/image" Target="../media/image191.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81.png"/><Relationship Id="rId4" Type="http://schemas.openxmlformats.org/officeDocument/2006/relationships/image" Target="../media/image162.png"/></Relationships>
</file>

<file path=ppt/slides/_rels/slide81.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42.png"/><Relationship Id="rId7" Type="http://schemas.openxmlformats.org/officeDocument/2006/relationships/image" Target="../media/image152.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01.png"/><Relationship Id="rId5" Type="http://schemas.openxmlformats.org/officeDocument/2006/relationships/image" Target="../media/image181.png"/><Relationship Id="rId10" Type="http://schemas.openxmlformats.org/officeDocument/2006/relationships/image" Target="../media/image172.png"/><Relationship Id="rId4" Type="http://schemas.openxmlformats.org/officeDocument/2006/relationships/image" Target="../media/image162.png"/><Relationship Id="rId9" Type="http://schemas.openxmlformats.org/officeDocument/2006/relationships/image" Target="../media/image211.png"/></Relationships>
</file>

<file path=ppt/slides/_rels/slide82.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42.png"/><Relationship Id="rId7" Type="http://schemas.openxmlformats.org/officeDocument/2006/relationships/image" Target="../media/image152.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21.png"/><Relationship Id="rId5" Type="http://schemas.openxmlformats.org/officeDocument/2006/relationships/image" Target="../media/image181.png"/><Relationship Id="rId10" Type="http://schemas.openxmlformats.org/officeDocument/2006/relationships/image" Target="../media/image172.png"/><Relationship Id="rId4" Type="http://schemas.openxmlformats.org/officeDocument/2006/relationships/image" Target="../media/image162.png"/><Relationship Id="rId9" Type="http://schemas.openxmlformats.org/officeDocument/2006/relationships/image" Target="../media/image211.png"/></Relationships>
</file>

<file path=ppt/slides/_rels/slide83.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42.png"/><Relationship Id="rId7" Type="http://schemas.openxmlformats.org/officeDocument/2006/relationships/image" Target="../media/image152.png"/><Relationship Id="rId12" Type="http://schemas.openxmlformats.org/officeDocument/2006/relationships/image" Target="../media/image221.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31.png"/><Relationship Id="rId5" Type="http://schemas.openxmlformats.org/officeDocument/2006/relationships/image" Target="../media/image181.png"/><Relationship Id="rId10" Type="http://schemas.openxmlformats.org/officeDocument/2006/relationships/image" Target="../media/image172.png"/><Relationship Id="rId4" Type="http://schemas.openxmlformats.org/officeDocument/2006/relationships/image" Target="../media/image162.png"/><Relationship Id="rId9" Type="http://schemas.openxmlformats.org/officeDocument/2006/relationships/image" Target="../media/image211.png"/></Relationships>
</file>

<file path=ppt/slides/_rels/slide84.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241.png"/><Relationship Id="rId3" Type="http://schemas.openxmlformats.org/officeDocument/2006/relationships/image" Target="../media/image142.png"/><Relationship Id="rId7" Type="http://schemas.openxmlformats.org/officeDocument/2006/relationships/image" Target="../media/image152.png"/><Relationship Id="rId12" Type="http://schemas.openxmlformats.org/officeDocument/2006/relationships/image" Target="../media/image22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31.png"/><Relationship Id="rId5" Type="http://schemas.openxmlformats.org/officeDocument/2006/relationships/image" Target="../media/image181.png"/><Relationship Id="rId10" Type="http://schemas.openxmlformats.org/officeDocument/2006/relationships/image" Target="../media/image172.png"/><Relationship Id="rId4" Type="http://schemas.openxmlformats.org/officeDocument/2006/relationships/image" Target="../media/image162.png"/><Relationship Id="rId9" Type="http://schemas.openxmlformats.org/officeDocument/2006/relationships/image" Target="../media/image211.png"/><Relationship Id="rId14" Type="http://schemas.openxmlformats.org/officeDocument/2006/relationships/image" Target="../media/image251.png"/></Relationships>
</file>

<file path=ppt/slides/_rels/slide85.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8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87.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400.png"/><Relationship Id="rId7" Type="http://schemas.openxmlformats.org/officeDocument/2006/relationships/image" Target="../media/image440.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420.png"/><Relationship Id="rId10" Type="http://schemas.openxmlformats.org/officeDocument/2006/relationships/image" Target="../media/image470.png"/><Relationship Id="rId4" Type="http://schemas.openxmlformats.org/officeDocument/2006/relationships/image" Target="../media/image410.png"/><Relationship Id="rId9" Type="http://schemas.openxmlformats.org/officeDocument/2006/relationships/image" Target="../media/image460.png"/></Relationships>
</file>

<file path=ppt/slides/_rels/slide88.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80.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7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7F87-0843-4E8A-8A8F-09785A55ED7F}"/>
              </a:ext>
            </a:extLst>
          </p:cNvPr>
          <p:cNvSpPr>
            <a:spLocks noGrp="1"/>
          </p:cNvSpPr>
          <p:nvPr>
            <p:ph type="ctrTitle"/>
          </p:nvPr>
        </p:nvSpPr>
        <p:spPr>
          <a:xfrm>
            <a:off x="1088912" y="1143293"/>
            <a:ext cx="9826737" cy="4268965"/>
          </a:xfrm>
        </p:spPr>
        <p:txBody>
          <a:bodyPr>
            <a:normAutofit/>
          </a:bodyPr>
          <a:lstStyle/>
          <a:p>
            <a:r>
              <a:rPr lang="en-US"/>
              <a:t>Rigidity of Configurations of Points and Spheres</a:t>
            </a:r>
            <a:endParaRPr lang="en-US" dirty="0"/>
          </a:p>
        </p:txBody>
      </p:sp>
      <p:sp>
        <p:nvSpPr>
          <p:cNvPr id="3" name="Subtitle 2">
            <a:extLst>
              <a:ext uri="{FF2B5EF4-FFF2-40B4-BE49-F238E27FC236}">
                <a16:creationId xmlns:a16="http://schemas.microsoft.com/office/drawing/2014/main" id="{3FFCD736-CEF2-4F16-882B-437CE531183F}"/>
              </a:ext>
            </a:extLst>
          </p:cNvPr>
          <p:cNvSpPr>
            <a:spLocks noGrp="1"/>
          </p:cNvSpPr>
          <p:nvPr>
            <p:ph type="subTitle" idx="1"/>
          </p:nvPr>
        </p:nvSpPr>
        <p:spPr>
          <a:xfrm>
            <a:off x="1088914" y="5537925"/>
            <a:ext cx="7034362" cy="706355"/>
          </a:xfrm>
        </p:spPr>
        <p:txBody>
          <a:bodyPr>
            <a:noAutofit/>
          </a:bodyPr>
          <a:lstStyle/>
          <a:p>
            <a:r>
              <a:rPr lang="en-US" sz="2400"/>
              <a:t>Opal Graham</a:t>
            </a:r>
          </a:p>
          <a:p>
            <a:r>
              <a:rPr lang="en-US" sz="2400"/>
              <a:t>Florida State University</a:t>
            </a:r>
            <a:endParaRPr lang="en-US" sz="2400" dirty="0"/>
          </a:p>
        </p:txBody>
      </p:sp>
      <p:pic>
        <p:nvPicPr>
          <p:cNvPr id="6" name="Picture 5">
            <a:extLst>
              <a:ext uri="{FF2B5EF4-FFF2-40B4-BE49-F238E27FC236}">
                <a16:creationId xmlns:a16="http://schemas.microsoft.com/office/drawing/2014/main" id="{DB7CB951-3D62-4787-A142-61FF21574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663" y="5537925"/>
            <a:ext cx="5382908" cy="963916"/>
          </a:xfrm>
          <a:prstGeom prst="rect">
            <a:avLst/>
          </a:prstGeom>
        </p:spPr>
      </p:pic>
    </p:spTree>
    <p:extLst>
      <p:ext uri="{BB962C8B-B14F-4D97-AF65-F5344CB8AC3E}">
        <p14:creationId xmlns:p14="http://schemas.microsoft.com/office/powerpoint/2010/main" val="135601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096000" y="476250"/>
            <a:ext cx="1247775" cy="12477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206144" y="1171852"/>
            <a:ext cx="470517" cy="470517"/>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7253056" y="5486400"/>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629094" y="558075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p:nvPr/>
        </p:nvCxnSpPr>
        <p:spPr>
          <a:xfrm>
            <a:off x="6719887" y="1046751"/>
            <a:ext cx="917799" cy="1230371"/>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396419"/>
            <a:ext cx="1811765" cy="880703"/>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6717446" y="799955"/>
            <a:ext cx="1484573" cy="257743"/>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6729638" y="1057698"/>
            <a:ext cx="2711764" cy="332949"/>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6729638" y="1053041"/>
            <a:ext cx="2351400" cy="1231944"/>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407110"/>
            <a:ext cx="352315" cy="877668"/>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19" y="799748"/>
            <a:ext cx="1239383" cy="6073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1116418" cy="1184760"/>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7565479" y="4278990"/>
            <a:ext cx="79096" cy="152131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368491" cy="1184759"/>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7554313" y="5127364"/>
            <a:ext cx="1526725" cy="672938"/>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7565479" y="5800302"/>
            <a:ext cx="12691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176290" cy="1532199"/>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820865" y="5127364"/>
            <a:ext cx="258926" cy="672937"/>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69332"/>
              </a:xfrm>
              <a:prstGeom prst="rect">
                <a:avLst/>
              </a:prstGeom>
              <a:blipFill>
                <a:blip r:embed="rId2"/>
                <a:stretch>
                  <a:fillRect l="-22667" t="-1667" r="-50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3"/>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4"/>
                <a:stretch>
                  <a:fillRect l="-2290" t="-5000" b="-35000"/>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F55F9B-DAD1-47E0-AAB8-65BD18E95C27}"/>
              </a:ext>
            </a:extLst>
          </p:cNvPr>
          <p:cNvSpPr txBox="1"/>
          <p:nvPr/>
        </p:nvSpPr>
        <p:spPr>
          <a:xfrm>
            <a:off x="750415" y="619593"/>
            <a:ext cx="3451692" cy="1477328"/>
          </a:xfrm>
          <a:prstGeom prst="rect">
            <a:avLst/>
          </a:prstGeom>
          <a:noFill/>
        </p:spPr>
        <p:txBody>
          <a:bodyPr wrap="square" rtlCol="0">
            <a:spAutoFit/>
          </a:bodyPr>
          <a:lstStyle/>
          <a:p>
            <a:r>
              <a:rPr lang="en-US" sz="2400" b="1" dirty="0"/>
              <a:t>Question 2. </a:t>
            </a:r>
            <a:r>
              <a:rPr lang="en-US" sz="2400" dirty="0"/>
              <a:t>Do both theorems generalize to higher dimensions?</a:t>
            </a:r>
            <a:endParaRPr lang="en-US" sz="2400" b="1" dirty="0"/>
          </a:p>
          <a:p>
            <a:endParaRPr lang="en-US" dirty="0"/>
          </a:p>
        </p:txBody>
      </p:sp>
      <p:sp>
        <p:nvSpPr>
          <p:cNvPr id="3" name="Oval 2">
            <a:extLst>
              <a:ext uri="{FF2B5EF4-FFF2-40B4-BE49-F238E27FC236}">
                <a16:creationId xmlns:a16="http://schemas.microsoft.com/office/drawing/2014/main" id="{F815EE57-706F-43DB-A4FC-997ACD7E9A75}"/>
              </a:ext>
            </a:extLst>
          </p:cNvPr>
          <p:cNvSpPr/>
          <p:nvPr/>
        </p:nvSpPr>
        <p:spPr>
          <a:xfrm>
            <a:off x="6096000" y="1046751"/>
            <a:ext cx="1247775" cy="13302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608953B-1BAD-4D15-9225-AE944CDF8211}"/>
              </a:ext>
            </a:extLst>
          </p:cNvPr>
          <p:cNvSpPr/>
          <p:nvPr/>
        </p:nvSpPr>
        <p:spPr>
          <a:xfrm>
            <a:off x="7620436" y="733097"/>
            <a:ext cx="1168458" cy="29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EBC3055-D3F9-4D71-A3FA-538F426DF712}"/>
              </a:ext>
            </a:extLst>
          </p:cNvPr>
          <p:cNvSpPr/>
          <p:nvPr/>
        </p:nvSpPr>
        <p:spPr>
          <a:xfrm>
            <a:off x="7343775" y="2219093"/>
            <a:ext cx="587822" cy="11341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6A5626A-E6B7-4DF4-B034-34C854398F26}"/>
              </a:ext>
            </a:extLst>
          </p:cNvPr>
          <p:cNvSpPr/>
          <p:nvPr/>
        </p:nvSpPr>
        <p:spPr>
          <a:xfrm>
            <a:off x="9206482" y="1360131"/>
            <a:ext cx="482410" cy="10248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D070A9B-8D75-42DD-B19B-DB63C9FE29EE}"/>
              </a:ext>
            </a:extLst>
          </p:cNvPr>
          <p:cNvSpPr/>
          <p:nvPr/>
        </p:nvSpPr>
        <p:spPr>
          <a:xfrm>
            <a:off x="8513180" y="2227646"/>
            <a:ext cx="936271" cy="13302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F4736A0-23A2-41C7-A404-8E0289D875C5}"/>
              </a:ext>
            </a:extLst>
          </p:cNvPr>
          <p:cNvSpPr/>
          <p:nvPr/>
        </p:nvSpPr>
        <p:spPr>
          <a:xfrm>
            <a:off x="5655334" y="4604656"/>
            <a:ext cx="1351435" cy="157843"/>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AE21BA5-7AF6-41A9-A38A-B48562737441}"/>
              </a:ext>
            </a:extLst>
          </p:cNvPr>
          <p:cNvSpPr/>
          <p:nvPr/>
        </p:nvSpPr>
        <p:spPr>
          <a:xfrm>
            <a:off x="7207699" y="4300749"/>
            <a:ext cx="1536644" cy="162877"/>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4E01E94-DD53-4789-B772-B5E3E4276B06}"/>
              </a:ext>
            </a:extLst>
          </p:cNvPr>
          <p:cNvSpPr/>
          <p:nvPr/>
        </p:nvSpPr>
        <p:spPr>
          <a:xfrm>
            <a:off x="7236560" y="5770198"/>
            <a:ext cx="729822" cy="182020"/>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50EDD34-0B1F-41A3-8243-80598828DEE0}"/>
              </a:ext>
            </a:extLst>
          </p:cNvPr>
          <p:cNvSpPr/>
          <p:nvPr/>
        </p:nvSpPr>
        <p:spPr>
          <a:xfrm>
            <a:off x="8616887" y="5737018"/>
            <a:ext cx="404610" cy="95930"/>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D15A0B5-951E-4C53-BA1E-7BC21087BA83}"/>
              </a:ext>
            </a:extLst>
          </p:cNvPr>
          <p:cNvSpPr/>
          <p:nvPr/>
        </p:nvSpPr>
        <p:spPr>
          <a:xfrm>
            <a:off x="8832293" y="5039161"/>
            <a:ext cx="492866" cy="140601"/>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DC8CFDEF-75E9-4AEC-8F50-0BE0D8929FA2}"/>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56" name="TextBox 55">
            <a:extLst>
              <a:ext uri="{FF2B5EF4-FFF2-40B4-BE49-F238E27FC236}">
                <a16:creationId xmlns:a16="http://schemas.microsoft.com/office/drawing/2014/main" id="{4C97ED96-8D6C-4CF1-8AA9-70DFE75AF544}"/>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365807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096000" y="476250"/>
            <a:ext cx="1247775" cy="12477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206144" y="1171852"/>
            <a:ext cx="470517" cy="470517"/>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7253056" y="5486400"/>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629094" y="558075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p:nvPr/>
        </p:nvCxnSpPr>
        <p:spPr>
          <a:xfrm>
            <a:off x="6719887" y="1046751"/>
            <a:ext cx="917799" cy="1230371"/>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396419"/>
            <a:ext cx="1811765" cy="880703"/>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6717446" y="799955"/>
            <a:ext cx="1484573" cy="257743"/>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6729638" y="1057698"/>
            <a:ext cx="2711764" cy="332949"/>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6729638" y="1053041"/>
            <a:ext cx="2351400" cy="1231944"/>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407110"/>
            <a:ext cx="352315" cy="877668"/>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19" y="799748"/>
            <a:ext cx="1239383" cy="6073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1116418" cy="1184760"/>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7565479" y="4278990"/>
            <a:ext cx="79096" cy="152131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368491" cy="1184759"/>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7554313" y="5127364"/>
            <a:ext cx="1526725" cy="672938"/>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7565479" y="5800302"/>
            <a:ext cx="12691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176290" cy="1532199"/>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820865" y="5127364"/>
            <a:ext cx="258926" cy="672937"/>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2"/>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3"/>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4"/>
                <a:stretch>
                  <a:fillRect l="-2290" t="-5000" b="-35000"/>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F55F9B-DAD1-47E0-AAB8-65BD18E95C27}"/>
              </a:ext>
            </a:extLst>
          </p:cNvPr>
          <p:cNvSpPr txBox="1"/>
          <p:nvPr/>
        </p:nvSpPr>
        <p:spPr>
          <a:xfrm>
            <a:off x="750415" y="619593"/>
            <a:ext cx="3451692" cy="2862322"/>
          </a:xfrm>
          <a:prstGeom prst="rect">
            <a:avLst/>
          </a:prstGeom>
          <a:noFill/>
        </p:spPr>
        <p:txBody>
          <a:bodyPr wrap="square" rtlCol="0">
            <a:spAutoFit/>
          </a:bodyPr>
          <a:lstStyle/>
          <a:p>
            <a:r>
              <a:rPr lang="en-US" sz="2400" b="1" dirty="0"/>
              <a:t>Question 2. </a:t>
            </a:r>
            <a:r>
              <a:rPr lang="en-US" sz="2400" dirty="0"/>
              <a:t>Do both theorems generalize to higher dimensions?</a:t>
            </a:r>
          </a:p>
          <a:p>
            <a:endParaRPr lang="en-US" sz="2400" b="1" dirty="0"/>
          </a:p>
          <a:p>
            <a:r>
              <a:rPr lang="en-US" sz="2400" b="1" dirty="0"/>
              <a:t>Crane &amp; Short Answer: </a:t>
            </a:r>
            <a:r>
              <a:rPr lang="en-US" sz="2400" dirty="0"/>
              <a:t>Yes</a:t>
            </a:r>
            <a:endParaRPr lang="en-US" sz="2400" b="1" dirty="0"/>
          </a:p>
          <a:p>
            <a:endParaRPr lang="en-US" b="1" dirty="0"/>
          </a:p>
          <a:p>
            <a:endParaRPr lang="en-US" dirty="0"/>
          </a:p>
        </p:txBody>
      </p:sp>
      <p:sp>
        <p:nvSpPr>
          <p:cNvPr id="3" name="Oval 2">
            <a:extLst>
              <a:ext uri="{FF2B5EF4-FFF2-40B4-BE49-F238E27FC236}">
                <a16:creationId xmlns:a16="http://schemas.microsoft.com/office/drawing/2014/main" id="{F815EE57-706F-43DB-A4FC-997ACD7E9A75}"/>
              </a:ext>
            </a:extLst>
          </p:cNvPr>
          <p:cNvSpPr/>
          <p:nvPr/>
        </p:nvSpPr>
        <p:spPr>
          <a:xfrm>
            <a:off x="6096000" y="1046751"/>
            <a:ext cx="1247775" cy="13302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608953B-1BAD-4D15-9225-AE944CDF8211}"/>
              </a:ext>
            </a:extLst>
          </p:cNvPr>
          <p:cNvSpPr/>
          <p:nvPr/>
        </p:nvSpPr>
        <p:spPr>
          <a:xfrm>
            <a:off x="7620436" y="733097"/>
            <a:ext cx="1168458" cy="29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EBC3055-D3F9-4D71-A3FA-538F426DF712}"/>
              </a:ext>
            </a:extLst>
          </p:cNvPr>
          <p:cNvSpPr/>
          <p:nvPr/>
        </p:nvSpPr>
        <p:spPr>
          <a:xfrm>
            <a:off x="7343775" y="2219093"/>
            <a:ext cx="587822" cy="11341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6A5626A-E6B7-4DF4-B034-34C854398F26}"/>
              </a:ext>
            </a:extLst>
          </p:cNvPr>
          <p:cNvSpPr/>
          <p:nvPr/>
        </p:nvSpPr>
        <p:spPr>
          <a:xfrm>
            <a:off x="9206482" y="1360131"/>
            <a:ext cx="482410" cy="10248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D070A9B-8D75-42DD-B19B-DB63C9FE29EE}"/>
              </a:ext>
            </a:extLst>
          </p:cNvPr>
          <p:cNvSpPr/>
          <p:nvPr/>
        </p:nvSpPr>
        <p:spPr>
          <a:xfrm>
            <a:off x="8513180" y="2227646"/>
            <a:ext cx="936271" cy="13302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F4736A0-23A2-41C7-A404-8E0289D875C5}"/>
              </a:ext>
            </a:extLst>
          </p:cNvPr>
          <p:cNvSpPr/>
          <p:nvPr/>
        </p:nvSpPr>
        <p:spPr>
          <a:xfrm>
            <a:off x="5655334" y="4604656"/>
            <a:ext cx="1351435" cy="157843"/>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AE21BA5-7AF6-41A9-A38A-B48562737441}"/>
              </a:ext>
            </a:extLst>
          </p:cNvPr>
          <p:cNvSpPr/>
          <p:nvPr/>
        </p:nvSpPr>
        <p:spPr>
          <a:xfrm>
            <a:off x="7207699" y="4300749"/>
            <a:ext cx="1536644" cy="162877"/>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4E01E94-DD53-4789-B772-B5E3E4276B06}"/>
              </a:ext>
            </a:extLst>
          </p:cNvPr>
          <p:cNvSpPr/>
          <p:nvPr/>
        </p:nvSpPr>
        <p:spPr>
          <a:xfrm>
            <a:off x="7236560" y="5770198"/>
            <a:ext cx="729822" cy="182020"/>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50EDD34-0B1F-41A3-8243-80598828DEE0}"/>
              </a:ext>
            </a:extLst>
          </p:cNvPr>
          <p:cNvSpPr/>
          <p:nvPr/>
        </p:nvSpPr>
        <p:spPr>
          <a:xfrm>
            <a:off x="8616887" y="5737018"/>
            <a:ext cx="404610" cy="95930"/>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D15A0B5-951E-4C53-BA1E-7BC21087BA83}"/>
              </a:ext>
            </a:extLst>
          </p:cNvPr>
          <p:cNvSpPr/>
          <p:nvPr/>
        </p:nvSpPr>
        <p:spPr>
          <a:xfrm>
            <a:off x="8832293" y="5039161"/>
            <a:ext cx="492866" cy="140601"/>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88278810-DF7E-4EC7-B4AF-80B58615C5D5}"/>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56" name="TextBox 55">
            <a:extLst>
              <a:ext uri="{FF2B5EF4-FFF2-40B4-BE49-F238E27FC236}">
                <a16:creationId xmlns:a16="http://schemas.microsoft.com/office/drawing/2014/main" id="{58D79A0E-FCFD-4453-B584-D8229B6EDF3E}"/>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411737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CA4D2B7-73CF-4C6E-A10A-9623DCE11907}"/>
              </a:ext>
            </a:extLst>
          </p:cNvPr>
          <p:cNvSpPr>
            <a:spLocks noGrp="1"/>
          </p:cNvSpPr>
          <p:nvPr>
            <p:ph type="title"/>
          </p:nvPr>
        </p:nvSpPr>
        <p:spPr>
          <a:xfrm>
            <a:off x="624180" y="226863"/>
            <a:ext cx="3933390" cy="4937287"/>
          </a:xfrm>
        </p:spPr>
        <p:txBody>
          <a:bodyPr anchor="b">
            <a:normAutofit/>
          </a:bodyPr>
          <a:lstStyle/>
          <a:p>
            <a:pPr algn="l"/>
            <a:r>
              <a:rPr lang="en-US" sz="4800" dirty="0"/>
              <a:t>Crane &amp; Short</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5"/>
                <a:stretch>
                  <a:fillRect l="-2290" t="-5000" b="-3500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54C3BE0D-C46C-4517-998F-A78AC92354B4}"/>
              </a:ext>
            </a:extLst>
          </p:cNvPr>
          <p:cNvSpPr/>
          <p:nvPr/>
        </p:nvSpPr>
        <p:spPr>
          <a:xfrm>
            <a:off x="6610891" y="916391"/>
            <a:ext cx="1278845" cy="17721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D338FF9-E672-49F7-835D-4B5821EEDCD2}"/>
              </a:ext>
            </a:extLst>
          </p:cNvPr>
          <p:cNvSpPr/>
          <p:nvPr/>
        </p:nvSpPr>
        <p:spPr>
          <a:xfrm>
            <a:off x="7615145" y="831610"/>
            <a:ext cx="1181945" cy="16392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2C3FEE3-C272-45C7-B270-CACAA035538C}"/>
              </a:ext>
            </a:extLst>
          </p:cNvPr>
          <p:cNvSpPr/>
          <p:nvPr/>
        </p:nvSpPr>
        <p:spPr>
          <a:xfrm>
            <a:off x="7346975" y="2182589"/>
            <a:ext cx="592671" cy="15890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027D184-65D9-41F2-A7BA-E89D31661E10}"/>
              </a:ext>
            </a:extLst>
          </p:cNvPr>
          <p:cNvSpPr/>
          <p:nvPr/>
        </p:nvSpPr>
        <p:spPr>
          <a:xfrm>
            <a:off x="8500431" y="2196376"/>
            <a:ext cx="940971" cy="18458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DDCDEB7-2A61-4195-B6DC-0F4E9200570E}"/>
              </a:ext>
            </a:extLst>
          </p:cNvPr>
          <p:cNvSpPr/>
          <p:nvPr/>
        </p:nvSpPr>
        <p:spPr>
          <a:xfrm>
            <a:off x="9136664" y="1653559"/>
            <a:ext cx="458643" cy="8789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A05AFA5-838B-48D3-A9BB-2FF4CCD11910}"/>
              </a:ext>
            </a:extLst>
          </p:cNvPr>
          <p:cNvSpPr/>
          <p:nvPr/>
        </p:nvSpPr>
        <p:spPr>
          <a:xfrm rot="21153377">
            <a:off x="7732943" y="582260"/>
            <a:ext cx="47512" cy="71923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386E534-2B10-4029-BC95-EAC98234B890}"/>
              </a:ext>
            </a:extLst>
          </p:cNvPr>
          <p:cNvSpPr/>
          <p:nvPr/>
        </p:nvSpPr>
        <p:spPr>
          <a:xfrm>
            <a:off x="5638800" y="4622135"/>
            <a:ext cx="1379651" cy="218615"/>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57FDC2F-F1C3-4434-AB3D-55613B9D832D}"/>
              </a:ext>
            </a:extLst>
          </p:cNvPr>
          <p:cNvSpPr/>
          <p:nvPr/>
        </p:nvSpPr>
        <p:spPr>
          <a:xfrm>
            <a:off x="7226002" y="4241675"/>
            <a:ext cx="1525478" cy="249248"/>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210AE57-F15F-4151-A185-97B5B6B30E40}"/>
              </a:ext>
            </a:extLst>
          </p:cNvPr>
          <p:cNvSpPr/>
          <p:nvPr/>
        </p:nvSpPr>
        <p:spPr>
          <a:xfrm>
            <a:off x="6585483" y="5410115"/>
            <a:ext cx="713326" cy="164861"/>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6F7C524-9ECC-4DFE-B1A8-72232EE2E8A4}"/>
              </a:ext>
            </a:extLst>
          </p:cNvPr>
          <p:cNvSpPr/>
          <p:nvPr/>
        </p:nvSpPr>
        <p:spPr>
          <a:xfrm>
            <a:off x="8829601" y="5003022"/>
            <a:ext cx="497099" cy="227614"/>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09ED51E-EBD2-4A98-B85B-5FE59AE5ADB1}"/>
              </a:ext>
            </a:extLst>
          </p:cNvPr>
          <p:cNvSpPr/>
          <p:nvPr/>
        </p:nvSpPr>
        <p:spPr>
          <a:xfrm>
            <a:off x="8759945" y="5400429"/>
            <a:ext cx="398891" cy="93362"/>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5C1DBAE-604C-48A6-8E14-7A47A92A0291}"/>
              </a:ext>
            </a:extLst>
          </p:cNvPr>
          <p:cNvSpPr/>
          <p:nvPr/>
        </p:nvSpPr>
        <p:spPr>
          <a:xfrm rot="17039253">
            <a:off x="8987504" y="5168163"/>
            <a:ext cx="45719" cy="274794"/>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768B5B-737A-4922-B13A-9B1E5EF77156}"/>
                  </a:ext>
                </a:extLst>
              </p:cNvPr>
              <p:cNvSpPr txBox="1"/>
              <p:nvPr/>
            </p:nvSpPr>
            <p:spPr>
              <a:xfrm>
                <a:off x="609518" y="5108361"/>
                <a:ext cx="3461730" cy="1200329"/>
              </a:xfrm>
              <a:prstGeom prst="rect">
                <a:avLst/>
              </a:prstGeom>
              <a:noFill/>
            </p:spPr>
            <p:txBody>
              <a:bodyPr wrap="square" rtlCol="0">
                <a:spAutoFit/>
              </a:bodyPr>
              <a:lstStyle/>
              <a:p>
                <a:r>
                  <a:rPr lang="en-US" sz="2400" dirty="0"/>
                  <a:t>Rigidity of Configurations of Balls and Points in the </a:t>
                </a:r>
                <a14:m>
                  <m:oMath xmlns:m="http://schemas.openxmlformats.org/officeDocument/2006/math">
                    <m:r>
                      <a:rPr lang="en-US" sz="2400" b="0" i="1" smtClean="0">
                        <a:latin typeface="Cambria Math" panose="02040503050406030204" pitchFamily="18" charset="0"/>
                      </a:rPr>
                      <m:t>𝑁</m:t>
                    </m:r>
                  </m:oMath>
                </a14:m>
                <a:r>
                  <a:rPr lang="en-US" sz="2400" dirty="0"/>
                  <a:t>-Sphere (’11)</a:t>
                </a:r>
              </a:p>
            </p:txBody>
          </p:sp>
        </mc:Choice>
        <mc:Fallback xmlns="">
          <p:sp>
            <p:nvSpPr>
              <p:cNvPr id="53" name="TextBox 52">
                <a:extLst>
                  <a:ext uri="{FF2B5EF4-FFF2-40B4-BE49-F238E27FC236}">
                    <a16:creationId xmlns:a16="http://schemas.microsoft.com/office/drawing/2014/main" id="{65768B5B-737A-4922-B13A-9B1E5EF77156}"/>
                  </a:ext>
                </a:extLst>
              </p:cNvPr>
              <p:cNvSpPr txBox="1">
                <a:spLocks noRot="1" noChangeAspect="1" noMove="1" noResize="1" noEditPoints="1" noAdjustHandles="1" noChangeArrowheads="1" noChangeShapeType="1" noTextEdit="1"/>
              </p:cNvSpPr>
              <p:nvPr/>
            </p:nvSpPr>
            <p:spPr>
              <a:xfrm>
                <a:off x="609518" y="5108361"/>
                <a:ext cx="3461730" cy="1200329"/>
              </a:xfrm>
              <a:prstGeom prst="rect">
                <a:avLst/>
              </a:prstGeom>
              <a:blipFill>
                <a:blip r:embed="rId6"/>
                <a:stretch>
                  <a:fillRect l="-2817" t="-4061" r="-2289" b="-10660"/>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A75FA9E-2100-4565-AD6B-6F0CF380B2E7}"/>
              </a:ext>
            </a:extLst>
          </p:cNvPr>
          <p:cNvSpPr txBox="1"/>
          <p:nvPr/>
        </p:nvSpPr>
        <p:spPr>
          <a:xfrm>
            <a:off x="750415" y="619593"/>
            <a:ext cx="3451692" cy="2862322"/>
          </a:xfrm>
          <a:prstGeom prst="rect">
            <a:avLst/>
          </a:prstGeom>
          <a:noFill/>
        </p:spPr>
        <p:txBody>
          <a:bodyPr wrap="square" rtlCol="0">
            <a:spAutoFit/>
          </a:bodyPr>
          <a:lstStyle/>
          <a:p>
            <a:r>
              <a:rPr lang="en-US" sz="2400" b="1" dirty="0"/>
              <a:t>Question 2. </a:t>
            </a:r>
            <a:r>
              <a:rPr lang="en-US" sz="2400" dirty="0"/>
              <a:t>Do both theorems generalize to higher dimensions?</a:t>
            </a:r>
          </a:p>
          <a:p>
            <a:endParaRPr lang="en-US" sz="2400" b="1" dirty="0"/>
          </a:p>
          <a:p>
            <a:r>
              <a:rPr lang="en-US" sz="2400" b="1" dirty="0"/>
              <a:t>Crane &amp; Short Answer: </a:t>
            </a:r>
            <a:r>
              <a:rPr lang="en-US" sz="2400" dirty="0"/>
              <a:t>Yes</a:t>
            </a:r>
            <a:endParaRPr lang="en-US" sz="2400" b="1" dirty="0"/>
          </a:p>
          <a:p>
            <a:endParaRPr lang="en-US" b="1" dirty="0"/>
          </a:p>
          <a:p>
            <a:endParaRPr lang="en-US" dirty="0"/>
          </a:p>
        </p:txBody>
      </p:sp>
    </p:spTree>
    <p:extLst>
      <p:ext uri="{BB962C8B-B14F-4D97-AF65-F5344CB8AC3E}">
        <p14:creationId xmlns:p14="http://schemas.microsoft.com/office/powerpoint/2010/main" val="199238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2"/>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3"/>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4"/>
                <a:stretch>
                  <a:fillRect l="-2290" t="-5000" b="-3500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54C3BE0D-C46C-4517-998F-A78AC92354B4}"/>
              </a:ext>
            </a:extLst>
          </p:cNvPr>
          <p:cNvSpPr/>
          <p:nvPr/>
        </p:nvSpPr>
        <p:spPr>
          <a:xfrm>
            <a:off x="6610891" y="916391"/>
            <a:ext cx="1278845" cy="17721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D338FF9-E672-49F7-835D-4B5821EEDCD2}"/>
              </a:ext>
            </a:extLst>
          </p:cNvPr>
          <p:cNvSpPr/>
          <p:nvPr/>
        </p:nvSpPr>
        <p:spPr>
          <a:xfrm>
            <a:off x="7615145" y="831610"/>
            <a:ext cx="1181945" cy="16392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2C3FEE3-C272-45C7-B270-CACAA035538C}"/>
              </a:ext>
            </a:extLst>
          </p:cNvPr>
          <p:cNvSpPr/>
          <p:nvPr/>
        </p:nvSpPr>
        <p:spPr>
          <a:xfrm>
            <a:off x="7346975" y="2182589"/>
            <a:ext cx="592671" cy="15890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027D184-65D9-41F2-A7BA-E89D31661E10}"/>
              </a:ext>
            </a:extLst>
          </p:cNvPr>
          <p:cNvSpPr/>
          <p:nvPr/>
        </p:nvSpPr>
        <p:spPr>
          <a:xfrm>
            <a:off x="8500431" y="2196376"/>
            <a:ext cx="940971" cy="18458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DDCDEB7-2A61-4195-B6DC-0F4E9200570E}"/>
              </a:ext>
            </a:extLst>
          </p:cNvPr>
          <p:cNvSpPr/>
          <p:nvPr/>
        </p:nvSpPr>
        <p:spPr>
          <a:xfrm>
            <a:off x="9136664" y="1653559"/>
            <a:ext cx="458643" cy="8789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A05AFA5-838B-48D3-A9BB-2FF4CCD11910}"/>
              </a:ext>
            </a:extLst>
          </p:cNvPr>
          <p:cNvSpPr/>
          <p:nvPr/>
        </p:nvSpPr>
        <p:spPr>
          <a:xfrm rot="21153377">
            <a:off x="7732943" y="582260"/>
            <a:ext cx="47512" cy="71923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386E534-2B10-4029-BC95-EAC98234B890}"/>
              </a:ext>
            </a:extLst>
          </p:cNvPr>
          <p:cNvSpPr/>
          <p:nvPr/>
        </p:nvSpPr>
        <p:spPr>
          <a:xfrm>
            <a:off x="5638800" y="4622135"/>
            <a:ext cx="1379651" cy="218615"/>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57FDC2F-F1C3-4434-AB3D-55613B9D832D}"/>
              </a:ext>
            </a:extLst>
          </p:cNvPr>
          <p:cNvSpPr/>
          <p:nvPr/>
        </p:nvSpPr>
        <p:spPr>
          <a:xfrm>
            <a:off x="7226002" y="4241675"/>
            <a:ext cx="1525478" cy="249248"/>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210AE57-F15F-4151-A185-97B5B6B30E40}"/>
              </a:ext>
            </a:extLst>
          </p:cNvPr>
          <p:cNvSpPr/>
          <p:nvPr/>
        </p:nvSpPr>
        <p:spPr>
          <a:xfrm>
            <a:off x="6585483" y="5410115"/>
            <a:ext cx="713326" cy="164861"/>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6F7C524-9ECC-4DFE-B1A8-72232EE2E8A4}"/>
              </a:ext>
            </a:extLst>
          </p:cNvPr>
          <p:cNvSpPr/>
          <p:nvPr/>
        </p:nvSpPr>
        <p:spPr>
          <a:xfrm>
            <a:off x="8829601" y="5003022"/>
            <a:ext cx="497099" cy="227614"/>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09ED51E-EBD2-4A98-B85B-5FE59AE5ADB1}"/>
              </a:ext>
            </a:extLst>
          </p:cNvPr>
          <p:cNvSpPr/>
          <p:nvPr/>
        </p:nvSpPr>
        <p:spPr>
          <a:xfrm>
            <a:off x="8759945" y="5400429"/>
            <a:ext cx="398891" cy="93362"/>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5C1DBAE-604C-48A6-8E14-7A47A92A0291}"/>
              </a:ext>
            </a:extLst>
          </p:cNvPr>
          <p:cNvSpPr/>
          <p:nvPr/>
        </p:nvSpPr>
        <p:spPr>
          <a:xfrm rot="17039253">
            <a:off x="8987504" y="5168163"/>
            <a:ext cx="45719" cy="274794"/>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0834A5-FB43-43F3-B528-4629298B8E98}"/>
              </a:ext>
            </a:extLst>
          </p:cNvPr>
          <p:cNvSpPr txBox="1"/>
          <p:nvPr/>
        </p:nvSpPr>
        <p:spPr>
          <a:xfrm>
            <a:off x="701705" y="641624"/>
            <a:ext cx="3835363" cy="830997"/>
          </a:xfrm>
          <a:prstGeom prst="rect">
            <a:avLst/>
          </a:prstGeom>
          <a:noFill/>
        </p:spPr>
        <p:txBody>
          <a:bodyPr wrap="square" rtlCol="0">
            <a:spAutoFit/>
          </a:bodyPr>
          <a:lstStyle/>
          <a:p>
            <a:r>
              <a:rPr lang="en-US" sz="2400" b="1" dirty="0"/>
              <a:t>Requires </a:t>
            </a:r>
            <a:r>
              <a:rPr lang="en-US" sz="2400" b="1" i="1" dirty="0"/>
              <a:t>all</a:t>
            </a:r>
            <a:r>
              <a:rPr lang="en-US" sz="2400" b="1" dirty="0"/>
              <a:t> inversive distance information.</a:t>
            </a:r>
            <a:endParaRPr lang="en-US" sz="2400" dirty="0"/>
          </a:p>
        </p:txBody>
      </p:sp>
      <p:sp>
        <p:nvSpPr>
          <p:cNvPr id="58" name="Title 1">
            <a:extLst>
              <a:ext uri="{FF2B5EF4-FFF2-40B4-BE49-F238E27FC236}">
                <a16:creationId xmlns:a16="http://schemas.microsoft.com/office/drawing/2014/main" id="{87D21149-A477-445D-8E6F-FF6C999CD13F}"/>
              </a:ext>
            </a:extLst>
          </p:cNvPr>
          <p:cNvSpPr>
            <a:spLocks noGrp="1"/>
          </p:cNvSpPr>
          <p:nvPr>
            <p:ph type="title"/>
          </p:nvPr>
        </p:nvSpPr>
        <p:spPr>
          <a:xfrm>
            <a:off x="624180" y="226863"/>
            <a:ext cx="3933390" cy="4937287"/>
          </a:xfrm>
        </p:spPr>
        <p:txBody>
          <a:bodyPr anchor="b">
            <a:normAutofit/>
          </a:bodyPr>
          <a:lstStyle/>
          <a:p>
            <a:pPr algn="l"/>
            <a:r>
              <a:rPr lang="en-US" sz="4800" dirty="0"/>
              <a:t>Crane &amp; Short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FC3FFCB-38F7-432C-B353-59472C13D791}"/>
                  </a:ext>
                </a:extLst>
              </p:cNvPr>
              <p:cNvSpPr txBox="1"/>
              <p:nvPr/>
            </p:nvSpPr>
            <p:spPr>
              <a:xfrm>
                <a:off x="609518" y="5108361"/>
                <a:ext cx="3461730" cy="1200329"/>
              </a:xfrm>
              <a:prstGeom prst="rect">
                <a:avLst/>
              </a:prstGeom>
              <a:noFill/>
            </p:spPr>
            <p:txBody>
              <a:bodyPr wrap="square" rtlCol="0">
                <a:spAutoFit/>
              </a:bodyPr>
              <a:lstStyle/>
              <a:p>
                <a:r>
                  <a:rPr lang="en-US" sz="2400" dirty="0"/>
                  <a:t>Rigidity of Configurations of Balls and Points in the </a:t>
                </a:r>
                <a14:m>
                  <m:oMath xmlns:m="http://schemas.openxmlformats.org/officeDocument/2006/math">
                    <m:r>
                      <a:rPr lang="en-US" sz="2400" b="0" i="1" smtClean="0">
                        <a:latin typeface="Cambria Math" panose="02040503050406030204" pitchFamily="18" charset="0"/>
                      </a:rPr>
                      <m:t>𝑁</m:t>
                    </m:r>
                  </m:oMath>
                </a14:m>
                <a:r>
                  <a:rPr lang="en-US" sz="2400" dirty="0"/>
                  <a:t>-Sphere (’11)</a:t>
                </a:r>
              </a:p>
            </p:txBody>
          </p:sp>
        </mc:Choice>
        <mc:Fallback xmlns="">
          <p:sp>
            <p:nvSpPr>
              <p:cNvPr id="59" name="TextBox 58">
                <a:extLst>
                  <a:ext uri="{FF2B5EF4-FFF2-40B4-BE49-F238E27FC236}">
                    <a16:creationId xmlns:a16="http://schemas.microsoft.com/office/drawing/2014/main" id="{7FC3FFCB-38F7-432C-B353-59472C13D791}"/>
                  </a:ext>
                </a:extLst>
              </p:cNvPr>
              <p:cNvSpPr txBox="1">
                <a:spLocks noRot="1" noChangeAspect="1" noMove="1" noResize="1" noEditPoints="1" noAdjustHandles="1" noChangeArrowheads="1" noChangeShapeType="1" noTextEdit="1"/>
              </p:cNvSpPr>
              <p:nvPr/>
            </p:nvSpPr>
            <p:spPr>
              <a:xfrm>
                <a:off x="609518" y="5108361"/>
                <a:ext cx="3461730" cy="1200329"/>
              </a:xfrm>
              <a:prstGeom prst="rect">
                <a:avLst/>
              </a:prstGeom>
              <a:blipFill>
                <a:blip r:embed="rId5"/>
                <a:stretch>
                  <a:fillRect l="-2817" t="-4061" r="-2289" b="-10660"/>
                </a:stretch>
              </a:blipFill>
            </p:spPr>
            <p:txBody>
              <a:bodyPr/>
              <a:lstStyle/>
              <a:p>
                <a:r>
                  <a:rPr lang="en-US">
                    <a:noFill/>
                  </a:rPr>
                  <a:t> </a:t>
                </a:r>
              </a:p>
            </p:txBody>
          </p:sp>
        </mc:Fallback>
      </mc:AlternateContent>
    </p:spTree>
    <p:extLst>
      <p:ext uri="{BB962C8B-B14F-4D97-AF65-F5344CB8AC3E}">
        <p14:creationId xmlns:p14="http://schemas.microsoft.com/office/powerpoint/2010/main" val="421216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a:ln>
            <a:solidFill>
              <a:schemeClr val="accent1">
                <a:shade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2"/>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3"/>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4"/>
                <a:stretch>
                  <a:fillRect l="-2290" t="-5000" b="-3500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54C3BE0D-C46C-4517-998F-A78AC92354B4}"/>
              </a:ext>
            </a:extLst>
          </p:cNvPr>
          <p:cNvSpPr/>
          <p:nvPr/>
        </p:nvSpPr>
        <p:spPr>
          <a:xfrm>
            <a:off x="6610891" y="916391"/>
            <a:ext cx="1278845" cy="17721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D338FF9-E672-49F7-835D-4B5821EEDCD2}"/>
              </a:ext>
            </a:extLst>
          </p:cNvPr>
          <p:cNvSpPr/>
          <p:nvPr/>
        </p:nvSpPr>
        <p:spPr>
          <a:xfrm>
            <a:off x="7615145" y="831610"/>
            <a:ext cx="1181945" cy="16392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2C3FEE3-C272-45C7-B270-CACAA035538C}"/>
              </a:ext>
            </a:extLst>
          </p:cNvPr>
          <p:cNvSpPr/>
          <p:nvPr/>
        </p:nvSpPr>
        <p:spPr>
          <a:xfrm>
            <a:off x="7346975" y="2182589"/>
            <a:ext cx="592671" cy="15890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027D184-65D9-41F2-A7BA-E89D31661E10}"/>
              </a:ext>
            </a:extLst>
          </p:cNvPr>
          <p:cNvSpPr/>
          <p:nvPr/>
        </p:nvSpPr>
        <p:spPr>
          <a:xfrm>
            <a:off x="8500431" y="2196376"/>
            <a:ext cx="940971" cy="18458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DDCDEB7-2A61-4195-B6DC-0F4E9200570E}"/>
              </a:ext>
            </a:extLst>
          </p:cNvPr>
          <p:cNvSpPr/>
          <p:nvPr/>
        </p:nvSpPr>
        <p:spPr>
          <a:xfrm>
            <a:off x="9136664" y="1653559"/>
            <a:ext cx="458643" cy="8789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A05AFA5-838B-48D3-A9BB-2FF4CCD11910}"/>
              </a:ext>
            </a:extLst>
          </p:cNvPr>
          <p:cNvSpPr/>
          <p:nvPr/>
        </p:nvSpPr>
        <p:spPr>
          <a:xfrm rot="21153377">
            <a:off x="7732943" y="582260"/>
            <a:ext cx="47512" cy="71923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386E534-2B10-4029-BC95-EAC98234B890}"/>
              </a:ext>
            </a:extLst>
          </p:cNvPr>
          <p:cNvSpPr/>
          <p:nvPr/>
        </p:nvSpPr>
        <p:spPr>
          <a:xfrm>
            <a:off x="5638800" y="4622135"/>
            <a:ext cx="1379651" cy="218615"/>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57FDC2F-F1C3-4434-AB3D-55613B9D832D}"/>
              </a:ext>
            </a:extLst>
          </p:cNvPr>
          <p:cNvSpPr/>
          <p:nvPr/>
        </p:nvSpPr>
        <p:spPr>
          <a:xfrm>
            <a:off x="7226002" y="4241675"/>
            <a:ext cx="1525478" cy="249248"/>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210AE57-F15F-4151-A185-97B5B6B30E40}"/>
              </a:ext>
            </a:extLst>
          </p:cNvPr>
          <p:cNvSpPr/>
          <p:nvPr/>
        </p:nvSpPr>
        <p:spPr>
          <a:xfrm>
            <a:off x="6585483" y="5410115"/>
            <a:ext cx="713326" cy="164861"/>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6F7C524-9ECC-4DFE-B1A8-72232EE2E8A4}"/>
              </a:ext>
            </a:extLst>
          </p:cNvPr>
          <p:cNvSpPr/>
          <p:nvPr/>
        </p:nvSpPr>
        <p:spPr>
          <a:xfrm>
            <a:off x="8829601" y="5003022"/>
            <a:ext cx="497099" cy="227614"/>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09ED51E-EBD2-4A98-B85B-5FE59AE5ADB1}"/>
              </a:ext>
            </a:extLst>
          </p:cNvPr>
          <p:cNvSpPr/>
          <p:nvPr/>
        </p:nvSpPr>
        <p:spPr>
          <a:xfrm>
            <a:off x="8759945" y="5400429"/>
            <a:ext cx="398891" cy="93362"/>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5C1DBAE-604C-48A6-8E14-7A47A92A0291}"/>
              </a:ext>
            </a:extLst>
          </p:cNvPr>
          <p:cNvSpPr/>
          <p:nvPr/>
        </p:nvSpPr>
        <p:spPr>
          <a:xfrm rot="17039253">
            <a:off x="8987504" y="5168163"/>
            <a:ext cx="45719" cy="274794"/>
          </a:xfrm>
          <a:prstGeom prst="ellipse">
            <a:avLst/>
          </a:prstGeom>
          <a:solidFill>
            <a:schemeClr val="accent5">
              <a:alpha val="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0834A5-FB43-43F3-B528-4629298B8E98}"/>
              </a:ext>
            </a:extLst>
          </p:cNvPr>
          <p:cNvSpPr txBox="1"/>
          <p:nvPr/>
        </p:nvSpPr>
        <p:spPr>
          <a:xfrm>
            <a:off x="701705" y="641624"/>
            <a:ext cx="3835363" cy="1938992"/>
          </a:xfrm>
          <a:prstGeom prst="rect">
            <a:avLst/>
          </a:prstGeom>
          <a:noFill/>
        </p:spPr>
        <p:txBody>
          <a:bodyPr wrap="square" rtlCol="0">
            <a:spAutoFit/>
          </a:bodyPr>
          <a:lstStyle/>
          <a:p>
            <a:r>
              <a:rPr lang="en-US" sz="2400" b="1" dirty="0"/>
              <a:t>Requires </a:t>
            </a:r>
            <a:r>
              <a:rPr lang="en-US" sz="2400" b="1" i="1" dirty="0"/>
              <a:t>all</a:t>
            </a:r>
            <a:r>
              <a:rPr lang="en-US" sz="2400" b="1" dirty="0"/>
              <a:t> inversive distance information.</a:t>
            </a:r>
          </a:p>
          <a:p>
            <a:endParaRPr lang="en-US" sz="2400" b="1" dirty="0"/>
          </a:p>
          <a:p>
            <a:r>
              <a:rPr lang="en-US" sz="2400" b="1" dirty="0"/>
              <a:t>New question: </a:t>
            </a:r>
            <a:r>
              <a:rPr lang="en-US" sz="2400" dirty="0"/>
              <a:t>Can these results be improved upon?</a:t>
            </a:r>
          </a:p>
        </p:txBody>
      </p:sp>
      <p:sp>
        <p:nvSpPr>
          <p:cNvPr id="58" name="Title 1">
            <a:extLst>
              <a:ext uri="{FF2B5EF4-FFF2-40B4-BE49-F238E27FC236}">
                <a16:creationId xmlns:a16="http://schemas.microsoft.com/office/drawing/2014/main" id="{87D21149-A477-445D-8E6F-FF6C999CD13F}"/>
              </a:ext>
            </a:extLst>
          </p:cNvPr>
          <p:cNvSpPr>
            <a:spLocks noGrp="1"/>
          </p:cNvSpPr>
          <p:nvPr>
            <p:ph type="title"/>
          </p:nvPr>
        </p:nvSpPr>
        <p:spPr>
          <a:xfrm>
            <a:off x="624180" y="226863"/>
            <a:ext cx="3933390" cy="4937287"/>
          </a:xfrm>
        </p:spPr>
        <p:txBody>
          <a:bodyPr anchor="b">
            <a:normAutofit/>
          </a:bodyPr>
          <a:lstStyle/>
          <a:p>
            <a:pPr algn="l"/>
            <a:r>
              <a:rPr lang="en-US" sz="4800" dirty="0"/>
              <a:t>Crane &amp; Short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FC3FFCB-38F7-432C-B353-59472C13D791}"/>
                  </a:ext>
                </a:extLst>
              </p:cNvPr>
              <p:cNvSpPr txBox="1"/>
              <p:nvPr/>
            </p:nvSpPr>
            <p:spPr>
              <a:xfrm>
                <a:off x="609518" y="5108361"/>
                <a:ext cx="3461730" cy="1200329"/>
              </a:xfrm>
              <a:prstGeom prst="rect">
                <a:avLst/>
              </a:prstGeom>
              <a:noFill/>
            </p:spPr>
            <p:txBody>
              <a:bodyPr wrap="square" rtlCol="0">
                <a:spAutoFit/>
              </a:bodyPr>
              <a:lstStyle/>
              <a:p>
                <a:r>
                  <a:rPr lang="en-US" sz="2400" dirty="0"/>
                  <a:t>Rigidity of Configurations of Balls and Points in the </a:t>
                </a:r>
                <a14:m>
                  <m:oMath xmlns:m="http://schemas.openxmlformats.org/officeDocument/2006/math">
                    <m:r>
                      <a:rPr lang="en-US" sz="2400" b="0" i="1" smtClean="0">
                        <a:latin typeface="Cambria Math" panose="02040503050406030204" pitchFamily="18" charset="0"/>
                      </a:rPr>
                      <m:t>𝑁</m:t>
                    </m:r>
                  </m:oMath>
                </a14:m>
                <a:r>
                  <a:rPr lang="en-US" sz="2400" dirty="0"/>
                  <a:t>-Sphere (’11)</a:t>
                </a:r>
              </a:p>
            </p:txBody>
          </p:sp>
        </mc:Choice>
        <mc:Fallback xmlns="">
          <p:sp>
            <p:nvSpPr>
              <p:cNvPr id="59" name="TextBox 58">
                <a:extLst>
                  <a:ext uri="{FF2B5EF4-FFF2-40B4-BE49-F238E27FC236}">
                    <a16:creationId xmlns:a16="http://schemas.microsoft.com/office/drawing/2014/main" id="{7FC3FFCB-38F7-432C-B353-59472C13D791}"/>
                  </a:ext>
                </a:extLst>
              </p:cNvPr>
              <p:cNvSpPr txBox="1">
                <a:spLocks noRot="1" noChangeAspect="1" noMove="1" noResize="1" noEditPoints="1" noAdjustHandles="1" noChangeArrowheads="1" noChangeShapeType="1" noTextEdit="1"/>
              </p:cNvSpPr>
              <p:nvPr/>
            </p:nvSpPr>
            <p:spPr>
              <a:xfrm>
                <a:off x="609518" y="5108361"/>
                <a:ext cx="3461730" cy="1200329"/>
              </a:xfrm>
              <a:prstGeom prst="rect">
                <a:avLst/>
              </a:prstGeom>
              <a:blipFill>
                <a:blip r:embed="rId5"/>
                <a:stretch>
                  <a:fillRect l="-2817" t="-4061" r="-2289" b="-10660"/>
                </a:stretch>
              </a:blipFill>
            </p:spPr>
            <p:txBody>
              <a:bodyPr/>
              <a:lstStyle/>
              <a:p>
                <a:r>
                  <a:rPr lang="en-US">
                    <a:noFill/>
                  </a:rPr>
                  <a:t> </a:t>
                </a:r>
              </a:p>
            </p:txBody>
          </p:sp>
        </mc:Fallback>
      </mc:AlternateContent>
    </p:spTree>
    <p:extLst>
      <p:ext uri="{BB962C8B-B14F-4D97-AF65-F5344CB8AC3E}">
        <p14:creationId xmlns:p14="http://schemas.microsoft.com/office/powerpoint/2010/main" val="147013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A22C855-4514-4D7D-8AA2-865CCD6E1AF3}"/>
              </a:ext>
            </a:extLst>
          </p:cNvPr>
          <p:cNvSpPr/>
          <p:nvPr/>
        </p:nvSpPr>
        <p:spPr>
          <a:xfrm rot="12548622">
            <a:off x="6462772" y="2398486"/>
            <a:ext cx="3677305" cy="2061027"/>
          </a:xfrm>
          <a:prstGeom prst="parallelogram">
            <a:avLst>
              <a:gd name="adj" fmla="val 66282"/>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2EE80AF-0426-48DA-9BAA-6CBA8F79F1D7}"/>
              </a:ext>
            </a:extLst>
          </p:cNvPr>
          <p:cNvCxnSpPr>
            <a:cxnSpLocks/>
            <a:endCxn id="10" idx="5"/>
          </p:cNvCxnSpPr>
          <p:nvPr/>
        </p:nvCxnSpPr>
        <p:spPr>
          <a:xfrm>
            <a:off x="8301423" y="3226741"/>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2" y="3450387"/>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2" y="3450387"/>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9537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A22C855-4514-4D7D-8AA2-865CCD6E1AF3}"/>
              </a:ext>
            </a:extLst>
          </p:cNvPr>
          <p:cNvSpPr/>
          <p:nvPr/>
        </p:nvSpPr>
        <p:spPr>
          <a:xfrm rot="12548622">
            <a:off x="6462772" y="2398486"/>
            <a:ext cx="3677305" cy="2061027"/>
          </a:xfrm>
          <a:prstGeom prst="parallelogram">
            <a:avLst>
              <a:gd name="adj" fmla="val 66282"/>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2EE80AF-0426-48DA-9BAA-6CBA8F79F1D7}"/>
              </a:ext>
            </a:extLst>
          </p:cNvPr>
          <p:cNvCxnSpPr>
            <a:cxnSpLocks/>
            <a:endCxn id="10" idx="5"/>
          </p:cNvCxnSpPr>
          <p:nvPr/>
        </p:nvCxnSpPr>
        <p:spPr>
          <a:xfrm>
            <a:off x="8301423" y="3226741"/>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2" y="3450387"/>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2" y="3450387"/>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1A46329-6430-4451-9BC9-6A1A584C896C}"/>
              </a:ext>
            </a:extLst>
          </p:cNvPr>
          <p:cNvCxnSpPr>
            <a:stCxn id="5" idx="0"/>
          </p:cNvCxnSpPr>
          <p:nvPr/>
        </p:nvCxnSpPr>
        <p:spPr>
          <a:xfrm flipH="1" flipV="1">
            <a:off x="6993467" y="1957598"/>
            <a:ext cx="1307957" cy="129723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00D6661-C35C-4C2A-BC64-7D12853456AC}"/>
              </a:ext>
            </a:extLst>
          </p:cNvPr>
          <p:cNvCxnSpPr>
            <a:cxnSpLocks/>
          </p:cNvCxnSpPr>
          <p:nvPr/>
        </p:nvCxnSpPr>
        <p:spPr>
          <a:xfrm flipH="1" flipV="1">
            <a:off x="6492839" y="2359618"/>
            <a:ext cx="1799025" cy="90109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1AFC669-D876-46D2-A68E-A9A3203F5BDD}"/>
                  </a:ext>
                </a:extLst>
              </p:cNvPr>
              <p:cNvSpPr txBox="1"/>
              <p:nvPr/>
            </p:nvSpPr>
            <p:spPr>
              <a:xfrm>
                <a:off x="6664938" y="1864714"/>
                <a:ext cx="3629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3" name="TextBox 12">
                <a:extLst>
                  <a:ext uri="{FF2B5EF4-FFF2-40B4-BE49-F238E27FC236}">
                    <a16:creationId xmlns:a16="http://schemas.microsoft.com/office/drawing/2014/main" id="{41AFC669-D876-46D2-A68E-A9A3203F5BDD}"/>
                  </a:ext>
                </a:extLst>
              </p:cNvPr>
              <p:cNvSpPr txBox="1">
                <a:spLocks noRot="1" noChangeAspect="1" noMove="1" noResize="1" noEditPoints="1" noAdjustHandles="1" noChangeArrowheads="1" noChangeShapeType="1" noTextEdit="1"/>
              </p:cNvSpPr>
              <p:nvPr/>
            </p:nvSpPr>
            <p:spPr>
              <a:xfrm>
                <a:off x="6664938" y="1864714"/>
                <a:ext cx="36292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6221DF-5B1B-4258-9F11-84AFA8D04E0E}"/>
                  </a:ext>
                </a:extLst>
              </p:cNvPr>
              <p:cNvSpPr txBox="1"/>
              <p:nvPr/>
            </p:nvSpPr>
            <p:spPr>
              <a:xfrm>
                <a:off x="6148646" y="2236881"/>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25" name="TextBox 24">
                <a:extLst>
                  <a:ext uri="{FF2B5EF4-FFF2-40B4-BE49-F238E27FC236}">
                    <a16:creationId xmlns:a16="http://schemas.microsoft.com/office/drawing/2014/main" id="{3E6221DF-5B1B-4258-9F11-84AFA8D04E0E}"/>
                  </a:ext>
                </a:extLst>
              </p:cNvPr>
              <p:cNvSpPr txBox="1">
                <a:spLocks noRot="1" noChangeAspect="1" noMove="1" noResize="1" noEditPoints="1" noAdjustHandles="1" noChangeArrowheads="1" noChangeShapeType="1" noTextEdit="1"/>
              </p:cNvSpPr>
              <p:nvPr/>
            </p:nvSpPr>
            <p:spPr>
              <a:xfrm>
                <a:off x="6148646" y="2236881"/>
                <a:ext cx="37003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383B2B-5214-4A79-B19B-1AA7355EAD9B}"/>
                  </a:ext>
                </a:extLst>
              </p:cNvPr>
              <p:cNvSpPr txBox="1"/>
              <p:nvPr/>
            </p:nvSpPr>
            <p:spPr>
              <a:xfrm>
                <a:off x="265486" y="2250057"/>
                <a:ext cx="5463557" cy="1938992"/>
              </a:xfrm>
              <a:prstGeom prst="rect">
                <a:avLst/>
              </a:prstGeom>
              <a:noFill/>
            </p:spPr>
            <p:txBody>
              <a:bodyPr wrap="square" rtlCol="0">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r>
                  <a:rPr lang="en-US" sz="2400" dirty="0"/>
                  <a:t>,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a:t>
                </a:r>
              </a:p>
              <a:p>
                <a:endParaRPr lang="en-US" sz="2400" dirty="0"/>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oMath>
                  </m:oMathPara>
                </a14:m>
                <a:endParaRPr lang="en-US" sz="2400" dirty="0"/>
              </a:p>
              <a:p>
                <a:endParaRPr lang="en-US" sz="2400" dirty="0"/>
              </a:p>
              <a:p>
                <a:endParaRPr lang="en-US" sz="2400" dirty="0"/>
              </a:p>
            </p:txBody>
          </p:sp>
        </mc:Choice>
        <mc:Fallback xmlns="">
          <p:sp>
            <p:nvSpPr>
              <p:cNvPr id="14" name="TextBox 13">
                <a:extLst>
                  <a:ext uri="{FF2B5EF4-FFF2-40B4-BE49-F238E27FC236}">
                    <a16:creationId xmlns:a16="http://schemas.microsoft.com/office/drawing/2014/main" id="{7B383B2B-5214-4A79-B19B-1AA7355EAD9B}"/>
                  </a:ext>
                </a:extLst>
              </p:cNvPr>
              <p:cNvSpPr txBox="1">
                <a:spLocks noRot="1" noChangeAspect="1" noMove="1" noResize="1" noEditPoints="1" noAdjustHandles="1" noChangeArrowheads="1" noChangeShapeType="1" noTextEdit="1"/>
              </p:cNvSpPr>
              <p:nvPr/>
            </p:nvSpPr>
            <p:spPr>
              <a:xfrm>
                <a:off x="265486" y="2250057"/>
                <a:ext cx="5463557" cy="1938992"/>
              </a:xfrm>
              <a:prstGeom prst="rect">
                <a:avLst/>
              </a:prstGeom>
              <a:blipFill>
                <a:blip r:embed="rId11"/>
                <a:stretch>
                  <a:fillRect l="-335" t="-2516"/>
                </a:stretch>
              </a:blipFill>
            </p:spPr>
            <p:txBody>
              <a:bodyPr/>
              <a:lstStyle/>
              <a:p>
                <a:r>
                  <a:rPr lang="en-US">
                    <a:noFill/>
                  </a:rPr>
                  <a:t> </a:t>
                </a:r>
              </a:p>
            </p:txBody>
          </p:sp>
        </mc:Fallback>
      </mc:AlternateContent>
    </p:spTree>
    <p:extLst>
      <p:ext uri="{BB962C8B-B14F-4D97-AF65-F5344CB8AC3E}">
        <p14:creationId xmlns:p14="http://schemas.microsoft.com/office/powerpoint/2010/main" val="251888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A22C855-4514-4D7D-8AA2-865CCD6E1AF3}"/>
              </a:ext>
            </a:extLst>
          </p:cNvPr>
          <p:cNvSpPr/>
          <p:nvPr/>
        </p:nvSpPr>
        <p:spPr>
          <a:xfrm rot="12548622">
            <a:off x="6462772" y="2398486"/>
            <a:ext cx="3677305" cy="2061027"/>
          </a:xfrm>
          <a:prstGeom prst="parallelogram">
            <a:avLst>
              <a:gd name="adj" fmla="val 66282"/>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2EE80AF-0426-48DA-9BAA-6CBA8F79F1D7}"/>
              </a:ext>
            </a:extLst>
          </p:cNvPr>
          <p:cNvCxnSpPr>
            <a:cxnSpLocks/>
            <a:endCxn id="10" idx="5"/>
          </p:cNvCxnSpPr>
          <p:nvPr/>
        </p:nvCxnSpPr>
        <p:spPr>
          <a:xfrm>
            <a:off x="8301423" y="3226741"/>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2" y="3450387"/>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2" y="3450387"/>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A54A735-AE5F-4832-A857-4431F1C3A81C}"/>
                  </a:ext>
                </a:extLst>
              </p:cNvPr>
              <p:cNvSpPr txBox="1"/>
              <p:nvPr/>
            </p:nvSpPr>
            <p:spPr>
              <a:xfrm>
                <a:off x="265486" y="2250057"/>
                <a:ext cx="5463557" cy="1938992"/>
              </a:xfrm>
              <a:prstGeom prst="rect">
                <a:avLst/>
              </a:prstGeom>
              <a:noFill/>
            </p:spPr>
            <p:txBody>
              <a:bodyPr wrap="square" rtlCol="0">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r>
                  <a:rPr lang="en-US" sz="2400" dirty="0"/>
                  <a:t>,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a:t>
                </a:r>
              </a:p>
              <a:p>
                <a:endParaRPr lang="en-US" sz="2400" dirty="0"/>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oMath>
                  </m:oMathPara>
                </a14:m>
                <a:endParaRPr lang="en-US" sz="2400" dirty="0"/>
              </a:p>
              <a:p>
                <a:endParaRPr lang="en-US" sz="2400" dirty="0"/>
              </a:p>
              <a:p>
                <a:endParaRPr lang="en-US" sz="2400" dirty="0"/>
              </a:p>
            </p:txBody>
          </p:sp>
        </mc:Choice>
        <mc:Fallback xmlns="">
          <p:sp>
            <p:nvSpPr>
              <p:cNvPr id="18" name="TextBox 17">
                <a:extLst>
                  <a:ext uri="{FF2B5EF4-FFF2-40B4-BE49-F238E27FC236}">
                    <a16:creationId xmlns:a16="http://schemas.microsoft.com/office/drawing/2014/main" id="{6A54A735-AE5F-4832-A857-4431F1C3A81C}"/>
                  </a:ext>
                </a:extLst>
              </p:cNvPr>
              <p:cNvSpPr txBox="1">
                <a:spLocks noRot="1" noChangeAspect="1" noMove="1" noResize="1" noEditPoints="1" noAdjustHandles="1" noChangeArrowheads="1" noChangeShapeType="1" noTextEdit="1"/>
              </p:cNvSpPr>
              <p:nvPr/>
            </p:nvSpPr>
            <p:spPr>
              <a:xfrm>
                <a:off x="265486" y="2250057"/>
                <a:ext cx="5463557" cy="1938992"/>
              </a:xfrm>
              <a:prstGeom prst="rect">
                <a:avLst/>
              </a:prstGeom>
              <a:blipFill>
                <a:blip r:embed="rId8"/>
                <a:stretch>
                  <a:fillRect l="-335" t="-251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4F2D328A-B954-4942-9CBA-7DFEC21940DF}"/>
              </a:ext>
            </a:extLst>
          </p:cNvPr>
          <p:cNvCxnSpPr/>
          <p:nvPr/>
        </p:nvCxnSpPr>
        <p:spPr>
          <a:xfrm flipH="1" flipV="1">
            <a:off x="6993467" y="1957598"/>
            <a:ext cx="1307957" cy="129723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B93AFA-0FC8-482B-9C30-AB8B4FA2130F}"/>
                  </a:ext>
                </a:extLst>
              </p:cNvPr>
              <p:cNvSpPr txBox="1"/>
              <p:nvPr/>
            </p:nvSpPr>
            <p:spPr>
              <a:xfrm>
                <a:off x="6664938" y="1864714"/>
                <a:ext cx="3629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24B93AFA-0FC8-482B-9C30-AB8B4FA2130F}"/>
                  </a:ext>
                </a:extLst>
              </p:cNvPr>
              <p:cNvSpPr txBox="1">
                <a:spLocks noRot="1" noChangeAspect="1" noMove="1" noResize="1" noEditPoints="1" noAdjustHandles="1" noChangeArrowheads="1" noChangeShapeType="1" noTextEdit="1"/>
              </p:cNvSpPr>
              <p:nvPr/>
            </p:nvSpPr>
            <p:spPr>
              <a:xfrm>
                <a:off x="6664938" y="1864714"/>
                <a:ext cx="362920" cy="369332"/>
              </a:xfrm>
              <a:prstGeom prst="rect">
                <a:avLst/>
              </a:prstGeom>
              <a:blipFill>
                <a:blip r:embed="rId9"/>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52687BB6-C20E-4B5F-9A0B-3C9C667AF2A1}"/>
              </a:ext>
            </a:extLst>
          </p:cNvPr>
          <p:cNvCxnSpPr>
            <a:cxnSpLocks/>
          </p:cNvCxnSpPr>
          <p:nvPr/>
        </p:nvCxnSpPr>
        <p:spPr>
          <a:xfrm flipH="1" flipV="1">
            <a:off x="6492839" y="2359618"/>
            <a:ext cx="1799025" cy="90109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A45D7FC-E6A5-40D8-881E-B14E9717A258}"/>
                  </a:ext>
                </a:extLst>
              </p:cNvPr>
              <p:cNvSpPr txBox="1"/>
              <p:nvPr/>
            </p:nvSpPr>
            <p:spPr>
              <a:xfrm>
                <a:off x="6148646" y="2236881"/>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23" name="TextBox 22">
                <a:extLst>
                  <a:ext uri="{FF2B5EF4-FFF2-40B4-BE49-F238E27FC236}">
                    <a16:creationId xmlns:a16="http://schemas.microsoft.com/office/drawing/2014/main" id="{0A45D7FC-E6A5-40D8-881E-B14E9717A258}"/>
                  </a:ext>
                </a:extLst>
              </p:cNvPr>
              <p:cNvSpPr txBox="1">
                <a:spLocks noRot="1" noChangeAspect="1" noMove="1" noResize="1" noEditPoints="1" noAdjustHandles="1" noChangeArrowheads="1" noChangeShapeType="1" noTextEdit="1"/>
              </p:cNvSpPr>
              <p:nvPr/>
            </p:nvSpPr>
            <p:spPr>
              <a:xfrm>
                <a:off x="6148646" y="2236881"/>
                <a:ext cx="370037"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235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A22C855-4514-4D7D-8AA2-865CCD6E1AF3}"/>
              </a:ext>
            </a:extLst>
          </p:cNvPr>
          <p:cNvSpPr/>
          <p:nvPr/>
        </p:nvSpPr>
        <p:spPr>
          <a:xfrm rot="12548622">
            <a:off x="6462772" y="2398486"/>
            <a:ext cx="3677305" cy="2061027"/>
          </a:xfrm>
          <a:prstGeom prst="parallelogram">
            <a:avLst>
              <a:gd name="adj" fmla="val 66282"/>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2EE80AF-0426-48DA-9BAA-6CBA8F79F1D7}"/>
              </a:ext>
            </a:extLst>
          </p:cNvPr>
          <p:cNvCxnSpPr>
            <a:cxnSpLocks/>
            <a:endCxn id="10" idx="5"/>
          </p:cNvCxnSpPr>
          <p:nvPr/>
        </p:nvCxnSpPr>
        <p:spPr>
          <a:xfrm>
            <a:off x="8301423" y="3226741"/>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2" y="3450387"/>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2" y="3450387"/>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35CA59F-1E11-4FF4-A22B-8DD3F0D72716}"/>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3" name="TextBox 22">
                <a:extLst>
                  <a:ext uri="{FF2B5EF4-FFF2-40B4-BE49-F238E27FC236}">
                    <a16:creationId xmlns:a16="http://schemas.microsoft.com/office/drawing/2014/main" id="{E35CA59F-1E11-4FF4-A22B-8DD3F0D72716}"/>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E7CEEC-56D5-4565-BD37-6B213A431DB0}"/>
                  </a:ext>
                </a:extLst>
              </p:cNvPr>
              <p:cNvSpPr txBox="1"/>
              <p:nvPr/>
            </p:nvSpPr>
            <p:spPr>
              <a:xfrm>
                <a:off x="265486" y="2250057"/>
                <a:ext cx="5463557" cy="1938992"/>
              </a:xfrm>
              <a:prstGeom prst="rect">
                <a:avLst/>
              </a:prstGeom>
              <a:noFill/>
            </p:spPr>
            <p:txBody>
              <a:bodyPr wrap="square" rtlCol="0">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r>
                  <a:rPr lang="en-US" sz="2400" dirty="0"/>
                  <a:t>,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a:t>
                </a:r>
              </a:p>
              <a:p>
                <a:endParaRPr lang="en-US" sz="2400" dirty="0"/>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oMath>
                  </m:oMathPara>
                </a14:m>
                <a:endParaRPr lang="en-US" sz="2400" dirty="0"/>
              </a:p>
              <a:p>
                <a:endParaRPr lang="en-US" sz="2400" dirty="0"/>
              </a:p>
              <a:p>
                <a:endParaRPr lang="en-US" sz="2400" dirty="0"/>
              </a:p>
            </p:txBody>
          </p:sp>
        </mc:Choice>
        <mc:Fallback xmlns="">
          <p:sp>
            <p:nvSpPr>
              <p:cNvPr id="19" name="TextBox 18">
                <a:extLst>
                  <a:ext uri="{FF2B5EF4-FFF2-40B4-BE49-F238E27FC236}">
                    <a16:creationId xmlns:a16="http://schemas.microsoft.com/office/drawing/2014/main" id="{54E7CEEC-56D5-4565-BD37-6B213A431DB0}"/>
                  </a:ext>
                </a:extLst>
              </p:cNvPr>
              <p:cNvSpPr txBox="1">
                <a:spLocks noRot="1" noChangeAspect="1" noMove="1" noResize="1" noEditPoints="1" noAdjustHandles="1" noChangeArrowheads="1" noChangeShapeType="1" noTextEdit="1"/>
              </p:cNvSpPr>
              <p:nvPr/>
            </p:nvSpPr>
            <p:spPr>
              <a:xfrm>
                <a:off x="265486" y="2250057"/>
                <a:ext cx="5463557" cy="1938992"/>
              </a:xfrm>
              <a:prstGeom prst="rect">
                <a:avLst/>
              </a:prstGeom>
              <a:blipFill>
                <a:blip r:embed="rId9"/>
                <a:stretch>
                  <a:fillRect l="-335" t="-251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58B3EBA-D33E-44D2-A97E-7795F6BFD33B}"/>
              </a:ext>
            </a:extLst>
          </p:cNvPr>
          <p:cNvCxnSpPr/>
          <p:nvPr/>
        </p:nvCxnSpPr>
        <p:spPr>
          <a:xfrm flipH="1" flipV="1">
            <a:off x="6993467" y="1957598"/>
            <a:ext cx="1307957" cy="129723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1370790-DAF7-46D3-92E8-A958E62A2D8E}"/>
                  </a:ext>
                </a:extLst>
              </p:cNvPr>
              <p:cNvSpPr txBox="1"/>
              <p:nvPr/>
            </p:nvSpPr>
            <p:spPr>
              <a:xfrm>
                <a:off x="6664938" y="1864714"/>
                <a:ext cx="3629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22" name="TextBox 21">
                <a:extLst>
                  <a:ext uri="{FF2B5EF4-FFF2-40B4-BE49-F238E27FC236}">
                    <a16:creationId xmlns:a16="http://schemas.microsoft.com/office/drawing/2014/main" id="{D1370790-DAF7-46D3-92E8-A958E62A2D8E}"/>
                  </a:ext>
                </a:extLst>
              </p:cNvPr>
              <p:cNvSpPr txBox="1">
                <a:spLocks noRot="1" noChangeAspect="1" noMove="1" noResize="1" noEditPoints="1" noAdjustHandles="1" noChangeArrowheads="1" noChangeShapeType="1" noTextEdit="1"/>
              </p:cNvSpPr>
              <p:nvPr/>
            </p:nvSpPr>
            <p:spPr>
              <a:xfrm>
                <a:off x="6664938" y="1864714"/>
                <a:ext cx="362920" cy="369332"/>
              </a:xfrm>
              <a:prstGeom prst="rect">
                <a:avLst/>
              </a:prstGeom>
              <a:blipFill>
                <a:blip r:embed="rId10"/>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78898235-262E-443C-94B4-90C05BF358DD}"/>
              </a:ext>
            </a:extLst>
          </p:cNvPr>
          <p:cNvCxnSpPr>
            <a:cxnSpLocks/>
          </p:cNvCxnSpPr>
          <p:nvPr/>
        </p:nvCxnSpPr>
        <p:spPr>
          <a:xfrm flipH="1" flipV="1">
            <a:off x="6492839" y="2359618"/>
            <a:ext cx="1799025" cy="90109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0364931-98A8-4451-82DA-D0CBE5106C22}"/>
                  </a:ext>
                </a:extLst>
              </p:cNvPr>
              <p:cNvSpPr txBox="1"/>
              <p:nvPr/>
            </p:nvSpPr>
            <p:spPr>
              <a:xfrm>
                <a:off x="6148646" y="2236881"/>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25" name="TextBox 24">
                <a:extLst>
                  <a:ext uri="{FF2B5EF4-FFF2-40B4-BE49-F238E27FC236}">
                    <a16:creationId xmlns:a16="http://schemas.microsoft.com/office/drawing/2014/main" id="{40364931-98A8-4451-82DA-D0CBE5106C22}"/>
                  </a:ext>
                </a:extLst>
              </p:cNvPr>
              <p:cNvSpPr txBox="1">
                <a:spLocks noRot="1" noChangeAspect="1" noMove="1" noResize="1" noEditPoints="1" noAdjustHandles="1" noChangeArrowheads="1" noChangeShapeType="1" noTextEdit="1"/>
              </p:cNvSpPr>
              <p:nvPr/>
            </p:nvSpPr>
            <p:spPr>
              <a:xfrm>
                <a:off x="6148646" y="2236881"/>
                <a:ext cx="37003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48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A22C855-4514-4D7D-8AA2-865CCD6E1AF3}"/>
              </a:ext>
            </a:extLst>
          </p:cNvPr>
          <p:cNvSpPr/>
          <p:nvPr/>
        </p:nvSpPr>
        <p:spPr>
          <a:xfrm rot="12548622">
            <a:off x="6462772" y="2398486"/>
            <a:ext cx="3677305" cy="2061027"/>
          </a:xfrm>
          <a:prstGeom prst="parallelogram">
            <a:avLst>
              <a:gd name="adj" fmla="val 66282"/>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2EE80AF-0426-48DA-9BAA-6CBA8F79F1D7}"/>
              </a:ext>
            </a:extLst>
          </p:cNvPr>
          <p:cNvCxnSpPr>
            <a:cxnSpLocks/>
            <a:endCxn id="10" idx="5"/>
          </p:cNvCxnSpPr>
          <p:nvPr/>
        </p:nvCxnSpPr>
        <p:spPr>
          <a:xfrm>
            <a:off x="8301423" y="3226741"/>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2" y="3450387"/>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2" y="3450387"/>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35CA59F-1E11-4FF4-A22B-8DD3F0D72716}"/>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3" name="TextBox 22">
                <a:extLst>
                  <a:ext uri="{FF2B5EF4-FFF2-40B4-BE49-F238E27FC236}">
                    <a16:creationId xmlns:a16="http://schemas.microsoft.com/office/drawing/2014/main" id="{E35CA59F-1E11-4FF4-A22B-8DD3F0D72716}"/>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1A46329-6430-4451-9BC9-6A1A584C896C}"/>
              </a:ext>
            </a:extLst>
          </p:cNvPr>
          <p:cNvCxnSpPr>
            <a:stCxn id="5" idx="0"/>
          </p:cNvCxnSpPr>
          <p:nvPr/>
        </p:nvCxnSpPr>
        <p:spPr>
          <a:xfrm flipH="1" flipV="1">
            <a:off x="6993467" y="1957598"/>
            <a:ext cx="1307957" cy="129723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00D6661-C35C-4C2A-BC64-7D12853456AC}"/>
              </a:ext>
            </a:extLst>
          </p:cNvPr>
          <p:cNvCxnSpPr>
            <a:cxnSpLocks/>
          </p:cNvCxnSpPr>
          <p:nvPr/>
        </p:nvCxnSpPr>
        <p:spPr>
          <a:xfrm flipH="1" flipV="1">
            <a:off x="6492839" y="2359618"/>
            <a:ext cx="1799025" cy="90109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1AFC669-D876-46D2-A68E-A9A3203F5BDD}"/>
                  </a:ext>
                </a:extLst>
              </p:cNvPr>
              <p:cNvSpPr txBox="1"/>
              <p:nvPr/>
            </p:nvSpPr>
            <p:spPr>
              <a:xfrm>
                <a:off x="6664938" y="1864714"/>
                <a:ext cx="3629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3" name="TextBox 12">
                <a:extLst>
                  <a:ext uri="{FF2B5EF4-FFF2-40B4-BE49-F238E27FC236}">
                    <a16:creationId xmlns:a16="http://schemas.microsoft.com/office/drawing/2014/main" id="{41AFC669-D876-46D2-A68E-A9A3203F5BDD}"/>
                  </a:ext>
                </a:extLst>
              </p:cNvPr>
              <p:cNvSpPr txBox="1">
                <a:spLocks noRot="1" noChangeAspect="1" noMove="1" noResize="1" noEditPoints="1" noAdjustHandles="1" noChangeArrowheads="1" noChangeShapeType="1" noTextEdit="1"/>
              </p:cNvSpPr>
              <p:nvPr/>
            </p:nvSpPr>
            <p:spPr>
              <a:xfrm>
                <a:off x="6664938" y="1864714"/>
                <a:ext cx="36292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6221DF-5B1B-4258-9F11-84AFA8D04E0E}"/>
                  </a:ext>
                </a:extLst>
              </p:cNvPr>
              <p:cNvSpPr txBox="1"/>
              <p:nvPr/>
            </p:nvSpPr>
            <p:spPr>
              <a:xfrm>
                <a:off x="6148646" y="2236881"/>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25" name="TextBox 24">
                <a:extLst>
                  <a:ext uri="{FF2B5EF4-FFF2-40B4-BE49-F238E27FC236}">
                    <a16:creationId xmlns:a16="http://schemas.microsoft.com/office/drawing/2014/main" id="{3E6221DF-5B1B-4258-9F11-84AFA8D04E0E}"/>
                  </a:ext>
                </a:extLst>
              </p:cNvPr>
              <p:cNvSpPr txBox="1">
                <a:spLocks noRot="1" noChangeAspect="1" noMove="1" noResize="1" noEditPoints="1" noAdjustHandles="1" noChangeArrowheads="1" noChangeShapeType="1" noTextEdit="1"/>
              </p:cNvSpPr>
              <p:nvPr/>
            </p:nvSpPr>
            <p:spPr>
              <a:xfrm>
                <a:off x="6148646" y="2236881"/>
                <a:ext cx="37003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383B2B-5214-4A79-B19B-1AA7355EAD9B}"/>
                  </a:ext>
                </a:extLst>
              </p:cNvPr>
              <p:cNvSpPr txBox="1"/>
              <p:nvPr/>
            </p:nvSpPr>
            <p:spPr>
              <a:xfrm>
                <a:off x="265486" y="2250057"/>
                <a:ext cx="5463557" cy="1938992"/>
              </a:xfrm>
              <a:prstGeom prst="rect">
                <a:avLst/>
              </a:prstGeom>
              <a:noFill/>
            </p:spPr>
            <p:txBody>
              <a:bodyPr wrap="square" rtlCol="0">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r>
                  <a:rPr lang="en-US" sz="2400" dirty="0"/>
                  <a:t>,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a:t>
                </a:r>
              </a:p>
              <a:p>
                <a:endParaRPr lang="en-US" sz="2400" dirty="0"/>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SO</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i="1">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m:rPr>
                              <m:sty m:val="p"/>
                            </m:rPr>
                            <a:rPr lang="en-US" sz="2400" b="0" i="0" smtClean="0">
                              <a:latin typeface="Cambria Math" panose="02040503050406030204" pitchFamily="18" charset="0"/>
                              <a:ea typeface="Cambria Math" panose="02040503050406030204" pitchFamily="18" charset="0"/>
                            </a:rPr>
                            <m:t>Isom</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M</m:t>
                      </m:r>
                      <m:acc>
                        <m:accPr>
                          <m:chr m:val="̈"/>
                          <m:ctrlPr>
                            <a:rPr lang="en-US" sz="2400" b="0" i="1" smtClean="0">
                              <a:latin typeface="Cambria Math" panose="02040503050406030204" pitchFamily="18" charset="0"/>
                              <a:ea typeface="Cambria Math" panose="02040503050406030204" pitchFamily="18" charset="0"/>
                            </a:rPr>
                          </m:ctrlPr>
                        </m:accPr>
                        <m:e>
                          <m:r>
                            <m:rPr>
                              <m:sty m:val="p"/>
                            </m:rPr>
                            <a:rPr lang="en-US" sz="2400" b="0" i="1" smtClean="0">
                              <a:latin typeface="Cambria Math" panose="02040503050406030204" pitchFamily="18" charset="0"/>
                              <a:ea typeface="Cambria Math" panose="02040503050406030204" pitchFamily="18" charset="0"/>
                            </a:rPr>
                            <m:t>o</m:t>
                          </m:r>
                        </m:e>
                      </m:acc>
                      <m:r>
                        <m:rPr>
                          <m:sty m:val="p"/>
                        </m:rPr>
                        <a:rPr lang="en-US" sz="2400" b="0" i="1" smtClean="0">
                          <a:latin typeface="Cambria Math" panose="02040503050406030204" pitchFamily="18" charset="0"/>
                        </a:rPr>
                        <m:t>b</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7B383B2B-5214-4A79-B19B-1AA7355EAD9B}"/>
                  </a:ext>
                </a:extLst>
              </p:cNvPr>
              <p:cNvSpPr txBox="1">
                <a:spLocks noRot="1" noChangeAspect="1" noMove="1" noResize="1" noEditPoints="1" noAdjustHandles="1" noChangeArrowheads="1" noChangeShapeType="1" noTextEdit="1"/>
              </p:cNvSpPr>
              <p:nvPr/>
            </p:nvSpPr>
            <p:spPr>
              <a:xfrm>
                <a:off x="265486" y="2250057"/>
                <a:ext cx="5463557" cy="1938992"/>
              </a:xfrm>
              <a:prstGeom prst="rect">
                <a:avLst/>
              </a:prstGeom>
              <a:blipFill>
                <a:blip r:embed="rId11"/>
                <a:stretch>
                  <a:fillRect l="-335" t="-2516" b="-3459"/>
                </a:stretch>
              </a:blipFill>
            </p:spPr>
            <p:txBody>
              <a:bodyPr/>
              <a:lstStyle/>
              <a:p>
                <a:r>
                  <a:rPr lang="en-US">
                    <a:noFill/>
                  </a:rPr>
                  <a:t> </a:t>
                </a:r>
              </a:p>
            </p:txBody>
          </p:sp>
        </mc:Fallback>
      </mc:AlternateContent>
    </p:spTree>
    <p:extLst>
      <p:ext uri="{BB962C8B-B14F-4D97-AF65-F5344CB8AC3E}">
        <p14:creationId xmlns:p14="http://schemas.microsoft.com/office/powerpoint/2010/main" val="68434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CA4D2B7-73CF-4C6E-A10A-9623DCE11907}"/>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096000" y="476250"/>
            <a:ext cx="1247775" cy="1247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206144" y="1171852"/>
            <a:ext cx="470517" cy="47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7253056" y="5486400"/>
            <a:ext cx="713326" cy="71332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629094" y="5580752"/>
            <a:ext cx="392403" cy="3924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6913D6E-E944-4793-932C-C6B09F85654D}"/>
                  </a:ext>
                </a:extLst>
              </p:cNvPr>
              <p:cNvSpPr txBox="1"/>
              <p:nvPr/>
            </p:nvSpPr>
            <p:spPr>
              <a:xfrm>
                <a:off x="9753685" y="1176319"/>
                <a:ext cx="4547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2</m:t>
                          </m:r>
                        </m:sup>
                      </m:sSup>
                    </m:oMath>
                  </m:oMathPara>
                </a14:m>
                <a:endParaRPr lang="en-US" sz="2400" dirty="0"/>
              </a:p>
            </p:txBody>
          </p:sp>
        </mc:Choice>
        <mc:Fallback xmlns="">
          <p:sp>
            <p:nvSpPr>
              <p:cNvPr id="98" name="TextBox 97">
                <a:extLst>
                  <a:ext uri="{FF2B5EF4-FFF2-40B4-BE49-F238E27FC236}">
                    <a16:creationId xmlns:a16="http://schemas.microsoft.com/office/drawing/2014/main" id="{B6913D6E-E944-4793-932C-C6B09F85654D}"/>
                  </a:ext>
                </a:extLst>
              </p:cNvPr>
              <p:cNvSpPr txBox="1">
                <a:spLocks noRot="1" noChangeAspect="1" noMove="1" noResize="1" noEditPoints="1" noAdjustHandles="1" noChangeArrowheads="1" noChangeShapeType="1" noTextEdit="1"/>
              </p:cNvSpPr>
              <p:nvPr/>
            </p:nvSpPr>
            <p:spPr>
              <a:xfrm>
                <a:off x="9753685" y="1176319"/>
                <a:ext cx="454703" cy="369332"/>
              </a:xfrm>
              <a:prstGeom prst="rect">
                <a:avLst/>
              </a:prstGeom>
              <a:blipFill>
                <a:blip r:embed="rId3"/>
                <a:stretch>
                  <a:fillRect l="-8000"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E5ED676D-9114-4E61-B562-8CA6DD28C8B9}"/>
                  </a:ext>
                </a:extLst>
              </p:cNvPr>
              <p:cNvSpPr txBox="1"/>
              <p:nvPr/>
            </p:nvSpPr>
            <p:spPr>
              <a:xfrm>
                <a:off x="9556192" y="4984215"/>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99" name="TextBox 98">
                <a:extLst>
                  <a:ext uri="{FF2B5EF4-FFF2-40B4-BE49-F238E27FC236}">
                    <a16:creationId xmlns:a16="http://schemas.microsoft.com/office/drawing/2014/main" id="{E5ED676D-9114-4E61-B562-8CA6DD28C8B9}"/>
                  </a:ext>
                </a:extLst>
              </p:cNvPr>
              <p:cNvSpPr txBox="1">
                <a:spLocks noRot="1" noChangeAspect="1" noMove="1" noResize="1" noEditPoints="1" noAdjustHandles="1" noChangeArrowheads="1" noChangeShapeType="1" noTextEdit="1"/>
              </p:cNvSpPr>
              <p:nvPr/>
            </p:nvSpPr>
            <p:spPr>
              <a:xfrm>
                <a:off x="9556192" y="4984215"/>
                <a:ext cx="454703" cy="381643"/>
              </a:xfrm>
              <a:prstGeom prst="rect">
                <a:avLst/>
              </a:prstGeom>
              <a:blipFill>
                <a:blip r:embed="rId4"/>
                <a:stretch>
                  <a:fillRect l="-9459" t="-1613" b="-32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6503EFE-9E72-4696-8E43-DEA6C7557239}"/>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344146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567354"/>
            <a:ext cx="1696001" cy="856917"/>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3BA2E4EC-9DEB-49C8-92F7-D9B53951D58F}"/>
              </a:ext>
            </a:extLst>
          </p:cNvPr>
          <p:cNvSpPr/>
          <p:nvPr/>
        </p:nvSpPr>
        <p:spPr>
          <a:xfrm>
            <a:off x="7737874" y="218053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00E385F-6B1F-4C03-8C4B-DCC573347C52}"/>
              </a:ext>
            </a:extLst>
          </p:cNvPr>
          <p:cNvSpPr/>
          <p:nvPr/>
        </p:nvSpPr>
        <p:spPr>
          <a:xfrm>
            <a:off x="7959377" y="193436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5E3728-6E63-4F78-8ED5-23281E97A413}"/>
                  </a:ext>
                </a:extLst>
              </p:cNvPr>
              <p:cNvSpPr txBox="1"/>
              <p:nvPr/>
            </p:nvSpPr>
            <p:spPr>
              <a:xfrm>
                <a:off x="-12601" y="2115109"/>
                <a:ext cx="4980840" cy="1569660"/>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-spheres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dirty="0"/>
              </a:p>
              <a:p>
                <a:endParaRPr lang="en-US" sz="2400" dirty="0"/>
              </a:p>
              <a:p>
                <a:endParaRPr lang="en-US" sz="2400" dirty="0"/>
              </a:p>
              <a:p>
                <a:endParaRPr lang="en-US" sz="2400" dirty="0"/>
              </a:p>
            </p:txBody>
          </p:sp>
        </mc:Choice>
        <mc:Fallback xmlns="">
          <p:sp>
            <p:nvSpPr>
              <p:cNvPr id="29" name="TextBox 28">
                <a:extLst>
                  <a:ext uri="{FF2B5EF4-FFF2-40B4-BE49-F238E27FC236}">
                    <a16:creationId xmlns:a16="http://schemas.microsoft.com/office/drawing/2014/main" id="{705E3728-6E63-4F78-8ED5-23281E97A413}"/>
                  </a:ext>
                </a:extLst>
              </p:cNvPr>
              <p:cNvSpPr txBox="1">
                <a:spLocks noRot="1" noChangeAspect="1" noMove="1" noResize="1" noEditPoints="1" noAdjustHandles="1" noChangeArrowheads="1" noChangeShapeType="1" noTextEdit="1"/>
              </p:cNvSpPr>
              <p:nvPr/>
            </p:nvSpPr>
            <p:spPr>
              <a:xfrm>
                <a:off x="-12601" y="2115109"/>
                <a:ext cx="4980840" cy="1569660"/>
              </a:xfrm>
              <a:prstGeom prst="rect">
                <a:avLst/>
              </a:prstGeom>
              <a:blipFill>
                <a:blip r:embed="rId9"/>
                <a:stretch>
                  <a:fillRect l="-1102" t="-3113"/>
                </a:stretch>
              </a:blipFill>
            </p:spPr>
            <p:txBody>
              <a:bodyPr/>
              <a:lstStyle/>
              <a:p>
                <a:r>
                  <a:rPr lang="en-US">
                    <a:noFill/>
                  </a:rPr>
                  <a:t> </a:t>
                </a:r>
              </a:p>
            </p:txBody>
          </p:sp>
        </mc:Fallback>
      </mc:AlternateContent>
    </p:spTree>
    <p:extLst>
      <p:ext uri="{BB962C8B-B14F-4D97-AF65-F5344CB8AC3E}">
        <p14:creationId xmlns:p14="http://schemas.microsoft.com/office/powerpoint/2010/main" val="180170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3EE929F-9F18-4D0B-94CD-F16028529DD2}"/>
                  </a:ext>
                </a:extLst>
              </p:cNvPr>
              <p:cNvSpPr txBox="1"/>
              <p:nvPr/>
            </p:nvSpPr>
            <p:spPr>
              <a:xfrm>
                <a:off x="3839394" y="201335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2" name="TextBox 41">
                <a:extLst>
                  <a:ext uri="{FF2B5EF4-FFF2-40B4-BE49-F238E27FC236}">
                    <a16:creationId xmlns:a16="http://schemas.microsoft.com/office/drawing/2014/main" id="{03EE929F-9F18-4D0B-94CD-F16028529DD2}"/>
                  </a:ext>
                </a:extLst>
              </p:cNvPr>
              <p:cNvSpPr txBox="1">
                <a:spLocks noRot="1" noChangeAspect="1" noMove="1" noResize="1" noEditPoints="1" noAdjustHandles="1" noChangeArrowheads="1" noChangeShapeType="1" noTextEdit="1"/>
              </p:cNvSpPr>
              <p:nvPr/>
            </p:nvSpPr>
            <p:spPr>
              <a:xfrm>
                <a:off x="3839394" y="2013351"/>
                <a:ext cx="891591"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5C56A60-1322-411B-A042-F3B6CE5B3B77}"/>
                  </a:ext>
                </a:extLst>
              </p:cNvPr>
              <p:cNvSpPr txBox="1"/>
              <p:nvPr/>
            </p:nvSpPr>
            <p:spPr>
              <a:xfrm>
                <a:off x="-12601" y="2115109"/>
                <a:ext cx="4980840" cy="1938992"/>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-spheres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dirty="0"/>
              </a:p>
              <a:p>
                <a:endParaRPr lang="en-US" sz="2400" dirty="0"/>
              </a:p>
              <a:p>
                <a:r>
                  <a:rPr lang="en-US" sz="2400" dirty="0"/>
                  <a:t>Time-like Lorentz subspaces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endParaRPr lang="en-US" sz="2400" dirty="0"/>
              </a:p>
              <a:p>
                <a:endParaRPr lang="en-US" sz="2400" dirty="0"/>
              </a:p>
              <a:p>
                <a:endParaRPr lang="en-US" sz="2400" dirty="0"/>
              </a:p>
            </p:txBody>
          </p:sp>
        </mc:Choice>
        <mc:Fallback xmlns="">
          <p:sp>
            <p:nvSpPr>
              <p:cNvPr id="40" name="TextBox 39">
                <a:extLst>
                  <a:ext uri="{FF2B5EF4-FFF2-40B4-BE49-F238E27FC236}">
                    <a16:creationId xmlns:a16="http://schemas.microsoft.com/office/drawing/2014/main" id="{A5C56A60-1322-411B-A042-F3B6CE5B3B77}"/>
                  </a:ext>
                </a:extLst>
              </p:cNvPr>
              <p:cNvSpPr txBox="1">
                <a:spLocks noRot="1" noChangeAspect="1" noMove="1" noResize="1" noEditPoints="1" noAdjustHandles="1" noChangeArrowheads="1" noChangeShapeType="1" noTextEdit="1"/>
              </p:cNvSpPr>
              <p:nvPr/>
            </p:nvSpPr>
            <p:spPr>
              <a:xfrm>
                <a:off x="-12601" y="2115109"/>
                <a:ext cx="4980840" cy="1938992"/>
              </a:xfrm>
              <a:prstGeom prst="rect">
                <a:avLst/>
              </a:prstGeom>
              <a:blipFill>
                <a:blip r:embed="rId3"/>
                <a:stretch>
                  <a:fillRect l="-1958" t="-2516"/>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443C7EC0-A390-486D-8E86-AEF6EFA880CE}"/>
              </a:ext>
            </a:extLst>
          </p:cNvPr>
          <p:cNvSpPr/>
          <p:nvPr/>
        </p:nvSpPr>
        <p:spPr>
          <a:xfrm rot="7836815">
            <a:off x="6787144" y="286072"/>
            <a:ext cx="2622044" cy="4664544"/>
          </a:xfrm>
          <a:prstGeom prst="parallelogram">
            <a:avLst>
              <a:gd name="adj" fmla="val 86400"/>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9"/>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561492"/>
            <a:ext cx="1701863" cy="86277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AFAD12-5672-4E6F-BBC2-5A459756F756}"/>
                  </a:ext>
                </a:extLst>
              </p:cNvPr>
              <p:cNvSpPr txBox="1"/>
              <p:nvPr/>
            </p:nvSpPr>
            <p:spPr>
              <a:xfrm>
                <a:off x="4599729" y="269737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4" name="TextBox 43">
                <a:extLst>
                  <a:ext uri="{FF2B5EF4-FFF2-40B4-BE49-F238E27FC236}">
                    <a16:creationId xmlns:a16="http://schemas.microsoft.com/office/drawing/2014/main" id="{EFAFAD12-5672-4E6F-BBC2-5A459756F756}"/>
                  </a:ext>
                </a:extLst>
              </p:cNvPr>
              <p:cNvSpPr txBox="1">
                <a:spLocks noRot="1" noChangeAspect="1" noMove="1" noResize="1" noEditPoints="1" noAdjustHandles="1" noChangeArrowheads="1" noChangeShapeType="1" noTextEdit="1"/>
              </p:cNvSpPr>
              <p:nvPr/>
            </p:nvSpPr>
            <p:spPr>
              <a:xfrm>
                <a:off x="4599729" y="2697371"/>
                <a:ext cx="891591" cy="707886"/>
              </a:xfrm>
              <a:prstGeom prst="rect">
                <a:avLst/>
              </a:prstGeom>
              <a:blipFill>
                <a:blip r:embed="rId10"/>
                <a:stretch>
                  <a:fillRect/>
                </a:stretch>
              </a:blipFill>
            </p:spPr>
            <p:txBody>
              <a:bodyPr/>
              <a:lstStyle/>
              <a:p>
                <a:r>
                  <a:rPr lang="en-US">
                    <a:noFill/>
                  </a:rPr>
                  <a:t> </a:t>
                </a:r>
              </a:p>
            </p:txBody>
          </p:sp>
        </mc:Fallback>
      </mc:AlternateContent>
      <p:sp>
        <p:nvSpPr>
          <p:cNvPr id="48" name="Oval 47">
            <a:extLst>
              <a:ext uri="{FF2B5EF4-FFF2-40B4-BE49-F238E27FC236}">
                <a16:creationId xmlns:a16="http://schemas.microsoft.com/office/drawing/2014/main" id="{3BA2E4EC-9DEB-49C8-92F7-D9B53951D58F}"/>
              </a:ext>
            </a:extLst>
          </p:cNvPr>
          <p:cNvSpPr/>
          <p:nvPr/>
        </p:nvSpPr>
        <p:spPr>
          <a:xfrm>
            <a:off x="7737874" y="218053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00E385F-6B1F-4C03-8C4B-DCC573347C52}"/>
              </a:ext>
            </a:extLst>
          </p:cNvPr>
          <p:cNvSpPr/>
          <p:nvPr/>
        </p:nvSpPr>
        <p:spPr>
          <a:xfrm>
            <a:off x="7959377" y="193436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25ACA303-3BA9-4D76-8ECE-84481AB73281}"/>
              </a:ext>
            </a:extLst>
          </p:cNvPr>
          <p:cNvCxnSpPr>
            <a:cxnSpLocks/>
          </p:cNvCxnSpPr>
          <p:nvPr/>
        </p:nvCxnSpPr>
        <p:spPr>
          <a:xfrm flipV="1">
            <a:off x="7822928" y="2019415"/>
            <a:ext cx="151042" cy="175709"/>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58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26D3514-44EC-4A03-A79E-83184DDA8011}"/>
                  </a:ext>
                </a:extLst>
              </p:cNvPr>
              <p:cNvSpPr txBox="1"/>
              <p:nvPr/>
            </p:nvSpPr>
            <p:spPr>
              <a:xfrm>
                <a:off x="3839394" y="201335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3" name="TextBox 42">
                <a:extLst>
                  <a:ext uri="{FF2B5EF4-FFF2-40B4-BE49-F238E27FC236}">
                    <a16:creationId xmlns:a16="http://schemas.microsoft.com/office/drawing/2014/main" id="{326D3514-44EC-4A03-A79E-83184DDA8011}"/>
                  </a:ext>
                </a:extLst>
              </p:cNvPr>
              <p:cNvSpPr txBox="1">
                <a:spLocks noRot="1" noChangeAspect="1" noMove="1" noResize="1" noEditPoints="1" noAdjustHandles="1" noChangeArrowheads="1" noChangeShapeType="1" noTextEdit="1"/>
              </p:cNvSpPr>
              <p:nvPr/>
            </p:nvSpPr>
            <p:spPr>
              <a:xfrm>
                <a:off x="3839394" y="2013351"/>
                <a:ext cx="891591"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7C863EA-4D8F-4D72-ADBE-1657971C8E04}"/>
                  </a:ext>
                </a:extLst>
              </p:cNvPr>
              <p:cNvSpPr txBox="1"/>
              <p:nvPr/>
            </p:nvSpPr>
            <p:spPr>
              <a:xfrm>
                <a:off x="-12601" y="2115109"/>
                <a:ext cx="4980840" cy="2677656"/>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-spheres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dirty="0"/>
              </a:p>
              <a:p>
                <a:endParaRPr lang="en-US" sz="2400" dirty="0"/>
              </a:p>
              <a:p>
                <a:r>
                  <a:rPr lang="en-US" sz="2400" dirty="0"/>
                  <a:t>Time-like Lorentz subspaces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endParaRPr lang="en-US" sz="2400" dirty="0"/>
              </a:p>
              <a:p>
                <a:endParaRPr lang="en-US" sz="2400" dirty="0"/>
              </a:p>
              <a:p>
                <a:r>
                  <a:rPr lang="en-US" sz="2400" dirty="0"/>
                  <a:t>Space-like Lorentz vectors</a:t>
                </a:r>
              </a:p>
              <a:p>
                <a:endParaRPr lang="en-US" sz="2400" dirty="0"/>
              </a:p>
              <a:p>
                <a:endParaRPr lang="en-US" sz="2400" dirty="0"/>
              </a:p>
            </p:txBody>
          </p:sp>
        </mc:Choice>
        <mc:Fallback xmlns="">
          <p:sp>
            <p:nvSpPr>
              <p:cNvPr id="42" name="TextBox 41">
                <a:extLst>
                  <a:ext uri="{FF2B5EF4-FFF2-40B4-BE49-F238E27FC236}">
                    <a16:creationId xmlns:a16="http://schemas.microsoft.com/office/drawing/2014/main" id="{47C863EA-4D8F-4D72-ADBE-1657971C8E04}"/>
                  </a:ext>
                </a:extLst>
              </p:cNvPr>
              <p:cNvSpPr txBox="1">
                <a:spLocks noRot="1" noChangeAspect="1" noMove="1" noResize="1" noEditPoints="1" noAdjustHandles="1" noChangeArrowheads="1" noChangeShapeType="1" noTextEdit="1"/>
              </p:cNvSpPr>
              <p:nvPr/>
            </p:nvSpPr>
            <p:spPr>
              <a:xfrm>
                <a:off x="-12601" y="2115109"/>
                <a:ext cx="4980840" cy="2677656"/>
              </a:xfrm>
              <a:prstGeom prst="rect">
                <a:avLst/>
              </a:prstGeom>
              <a:blipFill>
                <a:blip r:embed="rId3"/>
                <a:stretch>
                  <a:fillRect l="-1958" t="-1822"/>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BAD7A3F-8BA6-4CB2-9C29-24634533E101}"/>
              </a:ext>
            </a:extLst>
          </p:cNvPr>
          <p:cNvCxnSpPr>
            <a:cxnSpLocks/>
          </p:cNvCxnSpPr>
          <p:nvPr/>
        </p:nvCxnSpPr>
        <p:spPr>
          <a:xfrm flipH="1" flipV="1">
            <a:off x="7653722" y="2387383"/>
            <a:ext cx="647702" cy="86744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443C7EC0-A390-486D-8E86-AEF6EFA880CE}"/>
              </a:ext>
            </a:extLst>
          </p:cNvPr>
          <p:cNvSpPr/>
          <p:nvPr/>
        </p:nvSpPr>
        <p:spPr>
          <a:xfrm rot="7836815">
            <a:off x="6787144" y="286072"/>
            <a:ext cx="2622044" cy="4664544"/>
          </a:xfrm>
          <a:prstGeom prst="parallelogram">
            <a:avLst>
              <a:gd name="adj" fmla="val 86400"/>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9"/>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608385"/>
            <a:ext cx="1611714" cy="81588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3BA2E4EC-9DEB-49C8-92F7-D9B53951D58F}"/>
              </a:ext>
            </a:extLst>
          </p:cNvPr>
          <p:cNvSpPr/>
          <p:nvPr/>
        </p:nvSpPr>
        <p:spPr>
          <a:xfrm>
            <a:off x="7737874" y="218053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00E385F-6B1F-4C03-8C4B-DCC573347C52}"/>
              </a:ext>
            </a:extLst>
          </p:cNvPr>
          <p:cNvSpPr/>
          <p:nvPr/>
        </p:nvSpPr>
        <p:spPr>
          <a:xfrm>
            <a:off x="7959377" y="193436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25ACA303-3BA9-4D76-8ECE-84481AB73281}"/>
              </a:ext>
            </a:extLst>
          </p:cNvPr>
          <p:cNvCxnSpPr>
            <a:cxnSpLocks/>
          </p:cNvCxnSpPr>
          <p:nvPr/>
        </p:nvCxnSpPr>
        <p:spPr>
          <a:xfrm flipV="1">
            <a:off x="7822928" y="2019415"/>
            <a:ext cx="151042" cy="175709"/>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7B0FD1A-0481-47AF-BB51-CF493078C8F2}"/>
                  </a:ext>
                </a:extLst>
              </p:cNvPr>
              <p:cNvSpPr txBox="1"/>
              <p:nvPr/>
            </p:nvSpPr>
            <p:spPr>
              <a:xfrm>
                <a:off x="4599729" y="269737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C7B0FD1A-0481-47AF-BB51-CF493078C8F2}"/>
                  </a:ext>
                </a:extLst>
              </p:cNvPr>
              <p:cNvSpPr txBox="1">
                <a:spLocks noRot="1" noChangeAspect="1" noMove="1" noResize="1" noEditPoints="1" noAdjustHandles="1" noChangeArrowheads="1" noChangeShapeType="1" noTextEdit="1"/>
              </p:cNvSpPr>
              <p:nvPr/>
            </p:nvSpPr>
            <p:spPr>
              <a:xfrm>
                <a:off x="4599729" y="2697371"/>
                <a:ext cx="891591" cy="70788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4615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D97F829-75F3-4195-9DA4-838A993F3271}"/>
                  </a:ext>
                </a:extLst>
              </p:cNvPr>
              <p:cNvSpPr txBox="1"/>
              <p:nvPr/>
            </p:nvSpPr>
            <p:spPr>
              <a:xfrm>
                <a:off x="3839394" y="201335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2" name="TextBox 41">
                <a:extLst>
                  <a:ext uri="{FF2B5EF4-FFF2-40B4-BE49-F238E27FC236}">
                    <a16:creationId xmlns:a16="http://schemas.microsoft.com/office/drawing/2014/main" id="{5D97F829-75F3-4195-9DA4-838A993F3271}"/>
                  </a:ext>
                </a:extLst>
              </p:cNvPr>
              <p:cNvSpPr txBox="1">
                <a:spLocks noRot="1" noChangeAspect="1" noMove="1" noResize="1" noEditPoints="1" noAdjustHandles="1" noChangeArrowheads="1" noChangeShapeType="1" noTextEdit="1"/>
              </p:cNvSpPr>
              <p:nvPr/>
            </p:nvSpPr>
            <p:spPr>
              <a:xfrm>
                <a:off x="3839394" y="2013351"/>
                <a:ext cx="891591"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B2226CC-C28D-4451-9C8F-74D89010100C}"/>
                  </a:ext>
                </a:extLst>
              </p:cNvPr>
              <p:cNvSpPr txBox="1"/>
              <p:nvPr/>
            </p:nvSpPr>
            <p:spPr>
              <a:xfrm>
                <a:off x="-12601" y="2115109"/>
                <a:ext cx="4980840" cy="2677656"/>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-spheres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dirty="0"/>
              </a:p>
              <a:p>
                <a:endParaRPr lang="en-US" sz="2400" dirty="0"/>
              </a:p>
              <a:p>
                <a:r>
                  <a:rPr lang="en-US" sz="2400" dirty="0"/>
                  <a:t>Time-like Lorentz subspaces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endParaRPr lang="en-US" sz="2400" dirty="0"/>
              </a:p>
              <a:p>
                <a:endParaRPr lang="en-US" sz="2400" dirty="0"/>
              </a:p>
              <a:p>
                <a:r>
                  <a:rPr lang="en-US" sz="2400" dirty="0"/>
                  <a:t>Space-like Lorentz vectors</a:t>
                </a:r>
              </a:p>
              <a:p>
                <a:endParaRPr lang="en-US" sz="2400" dirty="0"/>
              </a:p>
              <a:p>
                <a:endParaRPr lang="en-US" sz="2400" dirty="0"/>
              </a:p>
            </p:txBody>
          </p:sp>
        </mc:Choice>
        <mc:Fallback xmlns="">
          <p:sp>
            <p:nvSpPr>
              <p:cNvPr id="32" name="TextBox 31">
                <a:extLst>
                  <a:ext uri="{FF2B5EF4-FFF2-40B4-BE49-F238E27FC236}">
                    <a16:creationId xmlns:a16="http://schemas.microsoft.com/office/drawing/2014/main" id="{3B2226CC-C28D-4451-9C8F-74D89010100C}"/>
                  </a:ext>
                </a:extLst>
              </p:cNvPr>
              <p:cNvSpPr txBox="1">
                <a:spLocks noRot="1" noChangeAspect="1" noMove="1" noResize="1" noEditPoints="1" noAdjustHandles="1" noChangeArrowheads="1" noChangeShapeType="1" noTextEdit="1"/>
              </p:cNvSpPr>
              <p:nvPr/>
            </p:nvSpPr>
            <p:spPr>
              <a:xfrm>
                <a:off x="-12601" y="2115109"/>
                <a:ext cx="4980840" cy="2677656"/>
              </a:xfrm>
              <a:prstGeom prst="rect">
                <a:avLst/>
              </a:prstGeom>
              <a:blipFill>
                <a:blip r:embed="rId3"/>
                <a:stretch>
                  <a:fillRect l="-1958" t="-1822"/>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BAD7A3F-8BA6-4CB2-9C29-24634533E101}"/>
              </a:ext>
            </a:extLst>
          </p:cNvPr>
          <p:cNvCxnSpPr>
            <a:cxnSpLocks/>
          </p:cNvCxnSpPr>
          <p:nvPr/>
        </p:nvCxnSpPr>
        <p:spPr>
          <a:xfrm flipH="1" flipV="1">
            <a:off x="7653722" y="2387383"/>
            <a:ext cx="647702" cy="86744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443C7EC0-A390-486D-8E86-AEF6EFA880CE}"/>
              </a:ext>
            </a:extLst>
          </p:cNvPr>
          <p:cNvSpPr/>
          <p:nvPr/>
        </p:nvSpPr>
        <p:spPr>
          <a:xfrm rot="7836815">
            <a:off x="6787144" y="286072"/>
            <a:ext cx="2622044" cy="4664544"/>
          </a:xfrm>
          <a:prstGeom prst="parallelogram">
            <a:avLst>
              <a:gd name="adj" fmla="val 86400"/>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9"/>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608385"/>
            <a:ext cx="1611714" cy="81588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3BA2E4EC-9DEB-49C8-92F7-D9B53951D58F}"/>
              </a:ext>
            </a:extLst>
          </p:cNvPr>
          <p:cNvSpPr/>
          <p:nvPr/>
        </p:nvSpPr>
        <p:spPr>
          <a:xfrm>
            <a:off x="7737874" y="218053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00E385F-6B1F-4C03-8C4B-DCC573347C52}"/>
              </a:ext>
            </a:extLst>
          </p:cNvPr>
          <p:cNvSpPr/>
          <p:nvPr/>
        </p:nvSpPr>
        <p:spPr>
          <a:xfrm>
            <a:off x="7959377" y="1934361"/>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25ACA303-3BA9-4D76-8ECE-84481AB73281}"/>
              </a:ext>
            </a:extLst>
          </p:cNvPr>
          <p:cNvCxnSpPr>
            <a:cxnSpLocks/>
          </p:cNvCxnSpPr>
          <p:nvPr/>
        </p:nvCxnSpPr>
        <p:spPr>
          <a:xfrm flipV="1">
            <a:off x="7822928" y="2019415"/>
            <a:ext cx="151042" cy="175709"/>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78C8EE3-8EA1-4BE6-B0B3-A97744EA2904}"/>
                  </a:ext>
                </a:extLst>
              </p:cNvPr>
              <p:cNvSpPr txBox="1"/>
              <p:nvPr/>
            </p:nvSpPr>
            <p:spPr>
              <a:xfrm>
                <a:off x="-44445" y="4988650"/>
                <a:ext cx="5408969" cy="1200329"/>
              </a:xfrm>
              <a:prstGeom prst="rect">
                <a:avLst/>
              </a:prstGeom>
              <a:noFill/>
            </p:spPr>
            <p:txBody>
              <a:bodyPr wrap="square" rtlCol="0">
                <a:spAutoFit/>
              </a:bodyPr>
              <a:lstStyle/>
              <a:p>
                <a:r>
                  <a:rPr lang="en-US" sz="2400" b="1" dirty="0"/>
                  <a:t>Fact: </a:t>
                </a:r>
                <a:r>
                  <a:rPr lang="en-US" sz="2400" dirty="0"/>
                  <a:t>Lorentz inner product of two space-like vectors is equal to inversive distance of the corresponding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oMath>
                </a14:m>
                <a:r>
                  <a:rPr lang="en-US" sz="2400" dirty="0"/>
                  <a:t>-spheres.</a:t>
                </a:r>
                <a:endParaRPr lang="en-US" sz="2400" b="1" dirty="0"/>
              </a:p>
            </p:txBody>
          </p:sp>
        </mc:Choice>
        <mc:Fallback xmlns="">
          <p:sp>
            <p:nvSpPr>
              <p:cNvPr id="4" name="TextBox 3">
                <a:extLst>
                  <a:ext uri="{FF2B5EF4-FFF2-40B4-BE49-F238E27FC236}">
                    <a16:creationId xmlns:a16="http://schemas.microsoft.com/office/drawing/2014/main" id="{678C8EE3-8EA1-4BE6-B0B3-A97744EA2904}"/>
                  </a:ext>
                </a:extLst>
              </p:cNvPr>
              <p:cNvSpPr txBox="1">
                <a:spLocks noRot="1" noChangeAspect="1" noMove="1" noResize="1" noEditPoints="1" noAdjustHandles="1" noChangeArrowheads="1" noChangeShapeType="1" noTextEdit="1"/>
              </p:cNvSpPr>
              <p:nvPr/>
            </p:nvSpPr>
            <p:spPr>
              <a:xfrm>
                <a:off x="-44445" y="4988650"/>
                <a:ext cx="5408969" cy="1200329"/>
              </a:xfrm>
              <a:prstGeom prst="rect">
                <a:avLst/>
              </a:prstGeom>
              <a:blipFill>
                <a:blip r:embed="rId10"/>
                <a:stretch>
                  <a:fillRect l="-1804" t="-4061" r="-1127"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980ECEA-2776-4D6E-AFD7-E3BEFA4D5F59}"/>
                  </a:ext>
                </a:extLst>
              </p:cNvPr>
              <p:cNvSpPr txBox="1"/>
              <p:nvPr/>
            </p:nvSpPr>
            <p:spPr>
              <a:xfrm>
                <a:off x="4599729" y="269737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0" name="TextBox 39">
                <a:extLst>
                  <a:ext uri="{FF2B5EF4-FFF2-40B4-BE49-F238E27FC236}">
                    <a16:creationId xmlns:a16="http://schemas.microsoft.com/office/drawing/2014/main" id="{4980ECEA-2776-4D6E-AFD7-E3BEFA4D5F59}"/>
                  </a:ext>
                </a:extLst>
              </p:cNvPr>
              <p:cNvSpPr txBox="1">
                <a:spLocks noRot="1" noChangeAspect="1" noMove="1" noResize="1" noEditPoints="1" noAdjustHandles="1" noChangeArrowheads="1" noChangeShapeType="1" noTextEdit="1"/>
              </p:cNvSpPr>
              <p:nvPr/>
            </p:nvSpPr>
            <p:spPr>
              <a:xfrm>
                <a:off x="4599729" y="2697371"/>
                <a:ext cx="891591" cy="70788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155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F80FE06-81F6-4AF4-9125-29B141700C85}"/>
                  </a:ext>
                </a:extLst>
              </p:cNvPr>
              <p:cNvSpPr txBox="1"/>
              <p:nvPr/>
            </p:nvSpPr>
            <p:spPr>
              <a:xfrm>
                <a:off x="699103" y="2272620"/>
                <a:ext cx="4927556" cy="830997"/>
              </a:xfrm>
              <a:prstGeom prst="rect">
                <a:avLst/>
              </a:prstGeom>
              <a:noFill/>
            </p:spPr>
            <p:txBody>
              <a:bodyPr wrap="square" rtlCol="0">
                <a:spAutoFit/>
              </a:bodyPr>
              <a:lstStyle/>
              <a:p>
                <a:r>
                  <a:rPr lang="en-US" sz="2400" dirty="0"/>
                  <a:t>Ideal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b="0" dirty="0"/>
              </a:p>
              <a:p>
                <a:endParaRPr lang="en-US" sz="2400" dirty="0"/>
              </a:p>
            </p:txBody>
          </p:sp>
        </mc:Choice>
        <mc:Fallback xmlns="">
          <p:sp>
            <p:nvSpPr>
              <p:cNvPr id="45" name="TextBox 44">
                <a:extLst>
                  <a:ext uri="{FF2B5EF4-FFF2-40B4-BE49-F238E27FC236}">
                    <a16:creationId xmlns:a16="http://schemas.microsoft.com/office/drawing/2014/main" id="{0F80FE06-81F6-4AF4-9125-29B141700C85}"/>
                  </a:ext>
                </a:extLst>
              </p:cNvPr>
              <p:cNvSpPr txBox="1">
                <a:spLocks noRot="1" noChangeAspect="1" noMove="1" noResize="1" noEditPoints="1" noAdjustHandles="1" noChangeArrowheads="1" noChangeShapeType="1" noTextEdit="1"/>
              </p:cNvSpPr>
              <p:nvPr/>
            </p:nvSpPr>
            <p:spPr>
              <a:xfrm>
                <a:off x="699103" y="2272620"/>
                <a:ext cx="4927556" cy="830997"/>
              </a:xfrm>
              <a:prstGeom prst="rect">
                <a:avLst/>
              </a:prstGeom>
              <a:blipFill>
                <a:blip r:embed="rId2"/>
                <a:stretch>
                  <a:fillRect l="-1980" t="-5882"/>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561492"/>
            <a:ext cx="1690140" cy="86277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FAB529-AA28-4239-AC46-E66AE767A0CA}"/>
              </a:ext>
            </a:extLst>
          </p:cNvPr>
          <p:cNvCxnSpPr>
            <a:cxnSpLocks/>
          </p:cNvCxnSpPr>
          <p:nvPr/>
        </p:nvCxnSpPr>
        <p:spPr>
          <a:xfrm>
            <a:off x="6903543" y="809902"/>
            <a:ext cx="1397879" cy="2430871"/>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9F0346E-A22B-4AA5-AC01-42D309AEF6AB}"/>
              </a:ext>
            </a:extLst>
          </p:cNvPr>
          <p:cNvCxnSpPr>
            <a:cxnSpLocks/>
          </p:cNvCxnSpPr>
          <p:nvPr/>
        </p:nvCxnSpPr>
        <p:spPr>
          <a:xfrm flipH="1">
            <a:off x="8308817" y="815204"/>
            <a:ext cx="1384912" cy="243213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48F038F1-65CB-400F-8D99-61EF5D20B37A}"/>
              </a:ext>
            </a:extLst>
          </p:cNvPr>
          <p:cNvSpPr/>
          <p:nvPr/>
        </p:nvSpPr>
        <p:spPr>
          <a:xfrm>
            <a:off x="7604165" y="2085840"/>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834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F80FE06-81F6-4AF4-9125-29B141700C85}"/>
                  </a:ext>
                </a:extLst>
              </p:cNvPr>
              <p:cNvSpPr txBox="1"/>
              <p:nvPr/>
            </p:nvSpPr>
            <p:spPr>
              <a:xfrm>
                <a:off x="699103" y="2272620"/>
                <a:ext cx="4927556" cy="1569660"/>
              </a:xfrm>
              <a:prstGeom prst="rect">
                <a:avLst/>
              </a:prstGeom>
              <a:noFill/>
            </p:spPr>
            <p:txBody>
              <a:bodyPr wrap="square" rtlCol="0">
                <a:spAutoFit/>
              </a:bodyPr>
              <a:lstStyle/>
              <a:p>
                <a:r>
                  <a:rPr lang="en-US" sz="2400" dirty="0"/>
                  <a:t>Ideal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b="0" dirty="0"/>
              </a:p>
              <a:p>
                <a:endParaRPr lang="en-US" sz="2400" b="0" dirty="0"/>
              </a:p>
              <a:p>
                <a:r>
                  <a:rPr lang="en-US" sz="2400" dirty="0"/>
                  <a:t>Light-like Lorentz Subspaces</a:t>
                </a:r>
              </a:p>
              <a:p>
                <a:endParaRPr lang="en-US" sz="2400" dirty="0"/>
              </a:p>
            </p:txBody>
          </p:sp>
        </mc:Choice>
        <mc:Fallback xmlns="">
          <p:sp>
            <p:nvSpPr>
              <p:cNvPr id="45" name="TextBox 44">
                <a:extLst>
                  <a:ext uri="{FF2B5EF4-FFF2-40B4-BE49-F238E27FC236}">
                    <a16:creationId xmlns:a16="http://schemas.microsoft.com/office/drawing/2014/main" id="{0F80FE06-81F6-4AF4-9125-29B141700C85}"/>
                  </a:ext>
                </a:extLst>
              </p:cNvPr>
              <p:cNvSpPr txBox="1">
                <a:spLocks noRot="1" noChangeAspect="1" noMove="1" noResize="1" noEditPoints="1" noAdjustHandles="1" noChangeArrowheads="1" noChangeShapeType="1" noTextEdit="1"/>
              </p:cNvSpPr>
              <p:nvPr/>
            </p:nvSpPr>
            <p:spPr>
              <a:xfrm>
                <a:off x="699103" y="2272620"/>
                <a:ext cx="4927556" cy="1569660"/>
              </a:xfrm>
              <a:prstGeom prst="rect">
                <a:avLst/>
              </a:prstGeom>
              <a:blipFill>
                <a:blip r:embed="rId2"/>
                <a:stretch>
                  <a:fillRect l="-1980" t="-3113"/>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arallelogram 55">
            <a:extLst>
              <a:ext uri="{FF2B5EF4-FFF2-40B4-BE49-F238E27FC236}">
                <a16:creationId xmlns:a16="http://schemas.microsoft.com/office/drawing/2014/main" id="{BAD82E4F-8F71-4B9C-BC8C-03E86B5454AF}"/>
              </a:ext>
            </a:extLst>
          </p:cNvPr>
          <p:cNvSpPr/>
          <p:nvPr/>
        </p:nvSpPr>
        <p:spPr>
          <a:xfrm rot="8162214">
            <a:off x="7316835" y="202338"/>
            <a:ext cx="1617712" cy="5628978"/>
          </a:xfrm>
          <a:prstGeom prst="parallelogram">
            <a:avLst>
              <a:gd name="adj" fmla="val 84088"/>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a:stCxn id="56" idx="4"/>
          </p:cNvCxnSpPr>
          <p:nvPr/>
        </p:nvCxnSpPr>
        <p:spPr>
          <a:xfrm flipH="1">
            <a:off x="6211214" y="2633478"/>
            <a:ext cx="1544758" cy="79079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E69911-6083-438A-AC72-5C61BF8853F7}"/>
                  </a:ext>
                </a:extLst>
              </p:cNvPr>
              <p:cNvSpPr txBox="1"/>
              <p:nvPr/>
            </p:nvSpPr>
            <p:spPr>
              <a:xfrm>
                <a:off x="3162881" y="215003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BFE69911-6083-438A-AC72-5C61BF8853F7}"/>
                  </a:ext>
                </a:extLst>
              </p:cNvPr>
              <p:cNvSpPr txBox="1">
                <a:spLocks noRot="1" noChangeAspect="1" noMove="1" noResize="1" noEditPoints="1" noAdjustHandles="1" noChangeArrowheads="1" noChangeShapeType="1" noTextEdit="1"/>
              </p:cNvSpPr>
              <p:nvPr/>
            </p:nvSpPr>
            <p:spPr>
              <a:xfrm>
                <a:off x="3162881" y="2150031"/>
                <a:ext cx="891591" cy="707886"/>
              </a:xfrm>
              <a:prstGeom prst="rect">
                <a:avLst/>
              </a:prstGeom>
              <a:blipFill>
                <a:blip r:embed="rId9"/>
                <a:stretch>
                  <a:fillRect/>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FAB529-AA28-4239-AC46-E66AE767A0CA}"/>
              </a:ext>
            </a:extLst>
          </p:cNvPr>
          <p:cNvCxnSpPr>
            <a:cxnSpLocks/>
          </p:cNvCxnSpPr>
          <p:nvPr/>
        </p:nvCxnSpPr>
        <p:spPr>
          <a:xfrm>
            <a:off x="6903543" y="809902"/>
            <a:ext cx="1397879" cy="2430871"/>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9F0346E-A22B-4AA5-AC01-42D309AEF6AB}"/>
              </a:ext>
            </a:extLst>
          </p:cNvPr>
          <p:cNvCxnSpPr>
            <a:cxnSpLocks/>
          </p:cNvCxnSpPr>
          <p:nvPr/>
        </p:nvCxnSpPr>
        <p:spPr>
          <a:xfrm flipH="1">
            <a:off x="8308817" y="815204"/>
            <a:ext cx="1384912" cy="243213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48F038F1-65CB-400F-8D99-61EF5D20B37A}"/>
              </a:ext>
            </a:extLst>
          </p:cNvPr>
          <p:cNvSpPr/>
          <p:nvPr/>
        </p:nvSpPr>
        <p:spPr>
          <a:xfrm>
            <a:off x="7604165" y="2085840"/>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708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F80FE06-81F6-4AF4-9125-29B141700C85}"/>
                  </a:ext>
                </a:extLst>
              </p:cNvPr>
              <p:cNvSpPr txBox="1"/>
              <p:nvPr/>
            </p:nvSpPr>
            <p:spPr>
              <a:xfrm>
                <a:off x="699103" y="2272620"/>
                <a:ext cx="4927556" cy="2308324"/>
              </a:xfrm>
              <a:prstGeom prst="rect">
                <a:avLst/>
              </a:prstGeom>
              <a:noFill/>
            </p:spPr>
            <p:txBody>
              <a:bodyPr wrap="square" rtlCol="0">
                <a:spAutoFit/>
              </a:bodyPr>
              <a:lstStyle/>
              <a:p>
                <a:r>
                  <a:rPr lang="en-US" sz="2400" dirty="0"/>
                  <a:t>Ideal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b="0" dirty="0"/>
              </a:p>
              <a:p>
                <a:endParaRPr lang="en-US" sz="2400" b="0" dirty="0"/>
              </a:p>
              <a:p>
                <a:r>
                  <a:rPr lang="en-US" sz="2400" dirty="0"/>
                  <a:t>Light-like Lorentz Subspaces</a:t>
                </a:r>
              </a:p>
              <a:p>
                <a:endParaRPr lang="en-US" sz="2400" dirty="0"/>
              </a:p>
              <a:p>
                <a:r>
                  <a:rPr lang="en-US" sz="2400" dirty="0"/>
                  <a:t>Light-like Lorentz vectors</a:t>
                </a:r>
              </a:p>
              <a:p>
                <a:endParaRPr lang="en-US" sz="2400" dirty="0"/>
              </a:p>
            </p:txBody>
          </p:sp>
        </mc:Choice>
        <mc:Fallback xmlns="">
          <p:sp>
            <p:nvSpPr>
              <p:cNvPr id="45" name="TextBox 44">
                <a:extLst>
                  <a:ext uri="{FF2B5EF4-FFF2-40B4-BE49-F238E27FC236}">
                    <a16:creationId xmlns:a16="http://schemas.microsoft.com/office/drawing/2014/main" id="{0F80FE06-81F6-4AF4-9125-29B141700C85}"/>
                  </a:ext>
                </a:extLst>
              </p:cNvPr>
              <p:cNvSpPr txBox="1">
                <a:spLocks noRot="1" noChangeAspect="1" noMove="1" noResize="1" noEditPoints="1" noAdjustHandles="1" noChangeArrowheads="1" noChangeShapeType="1" noTextEdit="1"/>
              </p:cNvSpPr>
              <p:nvPr/>
            </p:nvSpPr>
            <p:spPr>
              <a:xfrm>
                <a:off x="699103" y="2272620"/>
                <a:ext cx="4927556" cy="2308324"/>
              </a:xfrm>
              <a:prstGeom prst="rect">
                <a:avLst/>
              </a:prstGeom>
              <a:blipFill>
                <a:blip r:embed="rId2"/>
                <a:stretch>
                  <a:fillRect l="-1980" t="-2116"/>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arallelogram 55">
            <a:extLst>
              <a:ext uri="{FF2B5EF4-FFF2-40B4-BE49-F238E27FC236}">
                <a16:creationId xmlns:a16="http://schemas.microsoft.com/office/drawing/2014/main" id="{BAD82E4F-8F71-4B9C-BC8C-03E86B5454AF}"/>
              </a:ext>
            </a:extLst>
          </p:cNvPr>
          <p:cNvSpPr/>
          <p:nvPr/>
        </p:nvSpPr>
        <p:spPr>
          <a:xfrm rot="8162214">
            <a:off x="7316835" y="202338"/>
            <a:ext cx="1617712" cy="5628978"/>
          </a:xfrm>
          <a:prstGeom prst="parallelogram">
            <a:avLst>
              <a:gd name="adj" fmla="val 84088"/>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a:stCxn id="56" idx="4"/>
          </p:cNvCxnSpPr>
          <p:nvPr/>
        </p:nvCxnSpPr>
        <p:spPr>
          <a:xfrm flipH="1">
            <a:off x="6211214" y="2633478"/>
            <a:ext cx="1544758" cy="79079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E69911-6083-438A-AC72-5C61BF8853F7}"/>
                  </a:ext>
                </a:extLst>
              </p:cNvPr>
              <p:cNvSpPr txBox="1"/>
              <p:nvPr/>
            </p:nvSpPr>
            <p:spPr>
              <a:xfrm>
                <a:off x="3162881" y="215003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BFE69911-6083-438A-AC72-5C61BF8853F7}"/>
                  </a:ext>
                </a:extLst>
              </p:cNvPr>
              <p:cNvSpPr txBox="1">
                <a:spLocks noRot="1" noChangeAspect="1" noMove="1" noResize="1" noEditPoints="1" noAdjustHandles="1" noChangeArrowheads="1" noChangeShapeType="1" noTextEdit="1"/>
              </p:cNvSpPr>
              <p:nvPr/>
            </p:nvSpPr>
            <p:spPr>
              <a:xfrm>
                <a:off x="3162881" y="2150031"/>
                <a:ext cx="891591" cy="7078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AFAD12-5672-4E6F-BBC2-5A459756F756}"/>
                  </a:ext>
                </a:extLst>
              </p:cNvPr>
              <p:cNvSpPr txBox="1"/>
              <p:nvPr/>
            </p:nvSpPr>
            <p:spPr>
              <a:xfrm>
                <a:off x="4362833" y="2886830"/>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4" name="TextBox 43">
                <a:extLst>
                  <a:ext uri="{FF2B5EF4-FFF2-40B4-BE49-F238E27FC236}">
                    <a16:creationId xmlns:a16="http://schemas.microsoft.com/office/drawing/2014/main" id="{EFAFAD12-5672-4E6F-BBC2-5A459756F756}"/>
                  </a:ext>
                </a:extLst>
              </p:cNvPr>
              <p:cNvSpPr txBox="1">
                <a:spLocks noRot="1" noChangeAspect="1" noMove="1" noResize="1" noEditPoints="1" noAdjustHandles="1" noChangeArrowheads="1" noChangeShapeType="1" noTextEdit="1"/>
              </p:cNvSpPr>
              <p:nvPr/>
            </p:nvSpPr>
            <p:spPr>
              <a:xfrm>
                <a:off x="4362833" y="2886830"/>
                <a:ext cx="891591" cy="707886"/>
              </a:xfrm>
              <a:prstGeom prst="rect">
                <a:avLst/>
              </a:prstGeom>
              <a:blipFill>
                <a:blip r:embed="rId10"/>
                <a:stretch>
                  <a:fillRect/>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FAB529-AA28-4239-AC46-E66AE767A0CA}"/>
              </a:ext>
            </a:extLst>
          </p:cNvPr>
          <p:cNvCxnSpPr>
            <a:cxnSpLocks/>
          </p:cNvCxnSpPr>
          <p:nvPr/>
        </p:nvCxnSpPr>
        <p:spPr>
          <a:xfrm>
            <a:off x="6903543" y="809902"/>
            <a:ext cx="1397879" cy="2430871"/>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792A943-44BD-44DD-80C8-902785045159}"/>
              </a:ext>
            </a:extLst>
          </p:cNvPr>
          <p:cNvCxnSpPr>
            <a:cxnSpLocks/>
          </p:cNvCxnSpPr>
          <p:nvPr/>
        </p:nvCxnSpPr>
        <p:spPr>
          <a:xfrm flipH="1" flipV="1">
            <a:off x="6400800" y="0"/>
            <a:ext cx="1900623" cy="33032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49" name="Straight Connector 48">
            <a:extLst>
              <a:ext uri="{FF2B5EF4-FFF2-40B4-BE49-F238E27FC236}">
                <a16:creationId xmlns:a16="http://schemas.microsoft.com/office/drawing/2014/main" id="{09F0346E-A22B-4AA5-AC01-42D309AEF6AB}"/>
              </a:ext>
            </a:extLst>
          </p:cNvPr>
          <p:cNvCxnSpPr>
            <a:cxnSpLocks/>
          </p:cNvCxnSpPr>
          <p:nvPr/>
        </p:nvCxnSpPr>
        <p:spPr>
          <a:xfrm flipH="1">
            <a:off x="8308817" y="815204"/>
            <a:ext cx="1384912" cy="243213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48F038F1-65CB-400F-8D99-61EF5D20B37A}"/>
              </a:ext>
            </a:extLst>
          </p:cNvPr>
          <p:cNvSpPr/>
          <p:nvPr/>
        </p:nvSpPr>
        <p:spPr>
          <a:xfrm>
            <a:off x="7604165" y="2085840"/>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F80FE06-81F6-4AF4-9125-29B141700C85}"/>
                  </a:ext>
                </a:extLst>
              </p:cNvPr>
              <p:cNvSpPr txBox="1"/>
              <p:nvPr/>
            </p:nvSpPr>
            <p:spPr>
              <a:xfrm>
                <a:off x="699103" y="2272620"/>
                <a:ext cx="4927556" cy="3046988"/>
              </a:xfrm>
              <a:prstGeom prst="rect">
                <a:avLst/>
              </a:prstGeom>
              <a:noFill/>
            </p:spPr>
            <p:txBody>
              <a:bodyPr wrap="square" rtlCol="0">
                <a:spAutoFit/>
              </a:bodyPr>
              <a:lstStyle/>
              <a:p>
                <a:r>
                  <a:rPr lang="en-US" sz="2400" dirty="0"/>
                  <a:t>Ideal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a14:m>
                <a:endParaRPr lang="en-US" sz="2400" b="0" dirty="0"/>
              </a:p>
              <a:p>
                <a:endParaRPr lang="en-US" sz="2400" b="0" dirty="0"/>
              </a:p>
              <a:p>
                <a:r>
                  <a:rPr lang="en-US" sz="2400" dirty="0"/>
                  <a:t>Light-like Lorentz Subspaces</a:t>
                </a:r>
              </a:p>
              <a:p>
                <a:endParaRPr lang="en-US" sz="2400" dirty="0"/>
              </a:p>
              <a:p>
                <a:r>
                  <a:rPr lang="en-US" sz="2400" dirty="0"/>
                  <a:t>Light-like Lorentz vectors</a:t>
                </a:r>
              </a:p>
              <a:p>
                <a:endParaRPr lang="en-US" sz="2400" dirty="0"/>
              </a:p>
              <a:p>
                <a:r>
                  <a:rPr lang="en-US" sz="2400" dirty="0"/>
                  <a:t>Lorentz Inner Product: </a:t>
                </a:r>
              </a:p>
              <a:p>
                <a:r>
                  <a:rPr lang="en-US" sz="2400" dirty="0"/>
                  <a:t>Absolute Cross Ratio</a:t>
                </a:r>
              </a:p>
            </p:txBody>
          </p:sp>
        </mc:Choice>
        <mc:Fallback xmlns="">
          <p:sp>
            <p:nvSpPr>
              <p:cNvPr id="45" name="TextBox 44">
                <a:extLst>
                  <a:ext uri="{FF2B5EF4-FFF2-40B4-BE49-F238E27FC236}">
                    <a16:creationId xmlns:a16="http://schemas.microsoft.com/office/drawing/2014/main" id="{0F80FE06-81F6-4AF4-9125-29B141700C85}"/>
                  </a:ext>
                </a:extLst>
              </p:cNvPr>
              <p:cNvSpPr txBox="1">
                <a:spLocks noRot="1" noChangeAspect="1" noMove="1" noResize="1" noEditPoints="1" noAdjustHandles="1" noChangeArrowheads="1" noChangeShapeType="1" noTextEdit="1"/>
              </p:cNvSpPr>
              <p:nvPr/>
            </p:nvSpPr>
            <p:spPr>
              <a:xfrm>
                <a:off x="699103" y="2272620"/>
                <a:ext cx="4927556" cy="3046988"/>
              </a:xfrm>
              <a:prstGeom prst="rect">
                <a:avLst/>
              </a:prstGeom>
              <a:blipFill>
                <a:blip r:embed="rId3"/>
                <a:stretch>
                  <a:fillRect l="-1980" t="-1600" b="-3600"/>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arallelogram 55">
            <a:extLst>
              <a:ext uri="{FF2B5EF4-FFF2-40B4-BE49-F238E27FC236}">
                <a16:creationId xmlns:a16="http://schemas.microsoft.com/office/drawing/2014/main" id="{BAD82E4F-8F71-4B9C-BC8C-03E86B5454AF}"/>
              </a:ext>
            </a:extLst>
          </p:cNvPr>
          <p:cNvSpPr/>
          <p:nvPr/>
        </p:nvSpPr>
        <p:spPr>
          <a:xfrm rot="8162214">
            <a:off x="7316835" y="202338"/>
            <a:ext cx="1617712" cy="5628978"/>
          </a:xfrm>
          <a:prstGeom prst="parallelogram">
            <a:avLst>
              <a:gd name="adj" fmla="val 84088"/>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9"/>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a:stCxn id="56" idx="4"/>
          </p:cNvCxnSpPr>
          <p:nvPr/>
        </p:nvCxnSpPr>
        <p:spPr>
          <a:xfrm flipH="1">
            <a:off x="6211214" y="2633478"/>
            <a:ext cx="1544758" cy="79079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E69911-6083-438A-AC72-5C61BF8853F7}"/>
                  </a:ext>
                </a:extLst>
              </p:cNvPr>
              <p:cNvSpPr txBox="1"/>
              <p:nvPr/>
            </p:nvSpPr>
            <p:spPr>
              <a:xfrm>
                <a:off x="3162881" y="2150031"/>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BFE69911-6083-438A-AC72-5C61BF8853F7}"/>
                  </a:ext>
                </a:extLst>
              </p:cNvPr>
              <p:cNvSpPr txBox="1">
                <a:spLocks noRot="1" noChangeAspect="1" noMove="1" noResize="1" noEditPoints="1" noAdjustHandles="1" noChangeArrowheads="1" noChangeShapeType="1" noTextEdit="1"/>
              </p:cNvSpPr>
              <p:nvPr/>
            </p:nvSpPr>
            <p:spPr>
              <a:xfrm>
                <a:off x="3162881" y="2150031"/>
                <a:ext cx="891591" cy="7078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AFAD12-5672-4E6F-BBC2-5A459756F756}"/>
                  </a:ext>
                </a:extLst>
              </p:cNvPr>
              <p:cNvSpPr txBox="1"/>
              <p:nvPr/>
            </p:nvSpPr>
            <p:spPr>
              <a:xfrm>
                <a:off x="4362833" y="2886830"/>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4" name="TextBox 43">
                <a:extLst>
                  <a:ext uri="{FF2B5EF4-FFF2-40B4-BE49-F238E27FC236}">
                    <a16:creationId xmlns:a16="http://schemas.microsoft.com/office/drawing/2014/main" id="{EFAFAD12-5672-4E6F-BBC2-5A459756F756}"/>
                  </a:ext>
                </a:extLst>
              </p:cNvPr>
              <p:cNvSpPr txBox="1">
                <a:spLocks noRot="1" noChangeAspect="1" noMove="1" noResize="1" noEditPoints="1" noAdjustHandles="1" noChangeArrowheads="1" noChangeShapeType="1" noTextEdit="1"/>
              </p:cNvSpPr>
              <p:nvPr/>
            </p:nvSpPr>
            <p:spPr>
              <a:xfrm>
                <a:off x="4362833" y="2886830"/>
                <a:ext cx="891591" cy="707886"/>
              </a:xfrm>
              <a:prstGeom prst="rect">
                <a:avLst/>
              </a:prstGeom>
              <a:blipFill>
                <a:blip r:embed="rId11"/>
                <a:stretch>
                  <a:fillRect/>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FAB529-AA28-4239-AC46-E66AE767A0CA}"/>
              </a:ext>
            </a:extLst>
          </p:cNvPr>
          <p:cNvCxnSpPr>
            <a:cxnSpLocks/>
          </p:cNvCxnSpPr>
          <p:nvPr/>
        </p:nvCxnSpPr>
        <p:spPr>
          <a:xfrm>
            <a:off x="6903543" y="809902"/>
            <a:ext cx="1397879" cy="2430871"/>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792A943-44BD-44DD-80C8-902785045159}"/>
              </a:ext>
            </a:extLst>
          </p:cNvPr>
          <p:cNvCxnSpPr>
            <a:cxnSpLocks/>
          </p:cNvCxnSpPr>
          <p:nvPr/>
        </p:nvCxnSpPr>
        <p:spPr>
          <a:xfrm flipH="1" flipV="1">
            <a:off x="6400800" y="0"/>
            <a:ext cx="1900623" cy="33032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49" name="Straight Connector 48">
            <a:extLst>
              <a:ext uri="{FF2B5EF4-FFF2-40B4-BE49-F238E27FC236}">
                <a16:creationId xmlns:a16="http://schemas.microsoft.com/office/drawing/2014/main" id="{09F0346E-A22B-4AA5-AC01-42D309AEF6AB}"/>
              </a:ext>
            </a:extLst>
          </p:cNvPr>
          <p:cNvCxnSpPr>
            <a:cxnSpLocks/>
          </p:cNvCxnSpPr>
          <p:nvPr/>
        </p:nvCxnSpPr>
        <p:spPr>
          <a:xfrm flipH="1">
            <a:off x="8308817" y="815204"/>
            <a:ext cx="1384912" cy="243213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48F038F1-65CB-400F-8D99-61EF5D20B37A}"/>
              </a:ext>
            </a:extLst>
          </p:cNvPr>
          <p:cNvSpPr/>
          <p:nvPr/>
        </p:nvSpPr>
        <p:spPr>
          <a:xfrm>
            <a:off x="7604165" y="2085840"/>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47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p:txBody>
              <a:bodyPr/>
              <a:lstStyle/>
              <a:p>
                <a:r>
                  <a:rPr lang="en-US" sz="2400" b="1" dirty="0"/>
                  <a:t>Definition. </a:t>
                </a:r>
                <a:r>
                  <a:rPr lang="en-US" sz="2400" dirty="0"/>
                  <a:t>A collection of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endParaRPr lang="en-US" dirty="0"/>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blipFill>
                <a:blip r:embed="rId3"/>
                <a:stretch>
                  <a:fillRect l="-1268" t="-539" r="-488"/>
                </a:stretch>
              </a:blipFill>
            </p:spPr>
            <p:txBody>
              <a:bodyPr/>
              <a:lstStyle/>
              <a:p>
                <a:r>
                  <a:rPr lang="en-US">
                    <a:noFill/>
                  </a:rPr>
                  <a:t> </a:t>
                </a:r>
              </a:p>
            </p:txBody>
          </p:sp>
        </mc:Fallback>
      </mc:AlternateContent>
    </p:spTree>
    <p:extLst>
      <p:ext uri="{BB962C8B-B14F-4D97-AF65-F5344CB8AC3E}">
        <p14:creationId xmlns:p14="http://schemas.microsoft.com/office/powerpoint/2010/main" val="300853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p:txBody>
              <a:bodyPr/>
              <a:lstStyle/>
              <a:p>
                <a:r>
                  <a:rPr lang="en-US" sz="2400" b="1" dirty="0"/>
                  <a:t>Definition. </a:t>
                </a:r>
                <a:r>
                  <a:rPr lang="en-US" sz="2400" dirty="0"/>
                  <a:t>A collection of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r>
                  <a:rPr lang="en-US" sz="2400" b="1" dirty="0"/>
                  <a:t>Lemma. </a:t>
                </a:r>
                <a:r>
                  <a:rPr lang="en-US" sz="2400" dirty="0"/>
                  <a:t>Let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𝑛</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be a collection of fixed independent 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r>
                  <a:rPr lang="en-US" sz="2400" dirty="0"/>
                  <a:t>. For spheres </a:t>
                </a:r>
                <a14:m>
                  <m:oMath xmlns:m="http://schemas.openxmlformats.org/officeDocument/2006/math">
                    <m:r>
                      <a:rPr lang="en-US" sz="2400" i="1">
                        <a:latin typeface="Cambria Math" panose="02040503050406030204" pitchFamily="18" charset="0"/>
                      </a:rPr>
                      <m:t>𝐶</m:t>
                    </m:r>
                  </m:oMath>
                </a14:m>
                <a:r>
                  <a:rPr lang="en-US" sz="2400" dirty="0"/>
                  <a:t> and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pPr marL="0" indent="0" algn="ctr">
                  <a:buNone/>
                </a:pPr>
                <a:r>
                  <a:rPr lang="en-US" sz="2400" dirty="0"/>
                  <a:t> </a:t>
                </a:r>
                <a14:m>
                  <m:oMath xmlns:m="http://schemas.openxmlformats.org/officeDocument/2006/math">
                    <m:d>
                      <m:dPr>
                        <m:begChr m:val="["/>
                        <m:endChr m:val="]"/>
                        <m:ctrlPr>
                          <a:rPr lang="en-US" sz="2400" b="0" i="1" dirty="0" smtClean="0">
                            <a:latin typeface="Cambria Math" panose="02040503050406030204" pitchFamily="18" charset="0"/>
                          </a:rPr>
                        </m:ctrlPr>
                      </m:dPr>
                      <m:e>
                        <m:r>
                          <m:rPr>
                            <m:sty m:val="p"/>
                          </m:rPr>
                          <a:rPr lang="en-US" sz="2400" dirty="0">
                            <a:latin typeface="Cambria Math" panose="02040503050406030204" pitchFamily="18" charset="0"/>
                          </a:rPr>
                          <m:t>I</m:t>
                        </m:r>
                        <m:r>
                          <m:rPr>
                            <m:sty m:val="p"/>
                          </m:rPr>
                          <a:rPr lang="en-US" sz="2400" b="0" i="0" dirty="0" smtClean="0">
                            <a:latin typeface="Cambria Math" panose="02040503050406030204" pitchFamily="18" charset="0"/>
                          </a:rPr>
                          <m:t>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𝐶</m:t>
                            </m:r>
                          </m:e>
                        </m:d>
                        <m:r>
                          <a:rPr lang="en-US" sz="2400" i="1" dirty="0">
                            <a:latin typeface="Cambria Math" panose="02040503050406030204" pitchFamily="18" charset="0"/>
                          </a:rPr>
                          <m:t>=</m:t>
                        </m:r>
                        <m:r>
                          <m:rPr>
                            <m:sty m:val="p"/>
                          </m:rPr>
                          <a:rPr lang="en-US" sz="2400" b="0" i="1" dirty="0" smtClean="0">
                            <a:latin typeface="Cambria Math" panose="02040503050406030204" pitchFamily="18" charset="0"/>
                          </a:rPr>
                          <m:t>InvDist</m:t>
                        </m:r>
                        <m:d>
                          <m:dPr>
                            <m:ctrlPr>
                              <a:rPr lang="en-US" sz="2400" b="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𝐶</m:t>
                                </m:r>
                              </m:e>
                              <m:sup>
                                <m:r>
                                  <a:rPr lang="en-US" sz="2400" i="1" dirty="0">
                                    <a:latin typeface="Cambria Math" panose="02040503050406030204" pitchFamily="18" charset="0"/>
                                  </a:rPr>
                                  <m:t>′</m:t>
                                </m:r>
                              </m:sup>
                            </m:sSup>
                          </m:e>
                        </m:d>
                        <m:r>
                          <a:rPr lang="en-US" sz="2400" b="0" i="1" smtClean="0">
                            <a:latin typeface="Cambria Math" panose="02040503050406030204" pitchFamily="18" charset="0"/>
                          </a:rPr>
                          <m:t>∀</m:t>
                        </m:r>
                        <m:r>
                          <a:rPr lang="en-US" sz="2400" i="1">
                            <a:latin typeface="Cambria Math" panose="02040503050406030204" pitchFamily="18" charset="0"/>
                          </a:rPr>
                          <m:t>𝑖</m:t>
                        </m:r>
                      </m:e>
                    </m:d>
                    <m:r>
                      <a:rPr lang="en-US" sz="2400"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endParaRPr lang="en-US" dirty="0"/>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blipFill>
                <a:blip r:embed="rId3"/>
                <a:stretch>
                  <a:fillRect l="-1268" t="-539" r="-1073"/>
                </a:stretch>
              </a:blipFill>
            </p:spPr>
            <p:txBody>
              <a:bodyPr/>
              <a:lstStyle/>
              <a:p>
                <a:r>
                  <a:rPr lang="en-US">
                    <a:noFill/>
                  </a:rPr>
                  <a:t> </a:t>
                </a:r>
              </a:p>
            </p:txBody>
          </p:sp>
        </mc:Fallback>
      </mc:AlternateContent>
    </p:spTree>
    <p:extLst>
      <p:ext uri="{BB962C8B-B14F-4D97-AF65-F5344CB8AC3E}">
        <p14:creationId xmlns:p14="http://schemas.microsoft.com/office/powerpoint/2010/main" val="194603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096000" y="476250"/>
            <a:ext cx="1247775" cy="1247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206144" y="1171852"/>
            <a:ext cx="470517" cy="47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7253056" y="5486400"/>
            <a:ext cx="713326" cy="71332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629094" y="5580752"/>
            <a:ext cx="392403" cy="3924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p:nvPr/>
        </p:nvCxnSpPr>
        <p:spPr>
          <a:xfrm>
            <a:off x="6719887" y="1046751"/>
            <a:ext cx="917799" cy="1230371"/>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396419"/>
            <a:ext cx="1811765" cy="880703"/>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6717446" y="799955"/>
            <a:ext cx="1484573" cy="257743"/>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6729638" y="1057698"/>
            <a:ext cx="2711764" cy="332949"/>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6729638" y="1053041"/>
            <a:ext cx="2351400" cy="1231944"/>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407110"/>
            <a:ext cx="352315" cy="877668"/>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19" y="799748"/>
            <a:ext cx="1239383" cy="6073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1116418" cy="1184760"/>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7565479" y="4278990"/>
            <a:ext cx="79096" cy="152131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368491" cy="1184759"/>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7554313" y="5127364"/>
            <a:ext cx="1526725" cy="672938"/>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7565479" y="5800302"/>
            <a:ext cx="12691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176290" cy="1532199"/>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820865" y="5127364"/>
            <a:ext cx="258926" cy="672937"/>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8000"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745885-AAF4-4EBA-8ACE-A4044B927A05}"/>
                  </a:ext>
                </a:extLst>
              </p:cNvPr>
              <p:cNvSpPr txBox="1"/>
              <p:nvPr/>
            </p:nvSpPr>
            <p:spPr>
              <a:xfrm>
                <a:off x="6058523" y="106328"/>
                <a:ext cx="5109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3" name="TextBox 2">
                <a:extLst>
                  <a:ext uri="{FF2B5EF4-FFF2-40B4-BE49-F238E27FC236}">
                    <a16:creationId xmlns:a16="http://schemas.microsoft.com/office/drawing/2014/main" id="{BD745885-AAF4-4EBA-8ACE-A4044B927A05}"/>
                  </a:ext>
                </a:extLst>
              </p:cNvPr>
              <p:cNvSpPr txBox="1">
                <a:spLocks noRot="1" noChangeAspect="1" noMove="1" noResize="1" noEditPoints="1" noAdjustHandles="1" noChangeArrowheads="1" noChangeShapeType="1" noTextEdit="1"/>
              </p:cNvSpPr>
              <p:nvPr/>
            </p:nvSpPr>
            <p:spPr>
              <a:xfrm>
                <a:off x="6058523" y="106328"/>
                <a:ext cx="510909"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C7CDAF-5089-4CA4-8FC9-F1800B2252D4}"/>
                  </a:ext>
                </a:extLst>
              </p:cNvPr>
              <p:cNvSpPr txBox="1"/>
              <p:nvPr/>
            </p:nvSpPr>
            <p:spPr>
              <a:xfrm>
                <a:off x="7374246" y="90404"/>
                <a:ext cx="510781"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𝑗</m:t>
                          </m:r>
                        </m:sub>
                      </m:sSub>
                    </m:oMath>
                  </m:oMathPara>
                </a14:m>
                <a:endParaRPr lang="en-US" sz="2400" dirty="0"/>
              </a:p>
            </p:txBody>
          </p:sp>
        </mc:Choice>
        <mc:Fallback xmlns="">
          <p:sp>
            <p:nvSpPr>
              <p:cNvPr id="40" name="TextBox 39">
                <a:extLst>
                  <a:ext uri="{FF2B5EF4-FFF2-40B4-BE49-F238E27FC236}">
                    <a16:creationId xmlns:a16="http://schemas.microsoft.com/office/drawing/2014/main" id="{86C7CDAF-5089-4CA4-8FC9-F1800B2252D4}"/>
                  </a:ext>
                </a:extLst>
              </p:cNvPr>
              <p:cNvSpPr txBox="1">
                <a:spLocks noRot="1" noChangeAspect="1" noMove="1" noResize="1" noEditPoints="1" noAdjustHandles="1" noChangeArrowheads="1" noChangeShapeType="1" noTextEdit="1"/>
              </p:cNvSpPr>
              <p:nvPr/>
            </p:nvSpPr>
            <p:spPr>
              <a:xfrm>
                <a:off x="7374246" y="90404"/>
                <a:ext cx="510781" cy="491417"/>
              </a:xfrm>
              <a:prstGeom prst="rect">
                <a:avLst/>
              </a:prstGeom>
              <a:blipFill>
                <a:blip r:embed="rId6"/>
                <a:stretch>
                  <a:fillRect b="-1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954DC65-5F8C-42EF-9ED6-E5113DFC857A}"/>
                  </a:ext>
                </a:extLst>
              </p:cNvPr>
              <p:cNvSpPr txBox="1"/>
              <p:nvPr/>
            </p:nvSpPr>
            <p:spPr>
              <a:xfrm>
                <a:off x="6058523" y="3528842"/>
                <a:ext cx="540854" cy="4619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up>
                          <m:r>
                            <a:rPr lang="en-US" sz="2400" b="0" i="0" smtClean="0">
                              <a:latin typeface="Cambria Math" panose="02040503050406030204" pitchFamily="18" charset="0"/>
                            </a:rPr>
                            <m:t>′</m:t>
                          </m:r>
                        </m:sup>
                      </m:sSubSup>
                    </m:oMath>
                  </m:oMathPara>
                </a14:m>
                <a:endParaRPr lang="en-US" sz="2400" dirty="0"/>
              </a:p>
            </p:txBody>
          </p:sp>
        </mc:Choice>
        <mc:Fallback xmlns="">
          <p:sp>
            <p:nvSpPr>
              <p:cNvPr id="42" name="TextBox 41">
                <a:extLst>
                  <a:ext uri="{FF2B5EF4-FFF2-40B4-BE49-F238E27FC236}">
                    <a16:creationId xmlns:a16="http://schemas.microsoft.com/office/drawing/2014/main" id="{6954DC65-5F8C-42EF-9ED6-E5113DFC857A}"/>
                  </a:ext>
                </a:extLst>
              </p:cNvPr>
              <p:cNvSpPr txBox="1">
                <a:spLocks noRot="1" noChangeAspect="1" noMove="1" noResize="1" noEditPoints="1" noAdjustHandles="1" noChangeArrowheads="1" noChangeShapeType="1" noTextEdit="1"/>
              </p:cNvSpPr>
              <p:nvPr/>
            </p:nvSpPr>
            <p:spPr>
              <a:xfrm>
                <a:off x="6058523" y="3528842"/>
                <a:ext cx="540854" cy="461921"/>
              </a:xfrm>
              <a:prstGeom prst="rect">
                <a:avLst/>
              </a:prstGeom>
              <a:blipFill>
                <a:blip r:embed="rId7"/>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151FB38-B911-4CCF-9C9F-DF48401A9079}"/>
                  </a:ext>
                </a:extLst>
              </p:cNvPr>
              <p:cNvSpPr txBox="1"/>
              <p:nvPr/>
            </p:nvSpPr>
            <p:spPr>
              <a:xfrm>
                <a:off x="7341496" y="3175847"/>
                <a:ext cx="540854" cy="5037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𝑗</m:t>
                          </m:r>
                        </m:sub>
                        <m:sup>
                          <m:r>
                            <a:rPr lang="en-US" sz="2400" b="0" i="0" smtClean="0">
                              <a:latin typeface="Cambria Math" panose="02040503050406030204" pitchFamily="18" charset="0"/>
                            </a:rPr>
                            <m:t>′</m:t>
                          </m:r>
                        </m:sup>
                      </m:sSubSup>
                    </m:oMath>
                  </m:oMathPara>
                </a14:m>
                <a:endParaRPr lang="en-US" sz="2400" dirty="0"/>
              </a:p>
            </p:txBody>
          </p:sp>
        </mc:Choice>
        <mc:Fallback xmlns="">
          <p:sp>
            <p:nvSpPr>
              <p:cNvPr id="43" name="TextBox 42">
                <a:extLst>
                  <a:ext uri="{FF2B5EF4-FFF2-40B4-BE49-F238E27FC236}">
                    <a16:creationId xmlns:a16="http://schemas.microsoft.com/office/drawing/2014/main" id="{3151FB38-B911-4CCF-9C9F-DF48401A9079}"/>
                  </a:ext>
                </a:extLst>
              </p:cNvPr>
              <p:cNvSpPr txBox="1">
                <a:spLocks noRot="1" noChangeAspect="1" noMove="1" noResize="1" noEditPoints="1" noAdjustHandles="1" noChangeArrowheads="1" noChangeShapeType="1" noTextEdit="1"/>
              </p:cNvSpPr>
              <p:nvPr/>
            </p:nvSpPr>
            <p:spPr>
              <a:xfrm>
                <a:off x="7341496" y="3175847"/>
                <a:ext cx="540854" cy="503728"/>
              </a:xfrm>
              <a:prstGeom prst="rect">
                <a:avLst/>
              </a:prstGeom>
              <a:blipFill>
                <a:blip r:embed="rId8"/>
                <a:stretch>
                  <a:fillRect b="-9639"/>
                </a:stretch>
              </a:blipFill>
            </p:spPr>
            <p:txBody>
              <a:bodyPr/>
              <a:lstStyle/>
              <a:p>
                <a:r>
                  <a:rPr lang="en-US">
                    <a:noFill/>
                  </a:rPr>
                  <a:t> </a:t>
                </a:r>
              </a:p>
            </p:txBody>
          </p:sp>
        </mc:Fallback>
      </mc:AlternateContent>
      <p:sp>
        <p:nvSpPr>
          <p:cNvPr id="45" name="Title 1">
            <a:extLst>
              <a:ext uri="{FF2B5EF4-FFF2-40B4-BE49-F238E27FC236}">
                <a16:creationId xmlns:a16="http://schemas.microsoft.com/office/drawing/2014/main" id="{7B6FC900-1327-409A-94C8-1A6D8492E14C}"/>
              </a:ext>
            </a:extLst>
          </p:cNvPr>
          <p:cNvSpPr txBox="1">
            <a:spLocks/>
          </p:cNvSpPr>
          <p:nvPr/>
        </p:nvSpPr>
        <p:spPr>
          <a:xfrm>
            <a:off x="681648" y="292963"/>
            <a:ext cx="3933390" cy="4937287"/>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sz="4800"/>
              <a:t>Beardon &amp; Minda</a:t>
            </a:r>
            <a:endParaRPr lang="en-US" sz="4800" dirty="0"/>
          </a:p>
        </p:txBody>
      </p:sp>
      <p:sp>
        <p:nvSpPr>
          <p:cNvPr id="46" name="TextBox 45">
            <a:extLst>
              <a:ext uri="{FF2B5EF4-FFF2-40B4-BE49-F238E27FC236}">
                <a16:creationId xmlns:a16="http://schemas.microsoft.com/office/drawing/2014/main" id="{DFD4EBFA-5383-423B-B0F4-3F89DFDE2BD7}"/>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2515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p:txBody>
              <a:bodyPr>
                <a:normAutofit/>
              </a:bodyPr>
              <a:lstStyle/>
              <a:p>
                <a:r>
                  <a:rPr lang="en-US" sz="2400" b="1" dirty="0"/>
                  <a:t>Definition. </a:t>
                </a:r>
                <a:r>
                  <a:rPr lang="en-US" sz="2400" dirty="0"/>
                  <a:t>A collection of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r>
                  <a:rPr lang="en-US" sz="2400" b="1" dirty="0"/>
                  <a:t>Lemma. </a:t>
                </a:r>
                <a:r>
                  <a:rPr lang="en-US" sz="2400" dirty="0"/>
                  <a:t>Let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𝑛</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be a collection of fixed independent 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r>
                  <a:rPr lang="en-US" sz="2400" dirty="0"/>
                  <a:t>. For spheres </a:t>
                </a:r>
                <a14:m>
                  <m:oMath xmlns:m="http://schemas.openxmlformats.org/officeDocument/2006/math">
                    <m:r>
                      <a:rPr lang="en-US" sz="2400" i="1">
                        <a:latin typeface="Cambria Math" panose="02040503050406030204" pitchFamily="18" charset="0"/>
                      </a:rPr>
                      <m:t>𝐶</m:t>
                    </m:r>
                  </m:oMath>
                </a14:m>
                <a:r>
                  <a:rPr lang="en-US" sz="2400" dirty="0"/>
                  <a:t> and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pPr marL="0" indent="0" algn="ctr">
                  <a:buNone/>
                </a:pPr>
                <a:r>
                  <a:rPr lang="en-US" sz="2400" dirty="0"/>
                  <a:t> </a:t>
                </a:r>
                <a14:m>
                  <m:oMath xmlns:m="http://schemas.openxmlformats.org/officeDocument/2006/math">
                    <m:d>
                      <m:dPr>
                        <m:begChr m:val="["/>
                        <m:endChr m:val="]"/>
                        <m:ctrlPr>
                          <a:rPr lang="en-US" sz="2400" i="1" dirty="0">
                            <a:latin typeface="Cambria Math" panose="02040503050406030204" pitchFamily="18" charset="0"/>
                          </a:rPr>
                        </m:ctrlPr>
                      </m:dPr>
                      <m:e>
                        <m:r>
                          <m:rPr>
                            <m:sty m:val="p"/>
                          </m:rPr>
                          <a:rPr lang="en-US" sz="2400"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𝐶</m:t>
                            </m:r>
                          </m:e>
                        </m:d>
                        <m:r>
                          <a:rPr lang="en-US" sz="2400" i="1" dirty="0">
                            <a:latin typeface="Cambria Math" panose="02040503050406030204" pitchFamily="18" charset="0"/>
                          </a:rPr>
                          <m:t>=</m:t>
                        </m:r>
                        <m:r>
                          <m:rPr>
                            <m:sty m:val="p"/>
                          </m:rPr>
                          <a:rPr lang="en-US" sz="2400" i="1"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𝐶</m:t>
                                </m:r>
                              </m:e>
                              <m:sup>
                                <m:r>
                                  <a:rPr lang="en-US" sz="2400" i="1" dirty="0">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𝑖</m:t>
                        </m:r>
                      </m:e>
                    </m:d>
                    <m:r>
                      <a:rPr lang="en-US" sz="2400"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r>
                  <a:rPr lang="en-US" sz="2400" b="1" dirty="0"/>
                  <a:t>Analogous to:</a:t>
                </a:r>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blipFill>
                <a:blip r:embed="rId3"/>
                <a:stretch>
                  <a:fillRect l="-1268" t="-539" r="-107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BBD08E07-A994-446F-9917-F3D077024D19}"/>
              </a:ext>
            </a:extLst>
          </p:cNvPr>
          <p:cNvSpPr/>
          <p:nvPr/>
        </p:nvSpPr>
        <p:spPr>
          <a:xfrm>
            <a:off x="5798058" y="5549243"/>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89DC197-5D5D-4225-A381-19DFD5CACBB2}"/>
              </a:ext>
            </a:extLst>
          </p:cNvPr>
          <p:cNvSpPr/>
          <p:nvPr/>
        </p:nvSpPr>
        <p:spPr>
          <a:xfrm>
            <a:off x="6419151" y="5549243"/>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749EA5D6-86E6-4AC2-9224-AF61F82902F3}"/>
              </a:ext>
            </a:extLst>
          </p:cNvPr>
          <p:cNvCxnSpPr>
            <a:cxnSpLocks/>
            <a:stCxn id="23" idx="6"/>
            <a:endCxn id="24" idx="2"/>
          </p:cNvCxnSpPr>
          <p:nvPr/>
        </p:nvCxnSpPr>
        <p:spPr>
          <a:xfrm>
            <a:off x="5882899" y="5591664"/>
            <a:ext cx="536252" cy="0"/>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03FD60-1C25-4AA2-BE5F-574809C9AD2A}"/>
                  </a:ext>
                </a:extLst>
              </p:cNvPr>
              <p:cNvSpPr txBox="1"/>
              <p:nvPr/>
            </p:nvSpPr>
            <p:spPr>
              <a:xfrm>
                <a:off x="5958750" y="5162096"/>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6" name="TextBox 25">
                <a:extLst>
                  <a:ext uri="{FF2B5EF4-FFF2-40B4-BE49-F238E27FC236}">
                    <a16:creationId xmlns:a16="http://schemas.microsoft.com/office/drawing/2014/main" id="{A503FD60-1C25-4AA2-BE5F-574809C9AD2A}"/>
                  </a:ext>
                </a:extLst>
              </p:cNvPr>
              <p:cNvSpPr txBox="1">
                <a:spLocks noRot="1" noChangeAspect="1" noMove="1" noResize="1" noEditPoints="1" noAdjustHandles="1" noChangeArrowheads="1" noChangeShapeType="1" noTextEdit="1"/>
              </p:cNvSpPr>
              <p:nvPr/>
            </p:nvSpPr>
            <p:spPr>
              <a:xfrm>
                <a:off x="5958750" y="5162096"/>
                <a:ext cx="424603"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4474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a:xfrm>
                <a:off x="5181600" y="569066"/>
                <a:ext cx="6248398" cy="5655156"/>
              </a:xfrm>
            </p:spPr>
            <p:txBody>
              <a:bodyPr>
                <a:normAutofit/>
              </a:bodyPr>
              <a:lstStyle/>
              <a:p>
                <a:r>
                  <a:rPr lang="en-US" sz="2400" b="1" dirty="0"/>
                  <a:t>Definition. </a:t>
                </a:r>
                <a:r>
                  <a:rPr lang="en-US" sz="2400" dirty="0"/>
                  <a:t>A collection of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r>
                  <a:rPr lang="en-US" sz="2400" b="1" dirty="0"/>
                  <a:t>Lemma. </a:t>
                </a:r>
                <a:r>
                  <a:rPr lang="en-US" sz="2400" dirty="0"/>
                  <a:t>Let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𝑛</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be a collection of fixed independent 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r>
                  <a:rPr lang="en-US" sz="2400" dirty="0"/>
                  <a:t>. For spheres </a:t>
                </a:r>
                <a14:m>
                  <m:oMath xmlns:m="http://schemas.openxmlformats.org/officeDocument/2006/math">
                    <m:r>
                      <a:rPr lang="en-US" sz="2400" i="1">
                        <a:latin typeface="Cambria Math" panose="02040503050406030204" pitchFamily="18" charset="0"/>
                      </a:rPr>
                      <m:t>𝐶</m:t>
                    </m:r>
                  </m:oMath>
                </a14:m>
                <a:r>
                  <a:rPr lang="en-US" sz="2400" dirty="0"/>
                  <a:t> and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pPr marL="0" indent="0" algn="ctr">
                  <a:buNone/>
                </a:pPr>
                <a:r>
                  <a:rPr lang="en-US" sz="2400" dirty="0"/>
                  <a:t> </a:t>
                </a:r>
                <a14:m>
                  <m:oMath xmlns:m="http://schemas.openxmlformats.org/officeDocument/2006/math">
                    <m:d>
                      <m:dPr>
                        <m:begChr m:val="["/>
                        <m:endChr m:val="]"/>
                        <m:ctrlPr>
                          <a:rPr lang="en-US" sz="2400" i="1" dirty="0">
                            <a:latin typeface="Cambria Math" panose="02040503050406030204" pitchFamily="18" charset="0"/>
                          </a:rPr>
                        </m:ctrlPr>
                      </m:dPr>
                      <m:e>
                        <m:r>
                          <m:rPr>
                            <m:sty m:val="p"/>
                          </m:rPr>
                          <a:rPr lang="en-US" sz="2400"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𝐶</m:t>
                            </m:r>
                          </m:e>
                        </m:d>
                        <m:r>
                          <a:rPr lang="en-US" sz="2400" i="1" dirty="0">
                            <a:latin typeface="Cambria Math" panose="02040503050406030204" pitchFamily="18" charset="0"/>
                          </a:rPr>
                          <m:t>=</m:t>
                        </m:r>
                        <m:r>
                          <m:rPr>
                            <m:sty m:val="p"/>
                          </m:rPr>
                          <a:rPr lang="en-US" sz="2400" i="1"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𝐶</m:t>
                                </m:r>
                              </m:e>
                              <m:sup>
                                <m:r>
                                  <a:rPr lang="en-US" sz="2400" i="1" dirty="0">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𝑖</m:t>
                        </m:r>
                      </m:e>
                    </m:d>
                    <m:r>
                      <a:rPr lang="en-US" sz="2400"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r>
                  <a:rPr lang="en-US" sz="2400" b="1" dirty="0"/>
                  <a:t>Analogous to:</a:t>
                </a:r>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xfrm>
                <a:off x="5181600" y="569066"/>
                <a:ext cx="6248398" cy="5655156"/>
              </a:xfrm>
              <a:blipFill>
                <a:blip r:embed="rId3"/>
                <a:stretch>
                  <a:fillRect l="-1268" t="-539" r="-1073"/>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341B0812-D8D6-4D1B-BE28-E250BF8A6F6D}"/>
              </a:ext>
            </a:extLst>
          </p:cNvPr>
          <p:cNvSpPr/>
          <p:nvPr/>
        </p:nvSpPr>
        <p:spPr>
          <a:xfrm>
            <a:off x="5189244" y="4942786"/>
            <a:ext cx="1302470" cy="1302470"/>
          </a:xfrm>
          <a:prstGeom prst="ellipse">
            <a:avLst/>
          </a:prstGeom>
          <a:solidFill>
            <a:schemeClr val="accent3">
              <a:alpha val="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29DCA77-AB93-486B-A84F-A8BEC8318450}"/>
              </a:ext>
            </a:extLst>
          </p:cNvPr>
          <p:cNvSpPr/>
          <p:nvPr/>
        </p:nvSpPr>
        <p:spPr>
          <a:xfrm>
            <a:off x="5798058" y="5549243"/>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50A1D75-2B45-42C7-9914-94CD27CF6608}"/>
              </a:ext>
            </a:extLst>
          </p:cNvPr>
          <p:cNvSpPr/>
          <p:nvPr/>
        </p:nvSpPr>
        <p:spPr>
          <a:xfrm>
            <a:off x="6419151" y="5549243"/>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6644995-4118-4C84-88E6-2A6B38E00C41}"/>
              </a:ext>
            </a:extLst>
          </p:cNvPr>
          <p:cNvCxnSpPr>
            <a:cxnSpLocks/>
            <a:stCxn id="10" idx="6"/>
            <a:endCxn id="12" idx="2"/>
          </p:cNvCxnSpPr>
          <p:nvPr/>
        </p:nvCxnSpPr>
        <p:spPr>
          <a:xfrm>
            <a:off x="5882899" y="5591664"/>
            <a:ext cx="536252" cy="0"/>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34FA68-826F-43F9-A3D2-64418CCFCFF4}"/>
                  </a:ext>
                </a:extLst>
              </p:cNvPr>
              <p:cNvSpPr txBox="1"/>
              <p:nvPr/>
            </p:nvSpPr>
            <p:spPr>
              <a:xfrm>
                <a:off x="5958750" y="5162096"/>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17" name="TextBox 16">
                <a:extLst>
                  <a:ext uri="{FF2B5EF4-FFF2-40B4-BE49-F238E27FC236}">
                    <a16:creationId xmlns:a16="http://schemas.microsoft.com/office/drawing/2014/main" id="{9834FA68-826F-43F9-A3D2-64418CCFCFF4}"/>
                  </a:ext>
                </a:extLst>
              </p:cNvPr>
              <p:cNvSpPr txBox="1">
                <a:spLocks noRot="1" noChangeAspect="1" noMove="1" noResize="1" noEditPoints="1" noAdjustHandles="1" noChangeArrowheads="1" noChangeShapeType="1" noTextEdit="1"/>
              </p:cNvSpPr>
              <p:nvPr/>
            </p:nvSpPr>
            <p:spPr>
              <a:xfrm>
                <a:off x="5958750" y="5162096"/>
                <a:ext cx="424603"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4552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p:txBody>
              <a:bodyPr>
                <a:normAutofit/>
              </a:bodyPr>
              <a:lstStyle/>
              <a:p>
                <a:r>
                  <a:rPr lang="en-US" sz="2400" b="1" dirty="0"/>
                  <a:t>Definition. </a:t>
                </a:r>
                <a:r>
                  <a:rPr lang="en-US" sz="2400" dirty="0"/>
                  <a:t>A collection of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r>
                  <a:rPr lang="en-US" sz="2400" b="1" dirty="0"/>
                  <a:t>Lemma. </a:t>
                </a:r>
                <a:r>
                  <a:rPr lang="en-US" sz="2400" dirty="0"/>
                  <a:t>Let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𝑛</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be a collection of fixed independent 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r>
                  <a:rPr lang="en-US" sz="2400" dirty="0"/>
                  <a:t>. For spheres </a:t>
                </a:r>
                <a14:m>
                  <m:oMath xmlns:m="http://schemas.openxmlformats.org/officeDocument/2006/math">
                    <m:r>
                      <a:rPr lang="en-US" sz="2400" i="1">
                        <a:latin typeface="Cambria Math" panose="02040503050406030204" pitchFamily="18" charset="0"/>
                      </a:rPr>
                      <m:t>𝐶</m:t>
                    </m:r>
                  </m:oMath>
                </a14:m>
                <a:r>
                  <a:rPr lang="en-US" sz="2400" dirty="0"/>
                  <a:t> and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pPr marL="0" indent="0" algn="ctr">
                  <a:buNone/>
                </a:pPr>
                <a:r>
                  <a:rPr lang="en-US" sz="2400" dirty="0"/>
                  <a:t> </a:t>
                </a:r>
                <a14:m>
                  <m:oMath xmlns:m="http://schemas.openxmlformats.org/officeDocument/2006/math">
                    <m:d>
                      <m:dPr>
                        <m:begChr m:val="["/>
                        <m:endChr m:val="]"/>
                        <m:ctrlPr>
                          <a:rPr lang="en-US" sz="2400" i="1" dirty="0">
                            <a:latin typeface="Cambria Math" panose="02040503050406030204" pitchFamily="18" charset="0"/>
                          </a:rPr>
                        </m:ctrlPr>
                      </m:dPr>
                      <m:e>
                        <m:r>
                          <m:rPr>
                            <m:sty m:val="p"/>
                          </m:rPr>
                          <a:rPr lang="en-US" sz="2400"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𝐶</m:t>
                            </m:r>
                          </m:e>
                        </m:d>
                        <m:r>
                          <a:rPr lang="en-US" sz="2400" i="1" dirty="0">
                            <a:latin typeface="Cambria Math" panose="02040503050406030204" pitchFamily="18" charset="0"/>
                          </a:rPr>
                          <m:t>=</m:t>
                        </m:r>
                        <m:r>
                          <m:rPr>
                            <m:sty m:val="p"/>
                          </m:rPr>
                          <a:rPr lang="en-US" sz="2400" i="1"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𝐶</m:t>
                                </m:r>
                              </m:e>
                              <m:sup>
                                <m:r>
                                  <a:rPr lang="en-US" sz="2400" i="1" dirty="0">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𝑖</m:t>
                        </m:r>
                      </m:e>
                    </m:d>
                    <m:r>
                      <a:rPr lang="en-US" sz="2400"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r>
                  <a:rPr lang="en-US" sz="2400" b="1" dirty="0"/>
                  <a:t>Analogous to:</a:t>
                </a:r>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blipFill>
                <a:blip r:embed="rId3"/>
                <a:stretch>
                  <a:fillRect l="-1268" t="-539" r="-1073"/>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B83C715B-A736-4FEB-9C31-AF51B92F2E59}"/>
              </a:ext>
            </a:extLst>
          </p:cNvPr>
          <p:cNvSpPr/>
          <p:nvPr/>
        </p:nvSpPr>
        <p:spPr>
          <a:xfrm>
            <a:off x="5189244" y="4942786"/>
            <a:ext cx="1302470" cy="1302470"/>
          </a:xfrm>
          <a:prstGeom prst="ellipse">
            <a:avLst/>
          </a:prstGeom>
          <a:solidFill>
            <a:schemeClr val="accent3">
              <a:alpha val="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B22EF6-C586-4D22-B0F7-9F816806448B}"/>
              </a:ext>
            </a:extLst>
          </p:cNvPr>
          <p:cNvSpPr/>
          <p:nvPr/>
        </p:nvSpPr>
        <p:spPr>
          <a:xfrm>
            <a:off x="5798058" y="5549243"/>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0C0EC87-E4B4-4502-9202-C2D5CEA3D4BE}"/>
              </a:ext>
            </a:extLst>
          </p:cNvPr>
          <p:cNvSpPr/>
          <p:nvPr/>
        </p:nvSpPr>
        <p:spPr>
          <a:xfrm>
            <a:off x="8736972" y="5190332"/>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1239672-E79D-45B0-B201-B7905A9A12C3}"/>
              </a:ext>
            </a:extLst>
          </p:cNvPr>
          <p:cNvSpPr/>
          <p:nvPr/>
        </p:nvSpPr>
        <p:spPr>
          <a:xfrm>
            <a:off x="6419151" y="5549243"/>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B36D2EB5-11CE-4B8F-B87C-B6990CE74E22}"/>
              </a:ext>
            </a:extLst>
          </p:cNvPr>
          <p:cNvCxnSpPr>
            <a:cxnSpLocks/>
          </p:cNvCxnSpPr>
          <p:nvPr/>
        </p:nvCxnSpPr>
        <p:spPr>
          <a:xfrm flipH="1">
            <a:off x="8154050" y="5031927"/>
            <a:ext cx="1" cy="146896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DFF4FCC2-52CA-49FB-AD8A-31EF46CB27AC}"/>
              </a:ext>
            </a:extLst>
          </p:cNvPr>
          <p:cNvCxnSpPr>
            <a:cxnSpLocks/>
            <a:stCxn id="19" idx="6"/>
            <a:endCxn id="27" idx="2"/>
          </p:cNvCxnSpPr>
          <p:nvPr/>
        </p:nvCxnSpPr>
        <p:spPr>
          <a:xfrm>
            <a:off x="5882899" y="5591664"/>
            <a:ext cx="536252" cy="0"/>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2A5AED3B-9595-42C6-9593-A1AA7781F2A0}"/>
              </a:ext>
            </a:extLst>
          </p:cNvPr>
          <p:cNvCxnSpPr>
            <a:cxnSpLocks/>
          </p:cNvCxnSpPr>
          <p:nvPr/>
        </p:nvCxnSpPr>
        <p:spPr>
          <a:xfrm>
            <a:off x="8191996" y="5085502"/>
            <a:ext cx="543275" cy="147251"/>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BBA5368A-E1D4-4741-B166-3666CE341D59}"/>
              </a:ext>
            </a:extLst>
          </p:cNvPr>
          <p:cNvCxnSpPr>
            <a:cxnSpLocks/>
          </p:cNvCxnSpPr>
          <p:nvPr/>
        </p:nvCxnSpPr>
        <p:spPr>
          <a:xfrm flipV="1">
            <a:off x="8205825" y="5257576"/>
            <a:ext cx="598120" cy="1164462"/>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A57ADCC-53B0-449B-A24D-12212D143C61}"/>
                  </a:ext>
                </a:extLst>
              </p:cNvPr>
              <p:cNvSpPr txBox="1"/>
              <p:nvPr/>
            </p:nvSpPr>
            <p:spPr>
              <a:xfrm>
                <a:off x="5958750" y="5162096"/>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41" name="TextBox 40">
                <a:extLst>
                  <a:ext uri="{FF2B5EF4-FFF2-40B4-BE49-F238E27FC236}">
                    <a16:creationId xmlns:a16="http://schemas.microsoft.com/office/drawing/2014/main" id="{0A57ADCC-53B0-449B-A24D-12212D143C61}"/>
                  </a:ext>
                </a:extLst>
              </p:cNvPr>
              <p:cNvSpPr txBox="1">
                <a:spLocks noRot="1" noChangeAspect="1" noMove="1" noResize="1" noEditPoints="1" noAdjustHandles="1" noChangeArrowheads="1" noChangeShapeType="1" noTextEdit="1"/>
              </p:cNvSpPr>
              <p:nvPr/>
            </p:nvSpPr>
            <p:spPr>
              <a:xfrm>
                <a:off x="5958750" y="5162096"/>
                <a:ext cx="4246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4034305-4F0F-46FE-8881-40D5FD284F35}"/>
                  </a:ext>
                </a:extLst>
              </p:cNvPr>
              <p:cNvSpPr txBox="1"/>
              <p:nvPr/>
            </p:nvSpPr>
            <p:spPr>
              <a:xfrm>
                <a:off x="8305741" y="4753627"/>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44" name="TextBox 43">
                <a:extLst>
                  <a:ext uri="{FF2B5EF4-FFF2-40B4-BE49-F238E27FC236}">
                    <a16:creationId xmlns:a16="http://schemas.microsoft.com/office/drawing/2014/main" id="{A4034305-4F0F-46FE-8881-40D5FD284F35}"/>
                  </a:ext>
                </a:extLst>
              </p:cNvPr>
              <p:cNvSpPr txBox="1">
                <a:spLocks noRot="1" noChangeAspect="1" noMove="1" noResize="1" noEditPoints="1" noAdjustHandles="1" noChangeArrowheads="1" noChangeShapeType="1" noTextEdit="1"/>
              </p:cNvSpPr>
              <p:nvPr/>
            </p:nvSpPr>
            <p:spPr>
              <a:xfrm>
                <a:off x="8305741" y="4753627"/>
                <a:ext cx="4246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56FDB92-C083-4612-A5F5-02894985848C}"/>
                  </a:ext>
                </a:extLst>
              </p:cNvPr>
              <p:cNvSpPr txBox="1"/>
              <p:nvPr/>
            </p:nvSpPr>
            <p:spPr>
              <a:xfrm>
                <a:off x="8393855" y="5863599"/>
                <a:ext cx="4190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6" name="TextBox 45">
                <a:extLst>
                  <a:ext uri="{FF2B5EF4-FFF2-40B4-BE49-F238E27FC236}">
                    <a16:creationId xmlns:a16="http://schemas.microsoft.com/office/drawing/2014/main" id="{456FDB92-C083-4612-A5F5-02894985848C}"/>
                  </a:ext>
                </a:extLst>
              </p:cNvPr>
              <p:cNvSpPr txBox="1">
                <a:spLocks noRot="1" noChangeAspect="1" noMove="1" noResize="1" noEditPoints="1" noAdjustHandles="1" noChangeArrowheads="1" noChangeShapeType="1" noTextEdit="1"/>
              </p:cNvSpPr>
              <p:nvPr/>
            </p:nvSpPr>
            <p:spPr>
              <a:xfrm>
                <a:off x="8393855" y="5863599"/>
                <a:ext cx="419024" cy="461665"/>
              </a:xfrm>
              <a:prstGeom prst="rect">
                <a:avLst/>
              </a:prstGeom>
              <a:blipFill>
                <a:blip r:embed="rId6"/>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824BCA75-CC4B-4447-9F17-10E1D46EDC5E}"/>
              </a:ext>
            </a:extLst>
          </p:cNvPr>
          <p:cNvSpPr/>
          <p:nvPr/>
        </p:nvSpPr>
        <p:spPr>
          <a:xfrm>
            <a:off x="8107155" y="5031897"/>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4423E92-4DA2-4803-89CA-E8566FF5A44E}"/>
              </a:ext>
            </a:extLst>
          </p:cNvPr>
          <p:cNvSpPr/>
          <p:nvPr/>
        </p:nvSpPr>
        <p:spPr>
          <a:xfrm>
            <a:off x="8109192" y="6378085"/>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15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p:txBody>
              <a:bodyPr>
                <a:normAutofit/>
              </a:bodyPr>
              <a:lstStyle/>
              <a:p>
                <a:r>
                  <a:rPr lang="en-US" sz="2400" b="1" dirty="0"/>
                  <a:t>Definition. </a:t>
                </a:r>
                <a:r>
                  <a:rPr lang="en-US" sz="2400" dirty="0"/>
                  <a:t>A collection of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r>
                  <a:rPr lang="en-US" sz="2400" b="1" dirty="0"/>
                  <a:t>Lemma. </a:t>
                </a:r>
                <a:r>
                  <a:rPr lang="en-US" sz="2400" dirty="0"/>
                  <a:t>Let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𝑛</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be a collection of fixed independent 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r>
                  <a:rPr lang="en-US" sz="2400" dirty="0"/>
                  <a:t>. For spheres </a:t>
                </a:r>
                <a14:m>
                  <m:oMath xmlns:m="http://schemas.openxmlformats.org/officeDocument/2006/math">
                    <m:r>
                      <a:rPr lang="en-US" sz="2400" i="1">
                        <a:latin typeface="Cambria Math" panose="02040503050406030204" pitchFamily="18" charset="0"/>
                      </a:rPr>
                      <m:t>𝐶</m:t>
                    </m:r>
                  </m:oMath>
                </a14:m>
                <a:r>
                  <a:rPr lang="en-US" sz="2400" dirty="0"/>
                  <a:t> and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pPr marL="0" indent="0" algn="ctr">
                  <a:buNone/>
                </a:pPr>
                <a:r>
                  <a:rPr lang="en-US" sz="2400" dirty="0"/>
                  <a:t> </a:t>
                </a:r>
                <a14:m>
                  <m:oMath xmlns:m="http://schemas.openxmlformats.org/officeDocument/2006/math">
                    <m:d>
                      <m:dPr>
                        <m:begChr m:val="["/>
                        <m:endChr m:val="]"/>
                        <m:ctrlPr>
                          <a:rPr lang="en-US" sz="2400" i="1" dirty="0">
                            <a:latin typeface="Cambria Math" panose="02040503050406030204" pitchFamily="18" charset="0"/>
                          </a:rPr>
                        </m:ctrlPr>
                      </m:dPr>
                      <m:e>
                        <m:r>
                          <m:rPr>
                            <m:sty m:val="p"/>
                          </m:rPr>
                          <a:rPr lang="en-US" sz="2400"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𝐶</m:t>
                            </m:r>
                          </m:e>
                        </m:d>
                        <m:r>
                          <a:rPr lang="en-US" sz="2400" i="1" dirty="0">
                            <a:latin typeface="Cambria Math" panose="02040503050406030204" pitchFamily="18" charset="0"/>
                          </a:rPr>
                          <m:t>=</m:t>
                        </m:r>
                        <m:r>
                          <m:rPr>
                            <m:sty m:val="p"/>
                          </m:rPr>
                          <a:rPr lang="en-US" sz="2400" i="1"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𝐶</m:t>
                                </m:r>
                              </m:e>
                              <m:sup>
                                <m:r>
                                  <a:rPr lang="en-US" sz="2400" i="1" dirty="0">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𝑖</m:t>
                        </m:r>
                      </m:e>
                    </m:d>
                    <m:r>
                      <a:rPr lang="en-US" sz="2400"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r>
                  <a:rPr lang="en-US" sz="2400" b="1" dirty="0"/>
                  <a:t>Analogous to:</a:t>
                </a:r>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blipFill>
                <a:blip r:embed="rId3"/>
                <a:stretch>
                  <a:fillRect l="-1268" t="-539" r="-1073"/>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09B9F6C7-8528-4454-BA33-D5446226EDC8}"/>
              </a:ext>
            </a:extLst>
          </p:cNvPr>
          <p:cNvSpPr/>
          <p:nvPr/>
        </p:nvSpPr>
        <p:spPr>
          <a:xfrm>
            <a:off x="5189244" y="4942786"/>
            <a:ext cx="1302470" cy="1302470"/>
          </a:xfrm>
          <a:prstGeom prst="ellipse">
            <a:avLst/>
          </a:prstGeom>
          <a:solidFill>
            <a:schemeClr val="accent3">
              <a:alpha val="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20094E8-2E32-4B39-8A03-45FF607D1CF9}"/>
              </a:ext>
            </a:extLst>
          </p:cNvPr>
          <p:cNvSpPr/>
          <p:nvPr/>
        </p:nvSpPr>
        <p:spPr>
          <a:xfrm>
            <a:off x="5798058" y="5549243"/>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95A7E23-3630-4CF3-B9F2-7985EAEBE395}"/>
              </a:ext>
            </a:extLst>
          </p:cNvPr>
          <p:cNvSpPr/>
          <p:nvPr/>
        </p:nvSpPr>
        <p:spPr>
          <a:xfrm>
            <a:off x="8736972" y="5190332"/>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38A04F5-C94F-4D99-9C72-AFD62C3035E0}"/>
              </a:ext>
            </a:extLst>
          </p:cNvPr>
          <p:cNvSpPr/>
          <p:nvPr/>
        </p:nvSpPr>
        <p:spPr>
          <a:xfrm>
            <a:off x="7485989" y="5190332"/>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2C20D7-A696-4830-9492-2ED86C6CB755}"/>
              </a:ext>
            </a:extLst>
          </p:cNvPr>
          <p:cNvSpPr/>
          <p:nvPr/>
        </p:nvSpPr>
        <p:spPr>
          <a:xfrm>
            <a:off x="6419151" y="5549243"/>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FBE2EBF-9F9D-4EAE-978D-657D47272456}"/>
              </a:ext>
            </a:extLst>
          </p:cNvPr>
          <p:cNvCxnSpPr>
            <a:cxnSpLocks/>
          </p:cNvCxnSpPr>
          <p:nvPr/>
        </p:nvCxnSpPr>
        <p:spPr>
          <a:xfrm flipH="1">
            <a:off x="8154050" y="5031927"/>
            <a:ext cx="1" cy="146896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AFA63F60-3373-4992-8DA7-4DE9C12D2443}"/>
              </a:ext>
            </a:extLst>
          </p:cNvPr>
          <p:cNvCxnSpPr>
            <a:cxnSpLocks/>
            <a:stCxn id="23" idx="6"/>
            <a:endCxn id="30" idx="2"/>
          </p:cNvCxnSpPr>
          <p:nvPr/>
        </p:nvCxnSpPr>
        <p:spPr>
          <a:xfrm>
            <a:off x="5882899" y="5591664"/>
            <a:ext cx="536252" cy="0"/>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CE3675E-7ACC-4FC9-B355-1E8E009E41BF}"/>
              </a:ext>
            </a:extLst>
          </p:cNvPr>
          <p:cNvCxnSpPr>
            <a:cxnSpLocks/>
          </p:cNvCxnSpPr>
          <p:nvPr/>
        </p:nvCxnSpPr>
        <p:spPr>
          <a:xfrm>
            <a:off x="8191996" y="5085502"/>
            <a:ext cx="543275" cy="147251"/>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14180F75-885E-49F9-B54D-E926F225E14C}"/>
              </a:ext>
            </a:extLst>
          </p:cNvPr>
          <p:cNvCxnSpPr>
            <a:cxnSpLocks/>
          </p:cNvCxnSpPr>
          <p:nvPr/>
        </p:nvCxnSpPr>
        <p:spPr>
          <a:xfrm flipV="1">
            <a:off x="7561825" y="5089290"/>
            <a:ext cx="543273" cy="147252"/>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1647031A-26EB-4441-AE3B-DEB99454FE3A}"/>
              </a:ext>
            </a:extLst>
          </p:cNvPr>
          <p:cNvCxnSpPr>
            <a:cxnSpLocks/>
          </p:cNvCxnSpPr>
          <p:nvPr/>
        </p:nvCxnSpPr>
        <p:spPr>
          <a:xfrm>
            <a:off x="7540688" y="5257576"/>
            <a:ext cx="568123" cy="1176887"/>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463E1414-C1EA-467B-8C23-9ACF70EFE314}"/>
              </a:ext>
            </a:extLst>
          </p:cNvPr>
          <p:cNvCxnSpPr>
            <a:cxnSpLocks/>
          </p:cNvCxnSpPr>
          <p:nvPr/>
        </p:nvCxnSpPr>
        <p:spPr>
          <a:xfrm flipV="1">
            <a:off x="8205825" y="5257576"/>
            <a:ext cx="598120" cy="1164462"/>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CEE194F-09B3-4C49-A19B-74B9BCF3610E}"/>
                  </a:ext>
                </a:extLst>
              </p:cNvPr>
              <p:cNvSpPr txBox="1"/>
              <p:nvPr/>
            </p:nvSpPr>
            <p:spPr>
              <a:xfrm>
                <a:off x="5958750" y="5162096"/>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46" name="TextBox 45">
                <a:extLst>
                  <a:ext uri="{FF2B5EF4-FFF2-40B4-BE49-F238E27FC236}">
                    <a16:creationId xmlns:a16="http://schemas.microsoft.com/office/drawing/2014/main" id="{ACEE194F-09B3-4C49-A19B-74B9BCF3610E}"/>
                  </a:ext>
                </a:extLst>
              </p:cNvPr>
              <p:cNvSpPr txBox="1">
                <a:spLocks noRot="1" noChangeAspect="1" noMove="1" noResize="1" noEditPoints="1" noAdjustHandles="1" noChangeArrowheads="1" noChangeShapeType="1" noTextEdit="1"/>
              </p:cNvSpPr>
              <p:nvPr/>
            </p:nvSpPr>
            <p:spPr>
              <a:xfrm>
                <a:off x="5958750" y="5162096"/>
                <a:ext cx="4246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0FAE97F-CEE2-408C-8CAE-FF8CE56C2023}"/>
                  </a:ext>
                </a:extLst>
              </p:cNvPr>
              <p:cNvSpPr txBox="1"/>
              <p:nvPr/>
            </p:nvSpPr>
            <p:spPr>
              <a:xfrm>
                <a:off x="7549147" y="4753627"/>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48" name="TextBox 47">
                <a:extLst>
                  <a:ext uri="{FF2B5EF4-FFF2-40B4-BE49-F238E27FC236}">
                    <a16:creationId xmlns:a16="http://schemas.microsoft.com/office/drawing/2014/main" id="{50FAE97F-CEE2-408C-8CAE-FF8CE56C2023}"/>
                  </a:ext>
                </a:extLst>
              </p:cNvPr>
              <p:cNvSpPr txBox="1">
                <a:spLocks noRot="1" noChangeAspect="1" noMove="1" noResize="1" noEditPoints="1" noAdjustHandles="1" noChangeArrowheads="1" noChangeShapeType="1" noTextEdit="1"/>
              </p:cNvSpPr>
              <p:nvPr/>
            </p:nvSpPr>
            <p:spPr>
              <a:xfrm>
                <a:off x="7549147" y="4753627"/>
                <a:ext cx="4246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D6DB212-86B6-4BE3-9956-0898B600D22E}"/>
                  </a:ext>
                </a:extLst>
              </p:cNvPr>
              <p:cNvSpPr txBox="1"/>
              <p:nvPr/>
            </p:nvSpPr>
            <p:spPr>
              <a:xfrm>
                <a:off x="8305741" y="4753627"/>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49" name="TextBox 48">
                <a:extLst>
                  <a:ext uri="{FF2B5EF4-FFF2-40B4-BE49-F238E27FC236}">
                    <a16:creationId xmlns:a16="http://schemas.microsoft.com/office/drawing/2014/main" id="{9D6DB212-86B6-4BE3-9956-0898B600D22E}"/>
                  </a:ext>
                </a:extLst>
              </p:cNvPr>
              <p:cNvSpPr txBox="1">
                <a:spLocks noRot="1" noChangeAspect="1" noMove="1" noResize="1" noEditPoints="1" noAdjustHandles="1" noChangeArrowheads="1" noChangeShapeType="1" noTextEdit="1"/>
              </p:cNvSpPr>
              <p:nvPr/>
            </p:nvSpPr>
            <p:spPr>
              <a:xfrm>
                <a:off x="8305741" y="4753627"/>
                <a:ext cx="4246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34A2B3A-B015-4444-B87F-B152FDC0E118}"/>
                  </a:ext>
                </a:extLst>
              </p:cNvPr>
              <p:cNvSpPr txBox="1"/>
              <p:nvPr/>
            </p:nvSpPr>
            <p:spPr>
              <a:xfrm>
                <a:off x="7489209" y="5863599"/>
                <a:ext cx="4190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51" name="TextBox 50">
                <a:extLst>
                  <a:ext uri="{FF2B5EF4-FFF2-40B4-BE49-F238E27FC236}">
                    <a16:creationId xmlns:a16="http://schemas.microsoft.com/office/drawing/2014/main" id="{534A2B3A-B015-4444-B87F-B152FDC0E118}"/>
                  </a:ext>
                </a:extLst>
              </p:cNvPr>
              <p:cNvSpPr txBox="1">
                <a:spLocks noRot="1" noChangeAspect="1" noMove="1" noResize="1" noEditPoints="1" noAdjustHandles="1" noChangeArrowheads="1" noChangeShapeType="1" noTextEdit="1"/>
              </p:cNvSpPr>
              <p:nvPr/>
            </p:nvSpPr>
            <p:spPr>
              <a:xfrm>
                <a:off x="7489209" y="5863599"/>
                <a:ext cx="4190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5094D75-322A-40B3-A77F-74A50FF5F43D}"/>
                  </a:ext>
                </a:extLst>
              </p:cNvPr>
              <p:cNvSpPr txBox="1"/>
              <p:nvPr/>
            </p:nvSpPr>
            <p:spPr>
              <a:xfrm>
                <a:off x="8393855" y="5863599"/>
                <a:ext cx="4190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52" name="TextBox 51">
                <a:extLst>
                  <a:ext uri="{FF2B5EF4-FFF2-40B4-BE49-F238E27FC236}">
                    <a16:creationId xmlns:a16="http://schemas.microsoft.com/office/drawing/2014/main" id="{45094D75-322A-40B3-A77F-74A50FF5F43D}"/>
                  </a:ext>
                </a:extLst>
              </p:cNvPr>
              <p:cNvSpPr txBox="1">
                <a:spLocks noRot="1" noChangeAspect="1" noMove="1" noResize="1" noEditPoints="1" noAdjustHandles="1" noChangeArrowheads="1" noChangeShapeType="1" noTextEdit="1"/>
              </p:cNvSpPr>
              <p:nvPr/>
            </p:nvSpPr>
            <p:spPr>
              <a:xfrm>
                <a:off x="8393855" y="5863599"/>
                <a:ext cx="419024" cy="461665"/>
              </a:xfrm>
              <a:prstGeom prst="rect">
                <a:avLst/>
              </a:prstGeom>
              <a:blipFill>
                <a:blip r:embed="rId8"/>
                <a:stretch>
                  <a:fillRect/>
                </a:stretch>
              </a:blipFill>
            </p:spPr>
            <p:txBody>
              <a:bodyPr/>
              <a:lstStyle/>
              <a:p>
                <a:r>
                  <a:rPr lang="en-US">
                    <a:noFill/>
                  </a:rPr>
                  <a:t> </a:t>
                </a:r>
              </a:p>
            </p:txBody>
          </p:sp>
        </mc:Fallback>
      </mc:AlternateContent>
      <p:sp>
        <p:nvSpPr>
          <p:cNvPr id="55" name="Oval 54">
            <a:extLst>
              <a:ext uri="{FF2B5EF4-FFF2-40B4-BE49-F238E27FC236}">
                <a16:creationId xmlns:a16="http://schemas.microsoft.com/office/drawing/2014/main" id="{1C63639E-8A83-42C0-A77C-BF146634E81A}"/>
              </a:ext>
            </a:extLst>
          </p:cNvPr>
          <p:cNvSpPr/>
          <p:nvPr/>
        </p:nvSpPr>
        <p:spPr>
          <a:xfrm>
            <a:off x="8107155" y="5031897"/>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BD2DF8A-7261-4612-B245-97ED76AFDCDC}"/>
              </a:ext>
            </a:extLst>
          </p:cNvPr>
          <p:cNvSpPr/>
          <p:nvPr/>
        </p:nvSpPr>
        <p:spPr>
          <a:xfrm>
            <a:off x="8109192" y="6378085"/>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509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7D40B91-9BBF-4884-B3BF-974F12B8FF45}"/>
              </a:ext>
            </a:extLst>
          </p:cNvPr>
          <p:cNvSpPr/>
          <p:nvPr/>
        </p:nvSpPr>
        <p:spPr>
          <a:xfrm>
            <a:off x="5189244" y="4942786"/>
            <a:ext cx="1302470" cy="1302470"/>
          </a:xfrm>
          <a:prstGeom prst="ellipse">
            <a:avLst/>
          </a:prstGeom>
          <a:solidFill>
            <a:schemeClr val="accent3">
              <a:alpha val="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BE3F1-4A45-445B-AC68-73E197D7E3BA}"/>
              </a:ext>
            </a:extLst>
          </p:cNvPr>
          <p:cNvSpPr>
            <a:spLocks noGrp="1"/>
          </p:cNvSpPr>
          <p:nvPr>
            <p:ph type="title"/>
          </p:nvPr>
        </p:nvSpPr>
        <p:spPr/>
        <p:txBody>
          <a:bodyPr/>
          <a:lstStyle/>
          <a:p>
            <a:r>
              <a:rPr lang="en-US" dirty="0"/>
              <a:t>Linearly Independent Lorentz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76591-B6EF-42D2-B88F-A96C9BD0BC86}"/>
                  </a:ext>
                </a:extLst>
              </p:cNvPr>
              <p:cNvSpPr>
                <a:spLocks noGrp="1"/>
              </p:cNvSpPr>
              <p:nvPr>
                <p:ph idx="1"/>
              </p:nvPr>
            </p:nvSpPr>
            <p:spPr>
              <a:xfrm>
                <a:off x="5181600" y="569066"/>
                <a:ext cx="6248398" cy="5655156"/>
              </a:xfrm>
            </p:spPr>
            <p:txBody>
              <a:bodyPr>
                <a:normAutofit/>
              </a:bodyPr>
              <a:lstStyle/>
              <a:p>
                <a:r>
                  <a:rPr lang="en-US" sz="2400" b="1" dirty="0"/>
                  <a:t>Definition. </a:t>
                </a:r>
                <a:r>
                  <a:rPr lang="en-US" sz="2400" dirty="0"/>
                  <a:t>A collection of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oMath>
                </a14:m>
                <a:r>
                  <a:rPr lang="en-US" sz="2400" dirty="0"/>
                  <a:t>-spheres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p>
                    </m:sSup>
                  </m:oMath>
                </a14:m>
                <a:r>
                  <a:rPr lang="en-US" sz="2400" b="1" dirty="0"/>
                  <a:t> </a:t>
                </a:r>
                <a:r>
                  <a:rPr lang="en-US" sz="2400" dirty="0"/>
                  <a:t>is </a:t>
                </a:r>
                <a:r>
                  <a:rPr lang="en-US" sz="2400" b="1" i="1" dirty="0"/>
                  <a:t>independent</a:t>
                </a:r>
                <a:r>
                  <a:rPr lang="en-US" sz="2400" dirty="0"/>
                  <a:t> if their corresponding Lorentz vectors are linearly independent.</a:t>
                </a:r>
              </a:p>
              <a:p>
                <a:r>
                  <a:rPr lang="en-US" sz="2400" b="1" dirty="0"/>
                  <a:t>Lemma. </a:t>
                </a:r>
                <a:r>
                  <a:rPr lang="en-US" sz="2400" dirty="0"/>
                  <a:t>Let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𝑛</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be a collection of fixed independent spheres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r>
                          <a:rPr lang="en-US" sz="2400" i="1">
                            <a:latin typeface="Cambria Math" panose="02040503050406030204" pitchFamily="18" charset="0"/>
                          </a:rPr>
                          <m:t>+1</m:t>
                        </m:r>
                      </m:sup>
                    </m:sSup>
                  </m:oMath>
                </a14:m>
                <a:r>
                  <a:rPr lang="en-US" sz="2400" dirty="0"/>
                  <a:t>. For spheres </a:t>
                </a:r>
                <a14:m>
                  <m:oMath xmlns:m="http://schemas.openxmlformats.org/officeDocument/2006/math">
                    <m:r>
                      <a:rPr lang="en-US" sz="2400" i="1">
                        <a:latin typeface="Cambria Math" panose="02040503050406030204" pitchFamily="18" charset="0"/>
                      </a:rPr>
                      <m:t>𝐶</m:t>
                    </m:r>
                  </m:oMath>
                </a14:m>
                <a:r>
                  <a:rPr lang="en-US" sz="2400" dirty="0"/>
                  <a:t> and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pPr marL="0" indent="0" algn="ctr">
                  <a:buNone/>
                </a:pPr>
                <a:r>
                  <a:rPr lang="en-US" sz="2400" dirty="0"/>
                  <a:t> </a:t>
                </a:r>
                <a14:m>
                  <m:oMath xmlns:m="http://schemas.openxmlformats.org/officeDocument/2006/math">
                    <m:d>
                      <m:dPr>
                        <m:begChr m:val="["/>
                        <m:endChr m:val="]"/>
                        <m:ctrlPr>
                          <a:rPr lang="en-US" sz="2400" i="1" dirty="0">
                            <a:latin typeface="Cambria Math" panose="02040503050406030204" pitchFamily="18" charset="0"/>
                          </a:rPr>
                        </m:ctrlPr>
                      </m:dPr>
                      <m:e>
                        <m:r>
                          <m:rPr>
                            <m:sty m:val="p"/>
                          </m:rPr>
                          <a:rPr lang="en-US" sz="2400"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𝐶</m:t>
                            </m:r>
                          </m:e>
                        </m:d>
                        <m:r>
                          <a:rPr lang="en-US" sz="2400" i="1" dirty="0">
                            <a:latin typeface="Cambria Math" panose="02040503050406030204" pitchFamily="18" charset="0"/>
                          </a:rPr>
                          <m:t>=</m:t>
                        </m:r>
                        <m:r>
                          <m:rPr>
                            <m:sty m:val="p"/>
                          </m:rPr>
                          <a:rPr lang="en-US" sz="2400" i="1" dirty="0">
                            <a:latin typeface="Cambria Math" panose="02040503050406030204" pitchFamily="18" charset="0"/>
                          </a:rPr>
                          <m:t>InvDist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𝐶</m:t>
                                </m:r>
                              </m:e>
                              <m:sup>
                                <m:r>
                                  <a:rPr lang="en-US" sz="2400" i="1" dirty="0">
                                    <a:latin typeface="Cambria Math" panose="02040503050406030204" pitchFamily="18" charset="0"/>
                                  </a:rPr>
                                  <m:t>′</m:t>
                                </m:r>
                              </m:sup>
                            </m:sSup>
                          </m:e>
                        </m:d>
                        <m:r>
                          <a:rPr lang="en-US" sz="2400" i="1">
                            <a:latin typeface="Cambria Math" panose="02040503050406030204" pitchFamily="18" charset="0"/>
                          </a:rPr>
                          <m:t>∀</m:t>
                        </m:r>
                        <m:r>
                          <a:rPr lang="en-US" sz="2400" i="1">
                            <a:latin typeface="Cambria Math" panose="02040503050406030204" pitchFamily="18" charset="0"/>
                          </a:rPr>
                          <m:t>𝑖</m:t>
                        </m:r>
                      </m:e>
                    </m:d>
                    <m:r>
                      <a:rPr lang="en-US" sz="2400"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oMath>
                </a14:m>
                <a:r>
                  <a:rPr lang="en-US" sz="2400" dirty="0"/>
                  <a:t>.</a:t>
                </a:r>
              </a:p>
              <a:p>
                <a:r>
                  <a:rPr lang="en-US" sz="2400" b="1" dirty="0"/>
                  <a:t>Analogous to:</a:t>
                </a:r>
              </a:p>
            </p:txBody>
          </p:sp>
        </mc:Choice>
        <mc:Fallback xmlns="">
          <p:sp>
            <p:nvSpPr>
              <p:cNvPr id="3" name="Content Placeholder 2">
                <a:extLst>
                  <a:ext uri="{FF2B5EF4-FFF2-40B4-BE49-F238E27FC236}">
                    <a16:creationId xmlns:a16="http://schemas.microsoft.com/office/drawing/2014/main" id="{8FD76591-B6EF-42D2-B88F-A96C9BD0BC86}"/>
                  </a:ext>
                </a:extLst>
              </p:cNvPr>
              <p:cNvSpPr>
                <a:spLocks noGrp="1" noRot="1" noChangeAspect="1" noMove="1" noResize="1" noEditPoints="1" noAdjustHandles="1" noChangeArrowheads="1" noChangeShapeType="1" noTextEdit="1"/>
              </p:cNvSpPr>
              <p:nvPr>
                <p:ph idx="1"/>
              </p:nvPr>
            </p:nvSpPr>
            <p:spPr>
              <a:xfrm>
                <a:off x="5181600" y="569066"/>
                <a:ext cx="6248398" cy="5655156"/>
              </a:xfrm>
              <a:blipFill>
                <a:blip r:embed="rId3"/>
                <a:stretch>
                  <a:fillRect l="-1268" t="-539" r="-1073"/>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BBAB16AC-B5C0-4D59-B527-78F0027165BB}"/>
              </a:ext>
            </a:extLst>
          </p:cNvPr>
          <p:cNvSpPr/>
          <p:nvPr/>
        </p:nvSpPr>
        <p:spPr>
          <a:xfrm>
            <a:off x="5798058" y="5549243"/>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0D6F5F4-6558-47EA-826D-BE51AB2875CF}"/>
              </a:ext>
            </a:extLst>
          </p:cNvPr>
          <p:cNvSpPr/>
          <p:nvPr/>
        </p:nvSpPr>
        <p:spPr>
          <a:xfrm>
            <a:off x="8736972" y="5190332"/>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FBFA886-9E7E-4111-827C-4CB259E65161}"/>
              </a:ext>
            </a:extLst>
          </p:cNvPr>
          <p:cNvSpPr/>
          <p:nvPr/>
        </p:nvSpPr>
        <p:spPr>
          <a:xfrm>
            <a:off x="7485989" y="5190332"/>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3AF5F3C-D73D-4183-A9AE-C0CD775DB153}"/>
              </a:ext>
            </a:extLst>
          </p:cNvPr>
          <p:cNvSpPr/>
          <p:nvPr/>
        </p:nvSpPr>
        <p:spPr>
          <a:xfrm>
            <a:off x="9939079" y="5338413"/>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8951E7A-56F7-43DB-BE98-132C976DCCFA}"/>
              </a:ext>
            </a:extLst>
          </p:cNvPr>
          <p:cNvSpPr/>
          <p:nvPr/>
        </p:nvSpPr>
        <p:spPr>
          <a:xfrm>
            <a:off x="11228895" y="5034727"/>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48E564-17C4-4C8A-95C5-619C438681E2}"/>
              </a:ext>
            </a:extLst>
          </p:cNvPr>
          <p:cNvSpPr/>
          <p:nvPr/>
        </p:nvSpPr>
        <p:spPr>
          <a:xfrm>
            <a:off x="10277731" y="4751115"/>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44D38C-CF95-4C58-89BF-46A8D7AD88F8}"/>
              </a:ext>
            </a:extLst>
          </p:cNvPr>
          <p:cNvSpPr/>
          <p:nvPr/>
        </p:nvSpPr>
        <p:spPr>
          <a:xfrm>
            <a:off x="11107942" y="6422038"/>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1A74154-B70C-4703-9C52-D271346B8926}"/>
              </a:ext>
            </a:extLst>
          </p:cNvPr>
          <p:cNvSpPr/>
          <p:nvPr/>
        </p:nvSpPr>
        <p:spPr>
          <a:xfrm>
            <a:off x="6419151" y="5549243"/>
            <a:ext cx="84841" cy="848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8F713A6-8F85-4C0C-8627-7281BBF4EFDE}"/>
              </a:ext>
            </a:extLst>
          </p:cNvPr>
          <p:cNvCxnSpPr>
            <a:cxnSpLocks/>
          </p:cNvCxnSpPr>
          <p:nvPr/>
        </p:nvCxnSpPr>
        <p:spPr>
          <a:xfrm flipH="1">
            <a:off x="8154050" y="5031927"/>
            <a:ext cx="1" cy="146896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F4BAEFE2-316F-40B1-8410-8AC664F4F0B3}"/>
              </a:ext>
            </a:extLst>
          </p:cNvPr>
          <p:cNvCxnSpPr>
            <a:cxnSpLocks/>
            <a:endCxn id="14" idx="4"/>
          </p:cNvCxnSpPr>
          <p:nvPr/>
        </p:nvCxnSpPr>
        <p:spPr>
          <a:xfrm flipH="1">
            <a:off x="9981500" y="4793536"/>
            <a:ext cx="338654" cy="62971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DB364E9D-910D-47BC-95DE-197F554AAE50}"/>
              </a:ext>
            </a:extLst>
          </p:cNvPr>
          <p:cNvCxnSpPr>
            <a:cxnSpLocks/>
            <a:endCxn id="15" idx="6"/>
          </p:cNvCxnSpPr>
          <p:nvPr/>
        </p:nvCxnSpPr>
        <p:spPr>
          <a:xfrm>
            <a:off x="10318350" y="4793535"/>
            <a:ext cx="995386" cy="283613"/>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DF6AAE1D-60C0-480A-9D49-66F698F3E038}"/>
              </a:ext>
            </a:extLst>
          </p:cNvPr>
          <p:cNvCxnSpPr>
            <a:cxnSpLocks/>
            <a:endCxn id="14" idx="6"/>
          </p:cNvCxnSpPr>
          <p:nvPr/>
        </p:nvCxnSpPr>
        <p:spPr>
          <a:xfrm flipH="1">
            <a:off x="10023920" y="5077147"/>
            <a:ext cx="1247398" cy="30368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341CB8B-F8BF-49C7-8389-09AC81DC98B9}"/>
              </a:ext>
            </a:extLst>
          </p:cNvPr>
          <p:cNvCxnSpPr>
            <a:cxnSpLocks/>
            <a:stCxn id="6" idx="6"/>
            <a:endCxn id="18" idx="2"/>
          </p:cNvCxnSpPr>
          <p:nvPr/>
        </p:nvCxnSpPr>
        <p:spPr>
          <a:xfrm>
            <a:off x="5882899" y="5591664"/>
            <a:ext cx="536252" cy="0"/>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9AA3B4C8-0CC1-47D2-A478-C31FFC02D004}"/>
              </a:ext>
            </a:extLst>
          </p:cNvPr>
          <p:cNvCxnSpPr>
            <a:cxnSpLocks/>
          </p:cNvCxnSpPr>
          <p:nvPr/>
        </p:nvCxnSpPr>
        <p:spPr>
          <a:xfrm>
            <a:off x="8191996" y="5085502"/>
            <a:ext cx="543275" cy="147251"/>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C7EFFC19-E2FD-47B9-9D27-0B972AABFA71}"/>
              </a:ext>
            </a:extLst>
          </p:cNvPr>
          <p:cNvCxnSpPr>
            <a:cxnSpLocks/>
          </p:cNvCxnSpPr>
          <p:nvPr/>
        </p:nvCxnSpPr>
        <p:spPr>
          <a:xfrm flipV="1">
            <a:off x="7561825" y="5089290"/>
            <a:ext cx="543273" cy="147252"/>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9C9974A2-91AB-4D58-B440-11A7EFEDB5E0}"/>
              </a:ext>
            </a:extLst>
          </p:cNvPr>
          <p:cNvCxnSpPr>
            <a:cxnSpLocks/>
          </p:cNvCxnSpPr>
          <p:nvPr/>
        </p:nvCxnSpPr>
        <p:spPr>
          <a:xfrm>
            <a:off x="7540688" y="5257576"/>
            <a:ext cx="568123" cy="1176887"/>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55C1754-E742-4E3C-B0B3-B5C896A5E803}"/>
              </a:ext>
            </a:extLst>
          </p:cNvPr>
          <p:cNvCxnSpPr>
            <a:cxnSpLocks/>
          </p:cNvCxnSpPr>
          <p:nvPr/>
        </p:nvCxnSpPr>
        <p:spPr>
          <a:xfrm flipV="1">
            <a:off x="8205825" y="5257576"/>
            <a:ext cx="598120" cy="1164462"/>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7709BFD6-3AAC-4357-A763-6EB1E4763174}"/>
              </a:ext>
            </a:extLst>
          </p:cNvPr>
          <p:cNvCxnSpPr>
            <a:cxnSpLocks/>
            <a:stCxn id="16" idx="5"/>
            <a:endCxn id="17" idx="0"/>
          </p:cNvCxnSpPr>
          <p:nvPr/>
        </p:nvCxnSpPr>
        <p:spPr>
          <a:xfrm>
            <a:off x="10350147" y="4823531"/>
            <a:ext cx="800216" cy="1598507"/>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8C3B0A5F-A71A-40B4-ABB5-0033D15CAEBC}"/>
              </a:ext>
            </a:extLst>
          </p:cNvPr>
          <p:cNvCxnSpPr>
            <a:cxnSpLocks/>
            <a:endCxn id="17" idx="0"/>
          </p:cNvCxnSpPr>
          <p:nvPr/>
        </p:nvCxnSpPr>
        <p:spPr>
          <a:xfrm flipH="1">
            <a:off x="11150363" y="5119568"/>
            <a:ext cx="120954" cy="1302470"/>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0E4842C0-2DE5-430A-B0DD-FD8A9E222DD8}"/>
              </a:ext>
            </a:extLst>
          </p:cNvPr>
          <p:cNvCxnSpPr>
            <a:cxnSpLocks/>
            <a:stCxn id="14" idx="5"/>
            <a:endCxn id="17" idx="1"/>
          </p:cNvCxnSpPr>
          <p:nvPr/>
        </p:nvCxnSpPr>
        <p:spPr>
          <a:xfrm>
            <a:off x="10011495" y="5410829"/>
            <a:ext cx="1108872" cy="1023634"/>
          </a:xfrm>
          <a:prstGeom prst="line">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873C008-7D34-436C-B75D-9ED45F4EE3FD}"/>
                  </a:ext>
                </a:extLst>
              </p:cNvPr>
              <p:cNvSpPr txBox="1"/>
              <p:nvPr/>
            </p:nvSpPr>
            <p:spPr>
              <a:xfrm>
                <a:off x="5958750" y="5162096"/>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66" name="TextBox 65">
                <a:extLst>
                  <a:ext uri="{FF2B5EF4-FFF2-40B4-BE49-F238E27FC236}">
                    <a16:creationId xmlns:a16="http://schemas.microsoft.com/office/drawing/2014/main" id="{9873C008-7D34-436C-B75D-9ED45F4EE3FD}"/>
                  </a:ext>
                </a:extLst>
              </p:cNvPr>
              <p:cNvSpPr txBox="1">
                <a:spLocks noRot="1" noChangeAspect="1" noMove="1" noResize="1" noEditPoints="1" noAdjustHandles="1" noChangeArrowheads="1" noChangeShapeType="1" noTextEdit="1"/>
              </p:cNvSpPr>
              <p:nvPr/>
            </p:nvSpPr>
            <p:spPr>
              <a:xfrm>
                <a:off x="5958750" y="5162096"/>
                <a:ext cx="4246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933A84D-0908-4F39-874C-1B2E3715266D}"/>
                  </a:ext>
                </a:extLst>
              </p:cNvPr>
              <p:cNvSpPr txBox="1"/>
              <p:nvPr/>
            </p:nvSpPr>
            <p:spPr>
              <a:xfrm>
                <a:off x="7549147" y="4753627"/>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67" name="TextBox 66">
                <a:extLst>
                  <a:ext uri="{FF2B5EF4-FFF2-40B4-BE49-F238E27FC236}">
                    <a16:creationId xmlns:a16="http://schemas.microsoft.com/office/drawing/2014/main" id="{6933A84D-0908-4F39-874C-1B2E3715266D}"/>
                  </a:ext>
                </a:extLst>
              </p:cNvPr>
              <p:cNvSpPr txBox="1">
                <a:spLocks noRot="1" noChangeAspect="1" noMove="1" noResize="1" noEditPoints="1" noAdjustHandles="1" noChangeArrowheads="1" noChangeShapeType="1" noTextEdit="1"/>
              </p:cNvSpPr>
              <p:nvPr/>
            </p:nvSpPr>
            <p:spPr>
              <a:xfrm>
                <a:off x="7549147" y="4753627"/>
                <a:ext cx="4246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0E267A7-EE41-41E6-AC22-1096F5C493A6}"/>
                  </a:ext>
                </a:extLst>
              </p:cNvPr>
              <p:cNvSpPr txBox="1"/>
              <p:nvPr/>
            </p:nvSpPr>
            <p:spPr>
              <a:xfrm>
                <a:off x="8305741" y="4753627"/>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68" name="TextBox 67">
                <a:extLst>
                  <a:ext uri="{FF2B5EF4-FFF2-40B4-BE49-F238E27FC236}">
                    <a16:creationId xmlns:a16="http://schemas.microsoft.com/office/drawing/2014/main" id="{10E267A7-EE41-41E6-AC22-1096F5C493A6}"/>
                  </a:ext>
                </a:extLst>
              </p:cNvPr>
              <p:cNvSpPr txBox="1">
                <a:spLocks noRot="1" noChangeAspect="1" noMove="1" noResize="1" noEditPoints="1" noAdjustHandles="1" noChangeArrowheads="1" noChangeShapeType="1" noTextEdit="1"/>
              </p:cNvSpPr>
              <p:nvPr/>
            </p:nvSpPr>
            <p:spPr>
              <a:xfrm>
                <a:off x="8305741" y="4753627"/>
                <a:ext cx="4246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3BE6E14-4F5D-44AB-A5FC-2865568F6E00}"/>
                  </a:ext>
                </a:extLst>
              </p:cNvPr>
              <p:cNvSpPr txBox="1"/>
              <p:nvPr/>
            </p:nvSpPr>
            <p:spPr>
              <a:xfrm>
                <a:off x="7489209" y="5863599"/>
                <a:ext cx="4190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69" name="TextBox 68">
                <a:extLst>
                  <a:ext uri="{FF2B5EF4-FFF2-40B4-BE49-F238E27FC236}">
                    <a16:creationId xmlns:a16="http://schemas.microsoft.com/office/drawing/2014/main" id="{33BE6E14-4F5D-44AB-A5FC-2865568F6E00}"/>
                  </a:ext>
                </a:extLst>
              </p:cNvPr>
              <p:cNvSpPr txBox="1">
                <a:spLocks noRot="1" noChangeAspect="1" noMove="1" noResize="1" noEditPoints="1" noAdjustHandles="1" noChangeArrowheads="1" noChangeShapeType="1" noTextEdit="1"/>
              </p:cNvSpPr>
              <p:nvPr/>
            </p:nvSpPr>
            <p:spPr>
              <a:xfrm>
                <a:off x="7489209" y="5863599"/>
                <a:ext cx="4190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0C9BFC2-9FE7-4E9A-A709-299C80CD8121}"/>
                  </a:ext>
                </a:extLst>
              </p:cNvPr>
              <p:cNvSpPr txBox="1"/>
              <p:nvPr/>
            </p:nvSpPr>
            <p:spPr>
              <a:xfrm>
                <a:off x="8393855" y="5863599"/>
                <a:ext cx="4190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70" name="TextBox 69">
                <a:extLst>
                  <a:ext uri="{FF2B5EF4-FFF2-40B4-BE49-F238E27FC236}">
                    <a16:creationId xmlns:a16="http://schemas.microsoft.com/office/drawing/2014/main" id="{C0C9BFC2-9FE7-4E9A-A709-299C80CD8121}"/>
                  </a:ext>
                </a:extLst>
              </p:cNvPr>
              <p:cNvSpPr txBox="1">
                <a:spLocks noRot="1" noChangeAspect="1" noMove="1" noResize="1" noEditPoints="1" noAdjustHandles="1" noChangeArrowheads="1" noChangeShapeType="1" noTextEdit="1"/>
              </p:cNvSpPr>
              <p:nvPr/>
            </p:nvSpPr>
            <p:spPr>
              <a:xfrm>
                <a:off x="8393855" y="5863599"/>
                <a:ext cx="41902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F6CABEF-38E8-4253-BCEE-8885816B8D76}"/>
                  </a:ext>
                </a:extLst>
              </p:cNvPr>
              <p:cNvSpPr txBox="1"/>
              <p:nvPr/>
            </p:nvSpPr>
            <p:spPr>
              <a:xfrm>
                <a:off x="10006855" y="5545300"/>
                <a:ext cx="424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71" name="TextBox 70">
                <a:extLst>
                  <a:ext uri="{FF2B5EF4-FFF2-40B4-BE49-F238E27FC236}">
                    <a16:creationId xmlns:a16="http://schemas.microsoft.com/office/drawing/2014/main" id="{5F6CABEF-38E8-4253-BCEE-8885816B8D76}"/>
                  </a:ext>
                </a:extLst>
              </p:cNvPr>
              <p:cNvSpPr txBox="1">
                <a:spLocks noRot="1" noChangeAspect="1" noMove="1" noResize="1" noEditPoints="1" noAdjustHandles="1" noChangeArrowheads="1" noChangeShapeType="1" noTextEdit="1"/>
              </p:cNvSpPr>
              <p:nvPr/>
            </p:nvSpPr>
            <p:spPr>
              <a:xfrm>
                <a:off x="10006855" y="5545300"/>
                <a:ext cx="424603"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066B8A6-F05B-49F0-A6D0-35EA8B4C4F1C}"/>
                  </a:ext>
                </a:extLst>
              </p:cNvPr>
              <p:cNvSpPr txBox="1"/>
              <p:nvPr/>
            </p:nvSpPr>
            <p:spPr>
              <a:xfrm>
                <a:off x="10786638" y="5546032"/>
                <a:ext cx="4190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dirty="0"/>
              </a:p>
            </p:txBody>
          </p:sp>
        </mc:Choice>
        <mc:Fallback xmlns="">
          <p:sp>
            <p:nvSpPr>
              <p:cNvPr id="72" name="TextBox 71">
                <a:extLst>
                  <a:ext uri="{FF2B5EF4-FFF2-40B4-BE49-F238E27FC236}">
                    <a16:creationId xmlns:a16="http://schemas.microsoft.com/office/drawing/2014/main" id="{D066B8A6-F05B-49F0-A6D0-35EA8B4C4F1C}"/>
                  </a:ext>
                </a:extLst>
              </p:cNvPr>
              <p:cNvSpPr txBox="1">
                <a:spLocks noRot="1" noChangeAspect="1" noMove="1" noResize="1" noEditPoints="1" noAdjustHandles="1" noChangeArrowheads="1" noChangeShapeType="1" noTextEdit="1"/>
              </p:cNvSpPr>
              <p:nvPr/>
            </p:nvSpPr>
            <p:spPr>
              <a:xfrm>
                <a:off x="10786638" y="5546032"/>
                <a:ext cx="41902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1A955D-7B9A-49F2-A51F-88F4A3EDE1E6}"/>
                  </a:ext>
                </a:extLst>
              </p:cNvPr>
              <p:cNvSpPr txBox="1"/>
              <p:nvPr/>
            </p:nvSpPr>
            <p:spPr>
              <a:xfrm>
                <a:off x="11233488" y="5545300"/>
                <a:ext cx="3963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73" name="TextBox 72">
                <a:extLst>
                  <a:ext uri="{FF2B5EF4-FFF2-40B4-BE49-F238E27FC236}">
                    <a16:creationId xmlns:a16="http://schemas.microsoft.com/office/drawing/2014/main" id="{211A955D-7B9A-49F2-A51F-88F4A3EDE1E6}"/>
                  </a:ext>
                </a:extLst>
              </p:cNvPr>
              <p:cNvSpPr txBox="1">
                <a:spLocks noRot="1" noChangeAspect="1" noMove="1" noResize="1" noEditPoints="1" noAdjustHandles="1" noChangeArrowheads="1" noChangeShapeType="1" noTextEdit="1"/>
              </p:cNvSpPr>
              <p:nvPr/>
            </p:nvSpPr>
            <p:spPr>
              <a:xfrm>
                <a:off x="11233488" y="5545300"/>
                <a:ext cx="396391" cy="461665"/>
              </a:xfrm>
              <a:prstGeom prst="rect">
                <a:avLst/>
              </a:prstGeom>
              <a:blipFill>
                <a:blip r:embed="rId11"/>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16B491D1-A241-4637-9298-0BF47B3032CA}"/>
              </a:ext>
            </a:extLst>
          </p:cNvPr>
          <p:cNvSpPr/>
          <p:nvPr/>
        </p:nvSpPr>
        <p:spPr>
          <a:xfrm>
            <a:off x="8107155" y="5031897"/>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DC51797-F99B-4D17-A7A9-4BCBB8AA5A6E}"/>
              </a:ext>
            </a:extLst>
          </p:cNvPr>
          <p:cNvSpPr/>
          <p:nvPr/>
        </p:nvSpPr>
        <p:spPr>
          <a:xfrm>
            <a:off x="8109192" y="6378085"/>
            <a:ext cx="84841" cy="8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257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CB2CF5A-FF04-4C62-9431-96AFC2EE6C81}"/>
              </a:ext>
            </a:extLst>
          </p:cNvPr>
          <p:cNvCxnSpPr/>
          <p:nvPr/>
        </p:nvCxnSpPr>
        <p:spPr>
          <a:xfrm>
            <a:off x="6105525" y="181503"/>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F500FE-258C-4CE0-AF00-8FAC5671EB35}"/>
              </a:ext>
            </a:extLst>
          </p:cNvPr>
          <p:cNvCxnSpPr/>
          <p:nvPr/>
        </p:nvCxnSpPr>
        <p:spPr>
          <a:xfrm>
            <a:off x="9658350" y="3637505"/>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055E55A6-DBD2-42BF-B150-DC424925364F}"/>
              </a:ext>
            </a:extLst>
          </p:cNvPr>
          <p:cNvSpPr/>
          <p:nvPr/>
        </p:nvSpPr>
        <p:spPr>
          <a:xfrm rot="12548622">
            <a:off x="4799583" y="98756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8B232983-8DD1-4089-B565-A26E850EC86C}"/>
              </a:ext>
            </a:extLst>
          </p:cNvPr>
          <p:cNvSpPr/>
          <p:nvPr/>
        </p:nvSpPr>
        <p:spPr>
          <a:xfrm rot="12548622">
            <a:off x="8361932" y="435941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B42D4E-4A83-4BD6-ACA2-E7725A28D914}"/>
              </a:ext>
            </a:extLst>
          </p:cNvPr>
          <p:cNvSpPr/>
          <p:nvPr/>
        </p:nvSpPr>
        <p:spPr>
          <a:xfrm>
            <a:off x="6029325" y="1462615"/>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2AFF7-4FC5-46ED-8EF6-8AFB79572FEC}"/>
              </a:ext>
            </a:extLst>
          </p:cNvPr>
          <p:cNvSpPr/>
          <p:nvPr/>
        </p:nvSpPr>
        <p:spPr>
          <a:xfrm>
            <a:off x="9587441" y="4985798"/>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978567A-550E-4C72-9B1A-3A5D90219379}"/>
              </a:ext>
            </a:extLst>
          </p:cNvPr>
          <p:cNvCxnSpPr>
            <a:cxnSpLocks/>
            <a:stCxn id="6" idx="5"/>
          </p:cNvCxnSpPr>
          <p:nvPr/>
        </p:nvCxnSpPr>
        <p:spPr>
          <a:xfrm flipH="1" flipV="1">
            <a:off x="5122790" y="1157136"/>
            <a:ext cx="967060" cy="366004"/>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0EF5A4EC-734C-4110-8729-AEA8D769179C}"/>
              </a:ext>
            </a:extLst>
          </p:cNvPr>
          <p:cNvCxnSpPr>
            <a:cxnSpLocks/>
          </p:cNvCxnSpPr>
          <p:nvPr/>
        </p:nvCxnSpPr>
        <p:spPr>
          <a:xfrm flipH="1" flipV="1">
            <a:off x="4736273" y="765434"/>
            <a:ext cx="1314117" cy="72890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45A2A208-7A16-4380-9520-06087EDE6FCC}"/>
              </a:ext>
            </a:extLst>
          </p:cNvPr>
          <p:cNvCxnSpPr>
            <a:cxnSpLocks/>
          </p:cNvCxnSpPr>
          <p:nvPr/>
        </p:nvCxnSpPr>
        <p:spPr>
          <a:xfrm flipH="1" flipV="1">
            <a:off x="4880453" y="181503"/>
            <a:ext cx="1169936" cy="131283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a:extLst>
              <a:ext uri="{FF2B5EF4-FFF2-40B4-BE49-F238E27FC236}">
                <a16:creationId xmlns:a16="http://schemas.microsoft.com/office/drawing/2014/main" id="{CB67764A-B8BB-4412-ACA2-888E8B4A7C5D}"/>
              </a:ext>
            </a:extLst>
          </p:cNvPr>
          <p:cNvCxnSpPr>
            <a:cxnSpLocks/>
            <a:stCxn id="14" idx="3"/>
          </p:cNvCxnSpPr>
          <p:nvPr/>
        </p:nvCxnSpPr>
        <p:spPr>
          <a:xfrm flipH="1" flipV="1">
            <a:off x="8334375" y="4424881"/>
            <a:ext cx="1263450" cy="621442"/>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A7B2743E-43BA-42CA-AFEB-4BA710D95302}"/>
              </a:ext>
            </a:extLst>
          </p:cNvPr>
          <p:cNvCxnSpPr>
            <a:cxnSpLocks/>
            <a:stCxn id="14" idx="4"/>
          </p:cNvCxnSpPr>
          <p:nvPr/>
        </p:nvCxnSpPr>
        <p:spPr>
          <a:xfrm flipH="1" flipV="1">
            <a:off x="8792993" y="5021252"/>
            <a:ext cx="829903" cy="35455"/>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F48A9450-BCDA-40E0-942D-DDB036930D7F}"/>
              </a:ext>
            </a:extLst>
          </p:cNvPr>
          <p:cNvCxnSpPr>
            <a:cxnSpLocks/>
          </p:cNvCxnSpPr>
          <p:nvPr/>
        </p:nvCxnSpPr>
        <p:spPr>
          <a:xfrm flipH="1" flipV="1">
            <a:off x="9146489" y="3755232"/>
            <a:ext cx="461504" cy="1281334"/>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18FE81-41E9-46AF-AE97-8CBC7CECCCC8}"/>
                  </a:ext>
                </a:extLst>
              </p:cNvPr>
              <p:cNvSpPr txBox="1"/>
              <p:nvPr/>
            </p:nvSpPr>
            <p:spPr>
              <a:xfrm>
                <a:off x="6811396" y="21364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 name="TextBox 2">
                <a:extLst>
                  <a:ext uri="{FF2B5EF4-FFF2-40B4-BE49-F238E27FC236}">
                    <a16:creationId xmlns:a16="http://schemas.microsoft.com/office/drawing/2014/main" id="{8418FE81-41E9-46AF-AE97-8CBC7CECCCC8}"/>
                  </a:ext>
                </a:extLst>
              </p:cNvPr>
              <p:cNvSpPr txBox="1">
                <a:spLocks noRot="1" noChangeAspect="1" noMove="1" noResize="1" noEditPoints="1" noAdjustHandles="1" noChangeArrowheads="1" noChangeShapeType="1" noTextEdit="1"/>
              </p:cNvSpPr>
              <p:nvPr/>
            </p:nvSpPr>
            <p:spPr>
              <a:xfrm>
                <a:off x="6811396" y="21364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142B6A4-1947-4222-B013-D1C805923697}"/>
                  </a:ext>
                </a:extLst>
              </p:cNvPr>
              <p:cNvSpPr txBox="1"/>
              <p:nvPr/>
            </p:nvSpPr>
            <p:spPr>
              <a:xfrm>
                <a:off x="10470206" y="3794243"/>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4142B6A4-1947-4222-B013-D1C805923697}"/>
                  </a:ext>
                </a:extLst>
              </p:cNvPr>
              <p:cNvSpPr txBox="1">
                <a:spLocks noRot="1" noChangeAspect="1" noMove="1" noResize="1" noEditPoints="1" noAdjustHandles="1" noChangeArrowheads="1" noChangeShapeType="1" noTextEdit="1"/>
              </p:cNvSpPr>
              <p:nvPr/>
            </p:nvSpPr>
            <p:spPr>
              <a:xfrm>
                <a:off x="10470206" y="3794243"/>
                <a:ext cx="930639"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3060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CB2CF5A-FF04-4C62-9431-96AFC2EE6C81}"/>
              </a:ext>
            </a:extLst>
          </p:cNvPr>
          <p:cNvCxnSpPr/>
          <p:nvPr/>
        </p:nvCxnSpPr>
        <p:spPr>
          <a:xfrm>
            <a:off x="6105525" y="181503"/>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F500FE-258C-4CE0-AF00-8FAC5671EB35}"/>
              </a:ext>
            </a:extLst>
          </p:cNvPr>
          <p:cNvCxnSpPr/>
          <p:nvPr/>
        </p:nvCxnSpPr>
        <p:spPr>
          <a:xfrm>
            <a:off x="9658350" y="3637505"/>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055E55A6-DBD2-42BF-B150-DC424925364F}"/>
              </a:ext>
            </a:extLst>
          </p:cNvPr>
          <p:cNvSpPr/>
          <p:nvPr/>
        </p:nvSpPr>
        <p:spPr>
          <a:xfrm rot="12548622">
            <a:off x="4799583" y="98756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8B232983-8DD1-4089-B565-A26E850EC86C}"/>
              </a:ext>
            </a:extLst>
          </p:cNvPr>
          <p:cNvSpPr/>
          <p:nvPr/>
        </p:nvSpPr>
        <p:spPr>
          <a:xfrm rot="12548622">
            <a:off x="8361932" y="435941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B42D4E-4A83-4BD6-ACA2-E7725A28D914}"/>
              </a:ext>
            </a:extLst>
          </p:cNvPr>
          <p:cNvSpPr/>
          <p:nvPr/>
        </p:nvSpPr>
        <p:spPr>
          <a:xfrm>
            <a:off x="6029325" y="1462615"/>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2AFF7-4FC5-46ED-8EF6-8AFB79572FEC}"/>
              </a:ext>
            </a:extLst>
          </p:cNvPr>
          <p:cNvSpPr/>
          <p:nvPr/>
        </p:nvSpPr>
        <p:spPr>
          <a:xfrm>
            <a:off x="9587441" y="4985798"/>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978567A-550E-4C72-9B1A-3A5D90219379}"/>
              </a:ext>
            </a:extLst>
          </p:cNvPr>
          <p:cNvCxnSpPr>
            <a:cxnSpLocks/>
            <a:stCxn id="6" idx="5"/>
          </p:cNvCxnSpPr>
          <p:nvPr/>
        </p:nvCxnSpPr>
        <p:spPr>
          <a:xfrm flipH="1" flipV="1">
            <a:off x="5122790" y="1157136"/>
            <a:ext cx="967060" cy="366004"/>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0EF5A4EC-734C-4110-8729-AEA8D769179C}"/>
              </a:ext>
            </a:extLst>
          </p:cNvPr>
          <p:cNvCxnSpPr>
            <a:cxnSpLocks/>
          </p:cNvCxnSpPr>
          <p:nvPr/>
        </p:nvCxnSpPr>
        <p:spPr>
          <a:xfrm flipH="1" flipV="1">
            <a:off x="4736273" y="765434"/>
            <a:ext cx="1314117" cy="72890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45A2A208-7A16-4380-9520-06087EDE6FCC}"/>
              </a:ext>
            </a:extLst>
          </p:cNvPr>
          <p:cNvCxnSpPr>
            <a:cxnSpLocks/>
          </p:cNvCxnSpPr>
          <p:nvPr/>
        </p:nvCxnSpPr>
        <p:spPr>
          <a:xfrm flipH="1" flipV="1">
            <a:off x="4880453" y="181503"/>
            <a:ext cx="1169936" cy="131283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a:extLst>
              <a:ext uri="{FF2B5EF4-FFF2-40B4-BE49-F238E27FC236}">
                <a16:creationId xmlns:a16="http://schemas.microsoft.com/office/drawing/2014/main" id="{CB67764A-B8BB-4412-ACA2-888E8B4A7C5D}"/>
              </a:ext>
            </a:extLst>
          </p:cNvPr>
          <p:cNvCxnSpPr>
            <a:cxnSpLocks/>
            <a:stCxn id="14" idx="3"/>
          </p:cNvCxnSpPr>
          <p:nvPr/>
        </p:nvCxnSpPr>
        <p:spPr>
          <a:xfrm flipH="1" flipV="1">
            <a:off x="8334375" y="4424881"/>
            <a:ext cx="1263450" cy="621442"/>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A7B2743E-43BA-42CA-AFEB-4BA710D95302}"/>
              </a:ext>
            </a:extLst>
          </p:cNvPr>
          <p:cNvCxnSpPr>
            <a:cxnSpLocks/>
            <a:stCxn id="14" idx="4"/>
          </p:cNvCxnSpPr>
          <p:nvPr/>
        </p:nvCxnSpPr>
        <p:spPr>
          <a:xfrm flipH="1" flipV="1">
            <a:off x="8792993" y="5021252"/>
            <a:ext cx="829903" cy="35455"/>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F48A9450-BCDA-40E0-942D-DDB036930D7F}"/>
              </a:ext>
            </a:extLst>
          </p:cNvPr>
          <p:cNvCxnSpPr>
            <a:cxnSpLocks/>
          </p:cNvCxnSpPr>
          <p:nvPr/>
        </p:nvCxnSpPr>
        <p:spPr>
          <a:xfrm flipH="1" flipV="1">
            <a:off x="9146489" y="3755232"/>
            <a:ext cx="461504" cy="1281334"/>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9" name="Straight Connector 38">
            <a:extLst>
              <a:ext uri="{FF2B5EF4-FFF2-40B4-BE49-F238E27FC236}">
                <a16:creationId xmlns:a16="http://schemas.microsoft.com/office/drawing/2014/main" id="{710DD83C-4794-4FEE-AE65-E343B39310DF}"/>
              </a:ext>
            </a:extLst>
          </p:cNvPr>
          <p:cNvCxnSpPr>
            <a:cxnSpLocks/>
          </p:cNvCxnSpPr>
          <p:nvPr/>
        </p:nvCxnSpPr>
        <p:spPr>
          <a:xfrm flipH="1">
            <a:off x="4736272" y="181503"/>
            <a:ext cx="138032" cy="58393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5FCA9-4AAB-4EEA-A80E-A08347CFF4C8}"/>
              </a:ext>
            </a:extLst>
          </p:cNvPr>
          <p:cNvCxnSpPr>
            <a:cxnSpLocks/>
          </p:cNvCxnSpPr>
          <p:nvPr/>
        </p:nvCxnSpPr>
        <p:spPr>
          <a:xfrm>
            <a:off x="4874303" y="181503"/>
            <a:ext cx="248487" cy="97389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5BB281-03ED-47FE-8904-C3C2995B7580}"/>
              </a:ext>
            </a:extLst>
          </p:cNvPr>
          <p:cNvCxnSpPr>
            <a:cxnSpLocks/>
          </p:cNvCxnSpPr>
          <p:nvPr/>
        </p:nvCxnSpPr>
        <p:spPr>
          <a:xfrm>
            <a:off x="4736273" y="753691"/>
            <a:ext cx="386517" cy="40170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6F52F5C-CCF0-4A39-9B64-76D36A05EFB6}"/>
              </a:ext>
            </a:extLst>
          </p:cNvPr>
          <p:cNvCxnSpPr>
            <a:cxnSpLocks/>
          </p:cNvCxnSpPr>
          <p:nvPr/>
        </p:nvCxnSpPr>
        <p:spPr>
          <a:xfrm flipH="1">
            <a:off x="8326924" y="3744848"/>
            <a:ext cx="812114" cy="66964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7A2F82D-F0AB-4C56-9401-41AA7C420EAE}"/>
              </a:ext>
            </a:extLst>
          </p:cNvPr>
          <p:cNvCxnSpPr>
            <a:cxnSpLocks/>
          </p:cNvCxnSpPr>
          <p:nvPr/>
        </p:nvCxnSpPr>
        <p:spPr>
          <a:xfrm flipH="1">
            <a:off x="8792992" y="3755231"/>
            <a:ext cx="338595" cy="1255637"/>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6635F0-1821-4CA2-97CD-BAA71D9C9272}"/>
              </a:ext>
            </a:extLst>
          </p:cNvPr>
          <p:cNvCxnSpPr>
            <a:cxnSpLocks/>
          </p:cNvCxnSpPr>
          <p:nvPr/>
        </p:nvCxnSpPr>
        <p:spPr>
          <a:xfrm flipH="1" flipV="1">
            <a:off x="8324207" y="4424880"/>
            <a:ext cx="469266" cy="59626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18FE81-41E9-46AF-AE97-8CBC7CECCCC8}"/>
                  </a:ext>
                </a:extLst>
              </p:cNvPr>
              <p:cNvSpPr txBox="1"/>
              <p:nvPr/>
            </p:nvSpPr>
            <p:spPr>
              <a:xfrm>
                <a:off x="6811396" y="21364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 name="TextBox 2">
                <a:extLst>
                  <a:ext uri="{FF2B5EF4-FFF2-40B4-BE49-F238E27FC236}">
                    <a16:creationId xmlns:a16="http://schemas.microsoft.com/office/drawing/2014/main" id="{8418FE81-41E9-46AF-AE97-8CBC7CECCCC8}"/>
                  </a:ext>
                </a:extLst>
              </p:cNvPr>
              <p:cNvSpPr txBox="1">
                <a:spLocks noRot="1" noChangeAspect="1" noMove="1" noResize="1" noEditPoints="1" noAdjustHandles="1" noChangeArrowheads="1" noChangeShapeType="1" noTextEdit="1"/>
              </p:cNvSpPr>
              <p:nvPr/>
            </p:nvSpPr>
            <p:spPr>
              <a:xfrm>
                <a:off x="6811396" y="213648"/>
                <a:ext cx="93063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142B6A4-1947-4222-B013-D1C805923697}"/>
                  </a:ext>
                </a:extLst>
              </p:cNvPr>
              <p:cNvSpPr txBox="1"/>
              <p:nvPr/>
            </p:nvSpPr>
            <p:spPr>
              <a:xfrm>
                <a:off x="10470206" y="3794243"/>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4142B6A4-1947-4222-B013-D1C805923697}"/>
                  </a:ext>
                </a:extLst>
              </p:cNvPr>
              <p:cNvSpPr txBox="1">
                <a:spLocks noRot="1" noChangeAspect="1" noMove="1" noResize="1" noEditPoints="1" noAdjustHandles="1" noChangeArrowheads="1" noChangeShapeType="1" noTextEdit="1"/>
              </p:cNvSpPr>
              <p:nvPr/>
            </p:nvSpPr>
            <p:spPr>
              <a:xfrm>
                <a:off x="10470206" y="3794243"/>
                <a:ext cx="930639" cy="46166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91724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CB2CF5A-FF04-4C62-9431-96AFC2EE6C81}"/>
              </a:ext>
            </a:extLst>
          </p:cNvPr>
          <p:cNvCxnSpPr/>
          <p:nvPr/>
        </p:nvCxnSpPr>
        <p:spPr>
          <a:xfrm>
            <a:off x="6105525" y="181503"/>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F500FE-258C-4CE0-AF00-8FAC5671EB35}"/>
              </a:ext>
            </a:extLst>
          </p:cNvPr>
          <p:cNvCxnSpPr/>
          <p:nvPr/>
        </p:nvCxnSpPr>
        <p:spPr>
          <a:xfrm>
            <a:off x="9658350" y="3637505"/>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055E55A6-DBD2-42BF-B150-DC424925364F}"/>
              </a:ext>
            </a:extLst>
          </p:cNvPr>
          <p:cNvSpPr/>
          <p:nvPr/>
        </p:nvSpPr>
        <p:spPr>
          <a:xfrm rot="12548622">
            <a:off x="4799583" y="98756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8B232983-8DD1-4089-B565-A26E850EC86C}"/>
              </a:ext>
            </a:extLst>
          </p:cNvPr>
          <p:cNvSpPr/>
          <p:nvPr/>
        </p:nvSpPr>
        <p:spPr>
          <a:xfrm rot="12548622">
            <a:off x="8361932" y="435941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B42D4E-4A83-4BD6-ACA2-E7725A28D914}"/>
              </a:ext>
            </a:extLst>
          </p:cNvPr>
          <p:cNvSpPr/>
          <p:nvPr/>
        </p:nvSpPr>
        <p:spPr>
          <a:xfrm>
            <a:off x="6029325" y="1462615"/>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2AFF7-4FC5-46ED-8EF6-8AFB79572FEC}"/>
              </a:ext>
            </a:extLst>
          </p:cNvPr>
          <p:cNvSpPr/>
          <p:nvPr/>
        </p:nvSpPr>
        <p:spPr>
          <a:xfrm>
            <a:off x="9587441" y="4985798"/>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978567A-550E-4C72-9B1A-3A5D90219379}"/>
              </a:ext>
            </a:extLst>
          </p:cNvPr>
          <p:cNvCxnSpPr>
            <a:cxnSpLocks/>
            <a:stCxn id="6" idx="5"/>
          </p:cNvCxnSpPr>
          <p:nvPr/>
        </p:nvCxnSpPr>
        <p:spPr>
          <a:xfrm flipH="1" flipV="1">
            <a:off x="5122790" y="1157136"/>
            <a:ext cx="967060" cy="366004"/>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0EF5A4EC-734C-4110-8729-AEA8D769179C}"/>
              </a:ext>
            </a:extLst>
          </p:cNvPr>
          <p:cNvCxnSpPr>
            <a:cxnSpLocks/>
          </p:cNvCxnSpPr>
          <p:nvPr/>
        </p:nvCxnSpPr>
        <p:spPr>
          <a:xfrm flipH="1" flipV="1">
            <a:off x="4736273" y="765434"/>
            <a:ext cx="1314117" cy="72890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45A2A208-7A16-4380-9520-06087EDE6FCC}"/>
              </a:ext>
            </a:extLst>
          </p:cNvPr>
          <p:cNvCxnSpPr>
            <a:cxnSpLocks/>
          </p:cNvCxnSpPr>
          <p:nvPr/>
        </p:nvCxnSpPr>
        <p:spPr>
          <a:xfrm flipH="1" flipV="1">
            <a:off x="4880453" y="181503"/>
            <a:ext cx="1169936" cy="131283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a:extLst>
              <a:ext uri="{FF2B5EF4-FFF2-40B4-BE49-F238E27FC236}">
                <a16:creationId xmlns:a16="http://schemas.microsoft.com/office/drawing/2014/main" id="{B44C6D8B-7B90-4B49-AE9A-1311289ECA9F}"/>
              </a:ext>
            </a:extLst>
          </p:cNvPr>
          <p:cNvCxnSpPr>
            <a:cxnSpLocks/>
          </p:cNvCxnSpPr>
          <p:nvPr/>
        </p:nvCxnSpPr>
        <p:spPr>
          <a:xfrm flipV="1">
            <a:off x="6096000" y="782489"/>
            <a:ext cx="705644" cy="749295"/>
          </a:xfrm>
          <a:prstGeom prst="straightConnector1">
            <a:avLst/>
          </a:prstGeom>
          <a:ln w="41275">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82FA2EE1-2F72-4B74-8A15-D2261260FD3A}"/>
              </a:ext>
            </a:extLst>
          </p:cNvPr>
          <p:cNvCxnSpPr>
            <a:cxnSpLocks/>
          </p:cNvCxnSpPr>
          <p:nvPr/>
        </p:nvCxnSpPr>
        <p:spPr>
          <a:xfrm flipV="1">
            <a:off x="9622895" y="3637505"/>
            <a:ext cx="816505" cy="1419203"/>
          </a:xfrm>
          <a:prstGeom prst="straightConnector1">
            <a:avLst/>
          </a:prstGeom>
          <a:ln w="41275">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CB67764A-B8BB-4412-ACA2-888E8B4A7C5D}"/>
              </a:ext>
            </a:extLst>
          </p:cNvPr>
          <p:cNvCxnSpPr>
            <a:cxnSpLocks/>
            <a:stCxn id="14" idx="3"/>
          </p:cNvCxnSpPr>
          <p:nvPr/>
        </p:nvCxnSpPr>
        <p:spPr>
          <a:xfrm flipH="1" flipV="1">
            <a:off x="8334375" y="4424881"/>
            <a:ext cx="1263450" cy="621442"/>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A7B2743E-43BA-42CA-AFEB-4BA710D95302}"/>
              </a:ext>
            </a:extLst>
          </p:cNvPr>
          <p:cNvCxnSpPr>
            <a:cxnSpLocks/>
            <a:stCxn id="14" idx="4"/>
          </p:cNvCxnSpPr>
          <p:nvPr/>
        </p:nvCxnSpPr>
        <p:spPr>
          <a:xfrm flipH="1" flipV="1">
            <a:off x="8792993" y="5021252"/>
            <a:ext cx="829903" cy="35455"/>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F48A9450-BCDA-40E0-942D-DDB036930D7F}"/>
              </a:ext>
            </a:extLst>
          </p:cNvPr>
          <p:cNvCxnSpPr>
            <a:cxnSpLocks/>
          </p:cNvCxnSpPr>
          <p:nvPr/>
        </p:nvCxnSpPr>
        <p:spPr>
          <a:xfrm flipH="1" flipV="1">
            <a:off x="9146489" y="3755232"/>
            <a:ext cx="461504" cy="1281334"/>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9" name="Straight Connector 38">
            <a:extLst>
              <a:ext uri="{FF2B5EF4-FFF2-40B4-BE49-F238E27FC236}">
                <a16:creationId xmlns:a16="http://schemas.microsoft.com/office/drawing/2014/main" id="{710DD83C-4794-4FEE-AE65-E343B39310DF}"/>
              </a:ext>
            </a:extLst>
          </p:cNvPr>
          <p:cNvCxnSpPr>
            <a:cxnSpLocks/>
          </p:cNvCxnSpPr>
          <p:nvPr/>
        </p:nvCxnSpPr>
        <p:spPr>
          <a:xfrm flipH="1">
            <a:off x="4736272" y="181503"/>
            <a:ext cx="138032" cy="58393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5FCA9-4AAB-4EEA-A80E-A08347CFF4C8}"/>
              </a:ext>
            </a:extLst>
          </p:cNvPr>
          <p:cNvCxnSpPr>
            <a:cxnSpLocks/>
          </p:cNvCxnSpPr>
          <p:nvPr/>
        </p:nvCxnSpPr>
        <p:spPr>
          <a:xfrm>
            <a:off x="4874303" y="181503"/>
            <a:ext cx="248487" cy="97389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5BB281-03ED-47FE-8904-C3C2995B7580}"/>
              </a:ext>
            </a:extLst>
          </p:cNvPr>
          <p:cNvCxnSpPr>
            <a:cxnSpLocks/>
          </p:cNvCxnSpPr>
          <p:nvPr/>
        </p:nvCxnSpPr>
        <p:spPr>
          <a:xfrm>
            <a:off x="4736273" y="753691"/>
            <a:ext cx="386517" cy="40170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6F52F5C-CCF0-4A39-9B64-76D36A05EFB6}"/>
              </a:ext>
            </a:extLst>
          </p:cNvPr>
          <p:cNvCxnSpPr>
            <a:cxnSpLocks/>
          </p:cNvCxnSpPr>
          <p:nvPr/>
        </p:nvCxnSpPr>
        <p:spPr>
          <a:xfrm flipH="1">
            <a:off x="8326924" y="3744848"/>
            <a:ext cx="812114" cy="66964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7A2F82D-F0AB-4C56-9401-41AA7C420EAE}"/>
              </a:ext>
            </a:extLst>
          </p:cNvPr>
          <p:cNvCxnSpPr>
            <a:cxnSpLocks/>
          </p:cNvCxnSpPr>
          <p:nvPr/>
        </p:nvCxnSpPr>
        <p:spPr>
          <a:xfrm flipH="1">
            <a:off x="8792992" y="3755231"/>
            <a:ext cx="338595" cy="1255637"/>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6635F0-1821-4CA2-97CD-BAA71D9C9272}"/>
              </a:ext>
            </a:extLst>
          </p:cNvPr>
          <p:cNvCxnSpPr>
            <a:cxnSpLocks/>
          </p:cNvCxnSpPr>
          <p:nvPr/>
        </p:nvCxnSpPr>
        <p:spPr>
          <a:xfrm flipH="1" flipV="1">
            <a:off x="8324207" y="4424880"/>
            <a:ext cx="469266" cy="59626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18FE81-41E9-46AF-AE97-8CBC7CECCCC8}"/>
                  </a:ext>
                </a:extLst>
              </p:cNvPr>
              <p:cNvSpPr txBox="1"/>
              <p:nvPr/>
            </p:nvSpPr>
            <p:spPr>
              <a:xfrm>
                <a:off x="6811396" y="21364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 name="TextBox 2">
                <a:extLst>
                  <a:ext uri="{FF2B5EF4-FFF2-40B4-BE49-F238E27FC236}">
                    <a16:creationId xmlns:a16="http://schemas.microsoft.com/office/drawing/2014/main" id="{8418FE81-41E9-46AF-AE97-8CBC7CECCCC8}"/>
                  </a:ext>
                </a:extLst>
              </p:cNvPr>
              <p:cNvSpPr txBox="1">
                <a:spLocks noRot="1" noChangeAspect="1" noMove="1" noResize="1" noEditPoints="1" noAdjustHandles="1" noChangeArrowheads="1" noChangeShapeType="1" noTextEdit="1"/>
              </p:cNvSpPr>
              <p:nvPr/>
            </p:nvSpPr>
            <p:spPr>
              <a:xfrm>
                <a:off x="6811396" y="213648"/>
                <a:ext cx="93063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142B6A4-1947-4222-B013-D1C805923697}"/>
                  </a:ext>
                </a:extLst>
              </p:cNvPr>
              <p:cNvSpPr txBox="1"/>
              <p:nvPr/>
            </p:nvSpPr>
            <p:spPr>
              <a:xfrm>
                <a:off x="10470206" y="3794243"/>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4142B6A4-1947-4222-B013-D1C805923697}"/>
                  </a:ext>
                </a:extLst>
              </p:cNvPr>
              <p:cNvSpPr txBox="1">
                <a:spLocks noRot="1" noChangeAspect="1" noMove="1" noResize="1" noEditPoints="1" noAdjustHandles="1" noChangeArrowheads="1" noChangeShapeType="1" noTextEdit="1"/>
              </p:cNvSpPr>
              <p:nvPr/>
            </p:nvSpPr>
            <p:spPr>
              <a:xfrm>
                <a:off x="10470206" y="3794243"/>
                <a:ext cx="930639" cy="46166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6738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CB2CF5A-FF04-4C62-9431-96AFC2EE6C81}"/>
              </a:ext>
            </a:extLst>
          </p:cNvPr>
          <p:cNvCxnSpPr/>
          <p:nvPr/>
        </p:nvCxnSpPr>
        <p:spPr>
          <a:xfrm>
            <a:off x="6105525" y="181503"/>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F500FE-258C-4CE0-AF00-8FAC5671EB35}"/>
              </a:ext>
            </a:extLst>
          </p:cNvPr>
          <p:cNvCxnSpPr/>
          <p:nvPr/>
        </p:nvCxnSpPr>
        <p:spPr>
          <a:xfrm>
            <a:off x="9658350" y="3637505"/>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055E55A6-DBD2-42BF-B150-DC424925364F}"/>
              </a:ext>
            </a:extLst>
          </p:cNvPr>
          <p:cNvSpPr/>
          <p:nvPr/>
        </p:nvSpPr>
        <p:spPr>
          <a:xfrm rot="12548622">
            <a:off x="4799583" y="98756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8B232983-8DD1-4089-B565-A26E850EC86C}"/>
              </a:ext>
            </a:extLst>
          </p:cNvPr>
          <p:cNvSpPr/>
          <p:nvPr/>
        </p:nvSpPr>
        <p:spPr>
          <a:xfrm rot="12548622">
            <a:off x="8361932" y="435941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B42D4E-4A83-4BD6-ACA2-E7725A28D914}"/>
              </a:ext>
            </a:extLst>
          </p:cNvPr>
          <p:cNvSpPr/>
          <p:nvPr/>
        </p:nvSpPr>
        <p:spPr>
          <a:xfrm>
            <a:off x="6029325" y="1462615"/>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2AFF7-4FC5-46ED-8EF6-8AFB79572FEC}"/>
              </a:ext>
            </a:extLst>
          </p:cNvPr>
          <p:cNvSpPr/>
          <p:nvPr/>
        </p:nvSpPr>
        <p:spPr>
          <a:xfrm>
            <a:off x="9587441" y="4985798"/>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978567A-550E-4C72-9B1A-3A5D90219379}"/>
              </a:ext>
            </a:extLst>
          </p:cNvPr>
          <p:cNvCxnSpPr>
            <a:cxnSpLocks/>
            <a:stCxn id="6" idx="5"/>
          </p:cNvCxnSpPr>
          <p:nvPr/>
        </p:nvCxnSpPr>
        <p:spPr>
          <a:xfrm flipH="1" flipV="1">
            <a:off x="5122790" y="1157136"/>
            <a:ext cx="967060" cy="366004"/>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0EF5A4EC-734C-4110-8729-AEA8D769179C}"/>
              </a:ext>
            </a:extLst>
          </p:cNvPr>
          <p:cNvCxnSpPr>
            <a:cxnSpLocks/>
          </p:cNvCxnSpPr>
          <p:nvPr/>
        </p:nvCxnSpPr>
        <p:spPr>
          <a:xfrm flipH="1" flipV="1">
            <a:off x="4736273" y="765434"/>
            <a:ext cx="1314117" cy="72890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45A2A208-7A16-4380-9520-06087EDE6FCC}"/>
              </a:ext>
            </a:extLst>
          </p:cNvPr>
          <p:cNvCxnSpPr>
            <a:cxnSpLocks/>
          </p:cNvCxnSpPr>
          <p:nvPr/>
        </p:nvCxnSpPr>
        <p:spPr>
          <a:xfrm flipH="1" flipV="1">
            <a:off x="4880453" y="181503"/>
            <a:ext cx="1169936" cy="131283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a:extLst>
              <a:ext uri="{FF2B5EF4-FFF2-40B4-BE49-F238E27FC236}">
                <a16:creationId xmlns:a16="http://schemas.microsoft.com/office/drawing/2014/main" id="{B44C6D8B-7B90-4B49-AE9A-1311289ECA9F}"/>
              </a:ext>
            </a:extLst>
          </p:cNvPr>
          <p:cNvCxnSpPr>
            <a:cxnSpLocks/>
          </p:cNvCxnSpPr>
          <p:nvPr/>
        </p:nvCxnSpPr>
        <p:spPr>
          <a:xfrm flipV="1">
            <a:off x="6096000" y="782489"/>
            <a:ext cx="705644" cy="749295"/>
          </a:xfrm>
          <a:prstGeom prst="straightConnector1">
            <a:avLst/>
          </a:prstGeom>
          <a:ln w="41275">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82FA2EE1-2F72-4B74-8A15-D2261260FD3A}"/>
              </a:ext>
            </a:extLst>
          </p:cNvPr>
          <p:cNvCxnSpPr>
            <a:cxnSpLocks/>
          </p:cNvCxnSpPr>
          <p:nvPr/>
        </p:nvCxnSpPr>
        <p:spPr>
          <a:xfrm flipV="1">
            <a:off x="9622895" y="3637505"/>
            <a:ext cx="816505" cy="1419203"/>
          </a:xfrm>
          <a:prstGeom prst="straightConnector1">
            <a:avLst/>
          </a:prstGeom>
          <a:ln w="41275">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CB67764A-B8BB-4412-ACA2-888E8B4A7C5D}"/>
              </a:ext>
            </a:extLst>
          </p:cNvPr>
          <p:cNvCxnSpPr>
            <a:cxnSpLocks/>
            <a:stCxn id="14" idx="3"/>
          </p:cNvCxnSpPr>
          <p:nvPr/>
        </p:nvCxnSpPr>
        <p:spPr>
          <a:xfrm flipH="1" flipV="1">
            <a:off x="8334375" y="4424881"/>
            <a:ext cx="1263450" cy="621442"/>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A7B2743E-43BA-42CA-AFEB-4BA710D95302}"/>
              </a:ext>
            </a:extLst>
          </p:cNvPr>
          <p:cNvCxnSpPr>
            <a:cxnSpLocks/>
            <a:stCxn id="14" idx="4"/>
          </p:cNvCxnSpPr>
          <p:nvPr/>
        </p:nvCxnSpPr>
        <p:spPr>
          <a:xfrm flipH="1" flipV="1">
            <a:off x="8792993" y="5021252"/>
            <a:ext cx="829903" cy="35455"/>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F48A9450-BCDA-40E0-942D-DDB036930D7F}"/>
              </a:ext>
            </a:extLst>
          </p:cNvPr>
          <p:cNvCxnSpPr>
            <a:cxnSpLocks/>
          </p:cNvCxnSpPr>
          <p:nvPr/>
        </p:nvCxnSpPr>
        <p:spPr>
          <a:xfrm flipH="1" flipV="1">
            <a:off x="9146489" y="3755232"/>
            <a:ext cx="461504" cy="1281334"/>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9" name="Straight Connector 38">
            <a:extLst>
              <a:ext uri="{FF2B5EF4-FFF2-40B4-BE49-F238E27FC236}">
                <a16:creationId xmlns:a16="http://schemas.microsoft.com/office/drawing/2014/main" id="{710DD83C-4794-4FEE-AE65-E343B39310DF}"/>
              </a:ext>
            </a:extLst>
          </p:cNvPr>
          <p:cNvCxnSpPr>
            <a:cxnSpLocks/>
          </p:cNvCxnSpPr>
          <p:nvPr/>
        </p:nvCxnSpPr>
        <p:spPr>
          <a:xfrm flipH="1">
            <a:off x="4736272" y="181503"/>
            <a:ext cx="138032" cy="58393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5FCA9-4AAB-4EEA-A80E-A08347CFF4C8}"/>
              </a:ext>
            </a:extLst>
          </p:cNvPr>
          <p:cNvCxnSpPr>
            <a:cxnSpLocks/>
          </p:cNvCxnSpPr>
          <p:nvPr/>
        </p:nvCxnSpPr>
        <p:spPr>
          <a:xfrm>
            <a:off x="4874303" y="181503"/>
            <a:ext cx="248487" cy="97389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5BB281-03ED-47FE-8904-C3C2995B7580}"/>
              </a:ext>
            </a:extLst>
          </p:cNvPr>
          <p:cNvCxnSpPr>
            <a:cxnSpLocks/>
          </p:cNvCxnSpPr>
          <p:nvPr/>
        </p:nvCxnSpPr>
        <p:spPr>
          <a:xfrm>
            <a:off x="4736273" y="753691"/>
            <a:ext cx="386517" cy="40170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62B81-2181-431C-8DFF-F41BB513E28C}"/>
              </a:ext>
            </a:extLst>
          </p:cNvPr>
          <p:cNvCxnSpPr>
            <a:cxnSpLocks/>
          </p:cNvCxnSpPr>
          <p:nvPr/>
        </p:nvCxnSpPr>
        <p:spPr>
          <a:xfrm>
            <a:off x="4874302" y="175620"/>
            <a:ext cx="1917981" cy="615229"/>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51FA8E-8C57-46C3-AAD9-9871AFE5B075}"/>
              </a:ext>
            </a:extLst>
          </p:cNvPr>
          <p:cNvCxnSpPr>
            <a:cxnSpLocks/>
          </p:cNvCxnSpPr>
          <p:nvPr/>
        </p:nvCxnSpPr>
        <p:spPr>
          <a:xfrm>
            <a:off x="4736273" y="753691"/>
            <a:ext cx="2056010" cy="37159"/>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67F404-A40C-4AF6-9613-79045D368F3F}"/>
              </a:ext>
            </a:extLst>
          </p:cNvPr>
          <p:cNvCxnSpPr>
            <a:cxnSpLocks/>
          </p:cNvCxnSpPr>
          <p:nvPr/>
        </p:nvCxnSpPr>
        <p:spPr>
          <a:xfrm flipV="1">
            <a:off x="5122790" y="790848"/>
            <a:ext cx="1669493" cy="364548"/>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6F52F5C-CCF0-4A39-9B64-76D36A05EFB6}"/>
              </a:ext>
            </a:extLst>
          </p:cNvPr>
          <p:cNvCxnSpPr>
            <a:cxnSpLocks/>
          </p:cNvCxnSpPr>
          <p:nvPr/>
        </p:nvCxnSpPr>
        <p:spPr>
          <a:xfrm flipH="1">
            <a:off x="8326924" y="3744848"/>
            <a:ext cx="812114" cy="66964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7A2F82D-F0AB-4C56-9401-41AA7C420EAE}"/>
              </a:ext>
            </a:extLst>
          </p:cNvPr>
          <p:cNvCxnSpPr>
            <a:cxnSpLocks/>
          </p:cNvCxnSpPr>
          <p:nvPr/>
        </p:nvCxnSpPr>
        <p:spPr>
          <a:xfrm flipH="1">
            <a:off x="8792992" y="3755231"/>
            <a:ext cx="338595" cy="1255637"/>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6635F0-1821-4CA2-97CD-BAA71D9C9272}"/>
              </a:ext>
            </a:extLst>
          </p:cNvPr>
          <p:cNvCxnSpPr>
            <a:cxnSpLocks/>
          </p:cNvCxnSpPr>
          <p:nvPr/>
        </p:nvCxnSpPr>
        <p:spPr>
          <a:xfrm flipH="1" flipV="1">
            <a:off x="8324207" y="4424880"/>
            <a:ext cx="469266" cy="59626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D1073A-EDD3-4B91-AEBB-289C23B944D7}"/>
              </a:ext>
            </a:extLst>
          </p:cNvPr>
          <p:cNvCxnSpPr>
            <a:cxnSpLocks/>
          </p:cNvCxnSpPr>
          <p:nvPr/>
        </p:nvCxnSpPr>
        <p:spPr>
          <a:xfrm flipH="1">
            <a:off x="9146488" y="3635768"/>
            <a:ext cx="1292912" cy="119463"/>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B1C1E2-E05A-4146-B22A-CB5695EA08C5}"/>
              </a:ext>
            </a:extLst>
          </p:cNvPr>
          <p:cNvCxnSpPr>
            <a:cxnSpLocks/>
          </p:cNvCxnSpPr>
          <p:nvPr/>
        </p:nvCxnSpPr>
        <p:spPr>
          <a:xfrm flipH="1">
            <a:off x="8334375" y="3635656"/>
            <a:ext cx="2105025" cy="778840"/>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3255CC9-8A9A-474B-813C-3FDAF5AD7245}"/>
              </a:ext>
            </a:extLst>
          </p:cNvPr>
          <p:cNvCxnSpPr>
            <a:cxnSpLocks/>
          </p:cNvCxnSpPr>
          <p:nvPr/>
        </p:nvCxnSpPr>
        <p:spPr>
          <a:xfrm flipH="1">
            <a:off x="8792991" y="3647495"/>
            <a:ext cx="1646409" cy="1365575"/>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18FE81-41E9-46AF-AE97-8CBC7CECCCC8}"/>
                  </a:ext>
                </a:extLst>
              </p:cNvPr>
              <p:cNvSpPr txBox="1"/>
              <p:nvPr/>
            </p:nvSpPr>
            <p:spPr>
              <a:xfrm>
                <a:off x="6811396" y="21364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 name="TextBox 2">
                <a:extLst>
                  <a:ext uri="{FF2B5EF4-FFF2-40B4-BE49-F238E27FC236}">
                    <a16:creationId xmlns:a16="http://schemas.microsoft.com/office/drawing/2014/main" id="{8418FE81-41E9-46AF-AE97-8CBC7CECCCC8}"/>
                  </a:ext>
                </a:extLst>
              </p:cNvPr>
              <p:cNvSpPr txBox="1">
                <a:spLocks noRot="1" noChangeAspect="1" noMove="1" noResize="1" noEditPoints="1" noAdjustHandles="1" noChangeArrowheads="1" noChangeShapeType="1" noTextEdit="1"/>
              </p:cNvSpPr>
              <p:nvPr/>
            </p:nvSpPr>
            <p:spPr>
              <a:xfrm>
                <a:off x="6811396" y="213648"/>
                <a:ext cx="93063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142B6A4-1947-4222-B013-D1C805923697}"/>
                  </a:ext>
                </a:extLst>
              </p:cNvPr>
              <p:cNvSpPr txBox="1"/>
              <p:nvPr/>
            </p:nvSpPr>
            <p:spPr>
              <a:xfrm>
                <a:off x="10470206" y="3794243"/>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4142B6A4-1947-4222-B013-D1C805923697}"/>
                  </a:ext>
                </a:extLst>
              </p:cNvPr>
              <p:cNvSpPr txBox="1">
                <a:spLocks noRot="1" noChangeAspect="1" noMove="1" noResize="1" noEditPoints="1" noAdjustHandles="1" noChangeArrowheads="1" noChangeShapeType="1" noTextEdit="1"/>
              </p:cNvSpPr>
              <p:nvPr/>
            </p:nvSpPr>
            <p:spPr>
              <a:xfrm>
                <a:off x="10470206" y="3794243"/>
                <a:ext cx="930639" cy="46166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706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CB2CF5A-FF04-4C62-9431-96AFC2EE6C81}"/>
              </a:ext>
            </a:extLst>
          </p:cNvPr>
          <p:cNvCxnSpPr/>
          <p:nvPr/>
        </p:nvCxnSpPr>
        <p:spPr>
          <a:xfrm>
            <a:off x="6105525" y="181503"/>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F500FE-258C-4CE0-AF00-8FAC5671EB35}"/>
              </a:ext>
            </a:extLst>
          </p:cNvPr>
          <p:cNvCxnSpPr/>
          <p:nvPr/>
        </p:nvCxnSpPr>
        <p:spPr>
          <a:xfrm>
            <a:off x="9658350" y="3637505"/>
            <a:ext cx="0" cy="256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055E55A6-DBD2-42BF-B150-DC424925364F}"/>
              </a:ext>
            </a:extLst>
          </p:cNvPr>
          <p:cNvSpPr/>
          <p:nvPr/>
        </p:nvSpPr>
        <p:spPr>
          <a:xfrm rot="12548622">
            <a:off x="4799583" y="98756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8B232983-8DD1-4089-B565-A26E850EC86C}"/>
              </a:ext>
            </a:extLst>
          </p:cNvPr>
          <p:cNvSpPr/>
          <p:nvPr/>
        </p:nvSpPr>
        <p:spPr>
          <a:xfrm rot="12548622">
            <a:off x="8361932" y="4359413"/>
            <a:ext cx="2592836" cy="1394588"/>
          </a:xfrm>
          <a:prstGeom prst="parallelogram">
            <a:avLst>
              <a:gd name="adj" fmla="val 66282"/>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B42D4E-4A83-4BD6-ACA2-E7725A28D914}"/>
              </a:ext>
            </a:extLst>
          </p:cNvPr>
          <p:cNvSpPr/>
          <p:nvPr/>
        </p:nvSpPr>
        <p:spPr>
          <a:xfrm>
            <a:off x="6029325" y="1462615"/>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2AFF7-4FC5-46ED-8EF6-8AFB79572FEC}"/>
              </a:ext>
            </a:extLst>
          </p:cNvPr>
          <p:cNvSpPr/>
          <p:nvPr/>
        </p:nvSpPr>
        <p:spPr>
          <a:xfrm>
            <a:off x="9587441" y="4985798"/>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978567A-550E-4C72-9B1A-3A5D90219379}"/>
              </a:ext>
            </a:extLst>
          </p:cNvPr>
          <p:cNvCxnSpPr>
            <a:cxnSpLocks/>
            <a:stCxn id="6" idx="5"/>
          </p:cNvCxnSpPr>
          <p:nvPr/>
        </p:nvCxnSpPr>
        <p:spPr>
          <a:xfrm flipH="1" flipV="1">
            <a:off x="5122790" y="1157136"/>
            <a:ext cx="967060" cy="366004"/>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0EF5A4EC-734C-4110-8729-AEA8D769179C}"/>
              </a:ext>
            </a:extLst>
          </p:cNvPr>
          <p:cNvCxnSpPr>
            <a:cxnSpLocks/>
          </p:cNvCxnSpPr>
          <p:nvPr/>
        </p:nvCxnSpPr>
        <p:spPr>
          <a:xfrm flipH="1" flipV="1">
            <a:off x="4736273" y="765434"/>
            <a:ext cx="1314117" cy="72890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45A2A208-7A16-4380-9520-06087EDE6FCC}"/>
              </a:ext>
            </a:extLst>
          </p:cNvPr>
          <p:cNvCxnSpPr>
            <a:cxnSpLocks/>
          </p:cNvCxnSpPr>
          <p:nvPr/>
        </p:nvCxnSpPr>
        <p:spPr>
          <a:xfrm flipH="1" flipV="1">
            <a:off x="4880453" y="181503"/>
            <a:ext cx="1169936" cy="1312838"/>
          </a:xfrm>
          <a:prstGeom prst="straightConnector1">
            <a:avLst/>
          </a:prstGeom>
          <a:ln w="41275">
            <a:solidFill>
              <a:schemeClr val="accent5"/>
            </a:solidFill>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a:extLst>
              <a:ext uri="{FF2B5EF4-FFF2-40B4-BE49-F238E27FC236}">
                <a16:creationId xmlns:a16="http://schemas.microsoft.com/office/drawing/2014/main" id="{B44C6D8B-7B90-4B49-AE9A-1311289ECA9F}"/>
              </a:ext>
            </a:extLst>
          </p:cNvPr>
          <p:cNvCxnSpPr>
            <a:cxnSpLocks/>
          </p:cNvCxnSpPr>
          <p:nvPr/>
        </p:nvCxnSpPr>
        <p:spPr>
          <a:xfrm flipV="1">
            <a:off x="6096000" y="782489"/>
            <a:ext cx="705644" cy="749295"/>
          </a:xfrm>
          <a:prstGeom prst="straightConnector1">
            <a:avLst/>
          </a:prstGeom>
          <a:ln w="41275">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82FA2EE1-2F72-4B74-8A15-D2261260FD3A}"/>
              </a:ext>
            </a:extLst>
          </p:cNvPr>
          <p:cNvCxnSpPr>
            <a:cxnSpLocks/>
          </p:cNvCxnSpPr>
          <p:nvPr/>
        </p:nvCxnSpPr>
        <p:spPr>
          <a:xfrm flipV="1">
            <a:off x="9622895" y="3637505"/>
            <a:ext cx="816505" cy="1419203"/>
          </a:xfrm>
          <a:prstGeom prst="straightConnector1">
            <a:avLst/>
          </a:prstGeom>
          <a:ln w="41275">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CB67764A-B8BB-4412-ACA2-888E8B4A7C5D}"/>
              </a:ext>
            </a:extLst>
          </p:cNvPr>
          <p:cNvCxnSpPr>
            <a:cxnSpLocks/>
            <a:stCxn id="14" idx="3"/>
          </p:cNvCxnSpPr>
          <p:nvPr/>
        </p:nvCxnSpPr>
        <p:spPr>
          <a:xfrm flipH="1" flipV="1">
            <a:off x="8334375" y="4424881"/>
            <a:ext cx="1263450" cy="621442"/>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A7B2743E-43BA-42CA-AFEB-4BA710D95302}"/>
              </a:ext>
            </a:extLst>
          </p:cNvPr>
          <p:cNvCxnSpPr>
            <a:cxnSpLocks/>
            <a:stCxn id="14" idx="4"/>
          </p:cNvCxnSpPr>
          <p:nvPr/>
        </p:nvCxnSpPr>
        <p:spPr>
          <a:xfrm flipH="1" flipV="1">
            <a:off x="8792993" y="5021252"/>
            <a:ext cx="829903" cy="35455"/>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F48A9450-BCDA-40E0-942D-DDB036930D7F}"/>
              </a:ext>
            </a:extLst>
          </p:cNvPr>
          <p:cNvCxnSpPr>
            <a:cxnSpLocks/>
          </p:cNvCxnSpPr>
          <p:nvPr/>
        </p:nvCxnSpPr>
        <p:spPr>
          <a:xfrm flipH="1" flipV="1">
            <a:off x="9146489" y="3755232"/>
            <a:ext cx="461504" cy="1281334"/>
          </a:xfrm>
          <a:prstGeom prst="straightConnector1">
            <a:avLst/>
          </a:prstGeom>
          <a:ln w="412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39" name="Straight Connector 38">
            <a:extLst>
              <a:ext uri="{FF2B5EF4-FFF2-40B4-BE49-F238E27FC236}">
                <a16:creationId xmlns:a16="http://schemas.microsoft.com/office/drawing/2014/main" id="{710DD83C-4794-4FEE-AE65-E343B39310DF}"/>
              </a:ext>
            </a:extLst>
          </p:cNvPr>
          <p:cNvCxnSpPr>
            <a:cxnSpLocks/>
          </p:cNvCxnSpPr>
          <p:nvPr/>
        </p:nvCxnSpPr>
        <p:spPr>
          <a:xfrm flipH="1">
            <a:off x="4736272" y="181503"/>
            <a:ext cx="138032" cy="58393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5FCA9-4AAB-4EEA-A80E-A08347CFF4C8}"/>
              </a:ext>
            </a:extLst>
          </p:cNvPr>
          <p:cNvCxnSpPr>
            <a:cxnSpLocks/>
          </p:cNvCxnSpPr>
          <p:nvPr/>
        </p:nvCxnSpPr>
        <p:spPr>
          <a:xfrm>
            <a:off x="4874303" y="181503"/>
            <a:ext cx="248487" cy="97389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5BB281-03ED-47FE-8904-C3C2995B7580}"/>
              </a:ext>
            </a:extLst>
          </p:cNvPr>
          <p:cNvCxnSpPr>
            <a:cxnSpLocks/>
          </p:cNvCxnSpPr>
          <p:nvPr/>
        </p:nvCxnSpPr>
        <p:spPr>
          <a:xfrm>
            <a:off x="4736273" y="753691"/>
            <a:ext cx="386517" cy="40170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62B81-2181-431C-8DFF-F41BB513E28C}"/>
              </a:ext>
            </a:extLst>
          </p:cNvPr>
          <p:cNvCxnSpPr>
            <a:cxnSpLocks/>
          </p:cNvCxnSpPr>
          <p:nvPr/>
        </p:nvCxnSpPr>
        <p:spPr>
          <a:xfrm>
            <a:off x="4874302" y="175620"/>
            <a:ext cx="1917981" cy="615229"/>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51FA8E-8C57-46C3-AAD9-9871AFE5B075}"/>
              </a:ext>
            </a:extLst>
          </p:cNvPr>
          <p:cNvCxnSpPr>
            <a:cxnSpLocks/>
          </p:cNvCxnSpPr>
          <p:nvPr/>
        </p:nvCxnSpPr>
        <p:spPr>
          <a:xfrm>
            <a:off x="4736273" y="753691"/>
            <a:ext cx="2056010" cy="37159"/>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67F404-A40C-4AF6-9613-79045D368F3F}"/>
              </a:ext>
            </a:extLst>
          </p:cNvPr>
          <p:cNvCxnSpPr>
            <a:cxnSpLocks/>
          </p:cNvCxnSpPr>
          <p:nvPr/>
        </p:nvCxnSpPr>
        <p:spPr>
          <a:xfrm flipV="1">
            <a:off x="5122790" y="790848"/>
            <a:ext cx="1669493" cy="364548"/>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6F52F5C-CCF0-4A39-9B64-76D36A05EFB6}"/>
              </a:ext>
            </a:extLst>
          </p:cNvPr>
          <p:cNvCxnSpPr>
            <a:cxnSpLocks/>
          </p:cNvCxnSpPr>
          <p:nvPr/>
        </p:nvCxnSpPr>
        <p:spPr>
          <a:xfrm flipH="1">
            <a:off x="8326924" y="3744848"/>
            <a:ext cx="812114" cy="66964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7A2F82D-F0AB-4C56-9401-41AA7C420EAE}"/>
              </a:ext>
            </a:extLst>
          </p:cNvPr>
          <p:cNvCxnSpPr>
            <a:cxnSpLocks/>
          </p:cNvCxnSpPr>
          <p:nvPr/>
        </p:nvCxnSpPr>
        <p:spPr>
          <a:xfrm flipH="1">
            <a:off x="8792992" y="3755231"/>
            <a:ext cx="338595" cy="1255637"/>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6635F0-1821-4CA2-97CD-BAA71D9C9272}"/>
              </a:ext>
            </a:extLst>
          </p:cNvPr>
          <p:cNvCxnSpPr>
            <a:cxnSpLocks/>
          </p:cNvCxnSpPr>
          <p:nvPr/>
        </p:nvCxnSpPr>
        <p:spPr>
          <a:xfrm flipH="1" flipV="1">
            <a:off x="8324207" y="4424880"/>
            <a:ext cx="469266" cy="59626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D1073A-EDD3-4B91-AEBB-289C23B944D7}"/>
              </a:ext>
            </a:extLst>
          </p:cNvPr>
          <p:cNvCxnSpPr>
            <a:cxnSpLocks/>
          </p:cNvCxnSpPr>
          <p:nvPr/>
        </p:nvCxnSpPr>
        <p:spPr>
          <a:xfrm flipH="1">
            <a:off x="9146488" y="3635768"/>
            <a:ext cx="1292912" cy="119463"/>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B1C1E2-E05A-4146-B22A-CB5695EA08C5}"/>
              </a:ext>
            </a:extLst>
          </p:cNvPr>
          <p:cNvCxnSpPr>
            <a:cxnSpLocks/>
          </p:cNvCxnSpPr>
          <p:nvPr/>
        </p:nvCxnSpPr>
        <p:spPr>
          <a:xfrm flipH="1">
            <a:off x="8334375" y="3635656"/>
            <a:ext cx="2105025" cy="778840"/>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3255CC9-8A9A-474B-813C-3FDAF5AD7245}"/>
              </a:ext>
            </a:extLst>
          </p:cNvPr>
          <p:cNvCxnSpPr>
            <a:cxnSpLocks/>
          </p:cNvCxnSpPr>
          <p:nvPr/>
        </p:nvCxnSpPr>
        <p:spPr>
          <a:xfrm flipH="1">
            <a:off x="8792991" y="3647495"/>
            <a:ext cx="1646409" cy="1365575"/>
          </a:xfrm>
          <a:prstGeom prst="line">
            <a:avLst/>
          </a:prstGeom>
          <a:ln w="15875">
            <a:solidFill>
              <a:schemeClr val="accent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18FE81-41E9-46AF-AE97-8CBC7CECCCC8}"/>
                  </a:ext>
                </a:extLst>
              </p:cNvPr>
              <p:cNvSpPr txBox="1"/>
              <p:nvPr/>
            </p:nvSpPr>
            <p:spPr>
              <a:xfrm>
                <a:off x="6811396" y="21364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 name="TextBox 2">
                <a:extLst>
                  <a:ext uri="{FF2B5EF4-FFF2-40B4-BE49-F238E27FC236}">
                    <a16:creationId xmlns:a16="http://schemas.microsoft.com/office/drawing/2014/main" id="{8418FE81-41E9-46AF-AE97-8CBC7CECCCC8}"/>
                  </a:ext>
                </a:extLst>
              </p:cNvPr>
              <p:cNvSpPr txBox="1">
                <a:spLocks noRot="1" noChangeAspect="1" noMove="1" noResize="1" noEditPoints="1" noAdjustHandles="1" noChangeArrowheads="1" noChangeShapeType="1" noTextEdit="1"/>
              </p:cNvSpPr>
              <p:nvPr/>
            </p:nvSpPr>
            <p:spPr>
              <a:xfrm>
                <a:off x="6811396" y="21364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142B6A4-1947-4222-B013-D1C805923697}"/>
                  </a:ext>
                </a:extLst>
              </p:cNvPr>
              <p:cNvSpPr txBox="1"/>
              <p:nvPr/>
            </p:nvSpPr>
            <p:spPr>
              <a:xfrm>
                <a:off x="10470206" y="3794243"/>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4142B6A4-1947-4222-B013-D1C805923697}"/>
                  </a:ext>
                </a:extLst>
              </p:cNvPr>
              <p:cNvSpPr txBox="1">
                <a:spLocks noRot="1" noChangeAspect="1" noMove="1" noResize="1" noEditPoints="1" noAdjustHandles="1" noChangeArrowheads="1" noChangeShapeType="1" noTextEdit="1"/>
              </p:cNvSpPr>
              <p:nvPr/>
            </p:nvSpPr>
            <p:spPr>
              <a:xfrm>
                <a:off x="10470206" y="3794243"/>
                <a:ext cx="930639" cy="461665"/>
              </a:xfrm>
              <a:prstGeom prst="rect">
                <a:avLst/>
              </a:prstGeom>
              <a:blipFill>
                <a:blip r:embed="rId4"/>
                <a:stretch>
                  <a:fillRect/>
                </a:stretch>
              </a:blipFill>
            </p:spPr>
            <p:txBody>
              <a:bodyPr/>
              <a:lstStyle/>
              <a:p>
                <a:r>
                  <a:rPr lang="en-US">
                    <a:noFill/>
                  </a:rPr>
                  <a:t> </a:t>
                </a:r>
              </a:p>
            </p:txBody>
          </p:sp>
        </mc:Fallback>
      </mc:AlternateContent>
      <p:sp>
        <p:nvSpPr>
          <p:cNvPr id="34" name="Arc 33">
            <a:extLst>
              <a:ext uri="{FF2B5EF4-FFF2-40B4-BE49-F238E27FC236}">
                <a16:creationId xmlns:a16="http://schemas.microsoft.com/office/drawing/2014/main" id="{2CB8B379-0767-4A3B-A349-43640DC56C6B}"/>
              </a:ext>
            </a:extLst>
          </p:cNvPr>
          <p:cNvSpPr/>
          <p:nvPr/>
        </p:nvSpPr>
        <p:spPr>
          <a:xfrm rot="20292222">
            <a:off x="7788485" y="1900042"/>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66D0462D-FA79-4E5B-8E48-014A6E48BE55}"/>
              </a:ext>
            </a:extLst>
          </p:cNvPr>
          <p:cNvSpPr/>
          <p:nvPr/>
        </p:nvSpPr>
        <p:spPr>
          <a:xfrm rot="3574134">
            <a:off x="8467260" y="2839183"/>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8ED3D0D-14A3-48B8-999A-4C845757FAF8}"/>
                  </a:ext>
                </a:extLst>
              </p:cNvPr>
              <p:cNvSpPr txBox="1"/>
              <p:nvPr/>
            </p:nvSpPr>
            <p:spPr>
              <a:xfrm>
                <a:off x="8444382" y="2003479"/>
                <a:ext cx="23569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SO</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m:oMathPara>
                </a14:m>
                <a:endParaRPr lang="en-US" sz="2400" dirty="0"/>
              </a:p>
            </p:txBody>
          </p:sp>
        </mc:Choice>
        <mc:Fallback>
          <p:sp>
            <p:nvSpPr>
              <p:cNvPr id="37" name="TextBox 36">
                <a:extLst>
                  <a:ext uri="{FF2B5EF4-FFF2-40B4-BE49-F238E27FC236}">
                    <a16:creationId xmlns:a16="http://schemas.microsoft.com/office/drawing/2014/main" id="{A8ED3D0D-14A3-48B8-999A-4C845757FAF8}"/>
                  </a:ext>
                </a:extLst>
              </p:cNvPr>
              <p:cNvSpPr txBox="1">
                <a:spLocks noRot="1" noChangeAspect="1" noMove="1" noResize="1" noEditPoints="1" noAdjustHandles="1" noChangeArrowheads="1" noChangeShapeType="1" noTextEdit="1"/>
              </p:cNvSpPr>
              <p:nvPr/>
            </p:nvSpPr>
            <p:spPr>
              <a:xfrm>
                <a:off x="8444382" y="2003479"/>
                <a:ext cx="2356968" cy="369332"/>
              </a:xfrm>
              <a:prstGeom prst="rect">
                <a:avLst/>
              </a:prstGeom>
              <a:blipFill>
                <a:blip r:embed="rId5"/>
                <a:stretch>
                  <a:fillRect r="-517" b="-35000"/>
                </a:stretch>
              </a:blipFill>
            </p:spPr>
            <p:txBody>
              <a:bodyPr/>
              <a:lstStyle/>
              <a:p>
                <a:r>
                  <a:rPr lang="en-US">
                    <a:noFill/>
                  </a:rPr>
                  <a:t> </a:t>
                </a:r>
              </a:p>
            </p:txBody>
          </p:sp>
        </mc:Fallback>
      </mc:AlternateContent>
    </p:spTree>
    <p:extLst>
      <p:ext uri="{BB962C8B-B14F-4D97-AF65-F5344CB8AC3E}">
        <p14:creationId xmlns:p14="http://schemas.microsoft.com/office/powerpoint/2010/main" val="349383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096000" y="476250"/>
            <a:ext cx="1247775" cy="1247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206144" y="1171852"/>
            <a:ext cx="470517" cy="47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7253056" y="5486400"/>
            <a:ext cx="713326" cy="71332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629094" y="5580752"/>
            <a:ext cx="392403" cy="3924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p:nvPr/>
        </p:nvCxnSpPr>
        <p:spPr>
          <a:xfrm>
            <a:off x="6719887" y="1046751"/>
            <a:ext cx="917799" cy="1230371"/>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396419"/>
            <a:ext cx="1811765" cy="880703"/>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6717446" y="799955"/>
            <a:ext cx="1484573" cy="257743"/>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6729638" y="1057698"/>
            <a:ext cx="2711764" cy="332949"/>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6729638" y="1053041"/>
            <a:ext cx="2351400" cy="1231944"/>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407110"/>
            <a:ext cx="352315" cy="877668"/>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19" y="799748"/>
            <a:ext cx="1239383" cy="6073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1116418" cy="1184760"/>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7565479" y="4278990"/>
            <a:ext cx="79096" cy="152131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368491" cy="1184759"/>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7554313" y="5127364"/>
            <a:ext cx="1526725" cy="672938"/>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7565479" y="5800302"/>
            <a:ext cx="12691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176290" cy="1532199"/>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820865" y="5127364"/>
            <a:ext cx="258926" cy="672937"/>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8000"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0800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080057" cy="369332"/>
              </a:xfrm>
              <a:prstGeom prst="rect">
                <a:avLst/>
              </a:prstGeom>
              <a:blipFill>
                <a:blip r:embed="rId5"/>
                <a:stretch>
                  <a:fillRect l="-2639" t="-50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B636E66-2C9A-4E11-85DC-238DC3E68521}"/>
                  </a:ext>
                </a:extLst>
              </p:cNvPr>
              <p:cNvSpPr txBox="1"/>
              <p:nvPr/>
            </p:nvSpPr>
            <p:spPr>
              <a:xfrm>
                <a:off x="6058523" y="106328"/>
                <a:ext cx="5109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45" name="TextBox 44">
                <a:extLst>
                  <a:ext uri="{FF2B5EF4-FFF2-40B4-BE49-F238E27FC236}">
                    <a16:creationId xmlns:a16="http://schemas.microsoft.com/office/drawing/2014/main" id="{1B636E66-2C9A-4E11-85DC-238DC3E68521}"/>
                  </a:ext>
                </a:extLst>
              </p:cNvPr>
              <p:cNvSpPr txBox="1">
                <a:spLocks noRot="1" noChangeAspect="1" noMove="1" noResize="1" noEditPoints="1" noAdjustHandles="1" noChangeArrowheads="1" noChangeShapeType="1" noTextEdit="1"/>
              </p:cNvSpPr>
              <p:nvPr/>
            </p:nvSpPr>
            <p:spPr>
              <a:xfrm>
                <a:off x="6058523" y="106328"/>
                <a:ext cx="510909"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901C848-7944-441D-AB98-97731035775A}"/>
                  </a:ext>
                </a:extLst>
              </p:cNvPr>
              <p:cNvSpPr txBox="1"/>
              <p:nvPr/>
            </p:nvSpPr>
            <p:spPr>
              <a:xfrm>
                <a:off x="7374246" y="90404"/>
                <a:ext cx="510781"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𝑗</m:t>
                          </m:r>
                        </m:sub>
                      </m:sSub>
                    </m:oMath>
                  </m:oMathPara>
                </a14:m>
                <a:endParaRPr lang="en-US" sz="2400" dirty="0"/>
              </a:p>
            </p:txBody>
          </p:sp>
        </mc:Choice>
        <mc:Fallback xmlns="">
          <p:sp>
            <p:nvSpPr>
              <p:cNvPr id="46" name="TextBox 45">
                <a:extLst>
                  <a:ext uri="{FF2B5EF4-FFF2-40B4-BE49-F238E27FC236}">
                    <a16:creationId xmlns:a16="http://schemas.microsoft.com/office/drawing/2014/main" id="{8901C848-7944-441D-AB98-97731035775A}"/>
                  </a:ext>
                </a:extLst>
              </p:cNvPr>
              <p:cNvSpPr txBox="1">
                <a:spLocks noRot="1" noChangeAspect="1" noMove="1" noResize="1" noEditPoints="1" noAdjustHandles="1" noChangeArrowheads="1" noChangeShapeType="1" noTextEdit="1"/>
              </p:cNvSpPr>
              <p:nvPr/>
            </p:nvSpPr>
            <p:spPr>
              <a:xfrm>
                <a:off x="7374246" y="90404"/>
                <a:ext cx="510781" cy="491417"/>
              </a:xfrm>
              <a:prstGeom prst="rect">
                <a:avLst/>
              </a:prstGeom>
              <a:blipFill>
                <a:blip r:embed="rId6"/>
                <a:stretch>
                  <a:fillRect b="-1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D5C5928-737E-4739-AD04-2C01E519A0CA}"/>
                  </a:ext>
                </a:extLst>
              </p:cNvPr>
              <p:cNvSpPr txBox="1"/>
              <p:nvPr/>
            </p:nvSpPr>
            <p:spPr>
              <a:xfrm>
                <a:off x="6058523" y="3528842"/>
                <a:ext cx="540854" cy="4619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up>
                          <m:r>
                            <a:rPr lang="en-US" sz="2400" b="0" i="0" smtClean="0">
                              <a:latin typeface="Cambria Math" panose="02040503050406030204" pitchFamily="18" charset="0"/>
                            </a:rPr>
                            <m:t>′</m:t>
                          </m:r>
                        </m:sup>
                      </m:sSubSup>
                    </m:oMath>
                  </m:oMathPara>
                </a14:m>
                <a:endParaRPr lang="en-US" sz="2400" dirty="0"/>
              </a:p>
            </p:txBody>
          </p:sp>
        </mc:Choice>
        <mc:Fallback xmlns="">
          <p:sp>
            <p:nvSpPr>
              <p:cNvPr id="47" name="TextBox 46">
                <a:extLst>
                  <a:ext uri="{FF2B5EF4-FFF2-40B4-BE49-F238E27FC236}">
                    <a16:creationId xmlns:a16="http://schemas.microsoft.com/office/drawing/2014/main" id="{9D5C5928-737E-4739-AD04-2C01E519A0CA}"/>
                  </a:ext>
                </a:extLst>
              </p:cNvPr>
              <p:cNvSpPr txBox="1">
                <a:spLocks noRot="1" noChangeAspect="1" noMove="1" noResize="1" noEditPoints="1" noAdjustHandles="1" noChangeArrowheads="1" noChangeShapeType="1" noTextEdit="1"/>
              </p:cNvSpPr>
              <p:nvPr/>
            </p:nvSpPr>
            <p:spPr>
              <a:xfrm>
                <a:off x="6058523" y="3528842"/>
                <a:ext cx="540854" cy="461921"/>
              </a:xfrm>
              <a:prstGeom prst="rect">
                <a:avLst/>
              </a:prstGeom>
              <a:blipFill>
                <a:blip r:embed="rId7"/>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19D258B-4FE4-450F-839D-5EAB80F4FDFC}"/>
                  </a:ext>
                </a:extLst>
              </p:cNvPr>
              <p:cNvSpPr txBox="1"/>
              <p:nvPr/>
            </p:nvSpPr>
            <p:spPr>
              <a:xfrm>
                <a:off x="7341496" y="3175847"/>
                <a:ext cx="540854" cy="5037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𝑗</m:t>
                          </m:r>
                        </m:sub>
                        <m:sup>
                          <m:r>
                            <a:rPr lang="en-US" sz="2400" b="0" i="0" smtClean="0">
                              <a:latin typeface="Cambria Math" panose="02040503050406030204" pitchFamily="18" charset="0"/>
                            </a:rPr>
                            <m:t>′</m:t>
                          </m:r>
                        </m:sup>
                      </m:sSubSup>
                    </m:oMath>
                  </m:oMathPara>
                </a14:m>
                <a:endParaRPr lang="en-US" sz="2400" dirty="0"/>
              </a:p>
            </p:txBody>
          </p:sp>
        </mc:Choice>
        <mc:Fallback xmlns="">
          <p:sp>
            <p:nvSpPr>
              <p:cNvPr id="48" name="TextBox 47">
                <a:extLst>
                  <a:ext uri="{FF2B5EF4-FFF2-40B4-BE49-F238E27FC236}">
                    <a16:creationId xmlns:a16="http://schemas.microsoft.com/office/drawing/2014/main" id="{819D258B-4FE4-450F-839D-5EAB80F4FDFC}"/>
                  </a:ext>
                </a:extLst>
              </p:cNvPr>
              <p:cNvSpPr txBox="1">
                <a:spLocks noRot="1" noChangeAspect="1" noMove="1" noResize="1" noEditPoints="1" noAdjustHandles="1" noChangeArrowheads="1" noChangeShapeType="1" noTextEdit="1"/>
              </p:cNvSpPr>
              <p:nvPr/>
            </p:nvSpPr>
            <p:spPr>
              <a:xfrm>
                <a:off x="7341496" y="3175847"/>
                <a:ext cx="540854" cy="503728"/>
              </a:xfrm>
              <a:prstGeom prst="rect">
                <a:avLst/>
              </a:prstGeom>
              <a:blipFill>
                <a:blip r:embed="rId8"/>
                <a:stretch>
                  <a:fillRect b="-9639"/>
                </a:stretch>
              </a:blipFill>
            </p:spPr>
            <p:txBody>
              <a:bodyPr/>
              <a:lstStyle/>
              <a:p>
                <a:r>
                  <a:rPr lang="en-US">
                    <a:noFill/>
                  </a:rPr>
                  <a:t> </a:t>
                </a:r>
              </a:p>
            </p:txBody>
          </p:sp>
        </mc:Fallback>
      </mc:AlternateContent>
      <p:sp>
        <p:nvSpPr>
          <p:cNvPr id="49" name="Title 1">
            <a:extLst>
              <a:ext uri="{FF2B5EF4-FFF2-40B4-BE49-F238E27FC236}">
                <a16:creationId xmlns:a16="http://schemas.microsoft.com/office/drawing/2014/main" id="{55F7C206-FD81-432F-9CC7-4960376F6EC1}"/>
              </a:ext>
            </a:extLst>
          </p:cNvPr>
          <p:cNvSpPr txBox="1">
            <a:spLocks/>
          </p:cNvSpPr>
          <p:nvPr/>
        </p:nvSpPr>
        <p:spPr>
          <a:xfrm>
            <a:off x="681648" y="292963"/>
            <a:ext cx="3933390" cy="4937287"/>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sz="4800"/>
              <a:t>Beardon &amp; Minda</a:t>
            </a:r>
            <a:endParaRPr lang="en-US" sz="4800" dirty="0"/>
          </a:p>
        </p:txBody>
      </p:sp>
      <p:sp>
        <p:nvSpPr>
          <p:cNvPr id="50" name="TextBox 49">
            <a:extLst>
              <a:ext uri="{FF2B5EF4-FFF2-40B4-BE49-F238E27FC236}">
                <a16:creationId xmlns:a16="http://schemas.microsoft.com/office/drawing/2014/main" id="{D2F970EA-0367-4541-A377-217FE3DE7C54}"/>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926053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CA4D2B7-73CF-4C6E-A10A-9623DCE1190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 – Spheres </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69332"/>
              </a:xfrm>
              <a:prstGeom prst="rect">
                <a:avLst/>
              </a:prstGeom>
              <a:blipFill>
                <a:blip r:embed="rId3"/>
                <a:stretch>
                  <a:fillRect l="-22667" t="-1667" r="-50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22667" r="-50667" b="-3226"/>
                </a:stretch>
              </a:blipFill>
            </p:spPr>
            <p:txBody>
              <a:bodyPr/>
              <a:lstStyle/>
              <a:p>
                <a:r>
                  <a:rPr lang="en-US">
                    <a:noFill/>
                  </a:rPr>
                  <a:t> </a:t>
                </a:r>
              </a:p>
            </p:txBody>
          </p:sp>
        </mc:Fallback>
      </mc:AlternateContent>
    </p:spTree>
    <p:extLst>
      <p:ext uri="{BB962C8B-B14F-4D97-AF65-F5344CB8AC3E}">
        <p14:creationId xmlns:p14="http://schemas.microsoft.com/office/powerpoint/2010/main" val="2400440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CA4D2B7-73CF-4C6E-A10A-9623DCE1190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 – Spheres </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3">
              <a:alpha val="87000"/>
            </a:schemeClr>
          </a:solidFill>
          <a:ln>
            <a:solidFill>
              <a:schemeClr val="accent3">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3">
              <a:alpha val="87000"/>
            </a:schemeClr>
          </a:solidFill>
          <a:ln>
            <a:solidFill>
              <a:schemeClr val="accent3">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22667" r="-50667" b="-3226"/>
                </a:stretch>
              </a:blipFill>
            </p:spPr>
            <p:txBody>
              <a:bodyPr/>
              <a:lstStyle/>
              <a:p>
                <a:r>
                  <a:rPr lang="en-US">
                    <a:noFill/>
                  </a:rPr>
                  <a:t> </a:t>
                </a:r>
              </a:p>
            </p:txBody>
          </p:sp>
        </mc:Fallback>
      </mc:AlternateContent>
    </p:spTree>
    <p:extLst>
      <p:ext uri="{BB962C8B-B14F-4D97-AF65-F5344CB8AC3E}">
        <p14:creationId xmlns:p14="http://schemas.microsoft.com/office/powerpoint/2010/main" val="531431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CA4D2B7-73CF-4C6E-A10A-9623DCE1190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 – Spheres </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3">
              <a:alpha val="87000"/>
            </a:schemeClr>
          </a:solidFill>
          <a:ln>
            <a:solidFill>
              <a:schemeClr val="accent3">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3">
              <a:alpha val="87000"/>
            </a:schemeClr>
          </a:solidFill>
          <a:ln>
            <a:solidFill>
              <a:schemeClr val="accent3">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5"/>
                <a:stretch>
                  <a:fillRect l="-2290" t="-5000" b="-35000"/>
                </a:stretch>
              </a:blipFill>
            </p:spPr>
            <p:txBody>
              <a:bodyPr/>
              <a:lstStyle/>
              <a:p>
                <a:r>
                  <a:rPr lang="en-US">
                    <a:noFill/>
                  </a:rPr>
                  <a:t> </a:t>
                </a:r>
              </a:p>
            </p:txBody>
          </p:sp>
        </mc:Fallback>
      </mc:AlternateContent>
    </p:spTree>
    <p:extLst>
      <p:ext uri="{BB962C8B-B14F-4D97-AF65-F5344CB8AC3E}">
        <p14:creationId xmlns:p14="http://schemas.microsoft.com/office/powerpoint/2010/main" val="26286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CA4D2B7-73CF-4C6E-A10A-9623DCE1190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 – Spheres </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5">
              <a:alpha val="87000"/>
            </a:scheme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3">
              <a:alpha val="87000"/>
            </a:schemeClr>
          </a:solidFill>
          <a:ln>
            <a:solidFill>
              <a:schemeClr val="accent3">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3">
              <a:alpha val="87000"/>
            </a:schemeClr>
          </a:solidFill>
          <a:ln>
            <a:solidFill>
              <a:schemeClr val="accent3">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a:ln>
            <a:prstDash val="dash"/>
          </a:ln>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a:ln>
            <a:solidFill>
              <a:schemeClr val="accent1"/>
            </a:solidFill>
            <a:prstDash val="dash"/>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22667" t="-1613" r="-50667"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4"/>
                <a:stretch>
                  <a:fillRect l="-22667" r="-50667"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393284" cy="369332"/>
              </a:xfrm>
              <a:prstGeom prst="rect">
                <a:avLst/>
              </a:prstGeom>
              <a:blipFill>
                <a:blip r:embed="rId5"/>
                <a:stretch>
                  <a:fillRect l="-2290" t="-5000" b="-35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E3D3DAE-5620-404A-B546-003020E7C344}"/>
              </a:ext>
            </a:extLst>
          </p:cNvPr>
          <p:cNvSpPr txBox="1"/>
          <p:nvPr/>
        </p:nvSpPr>
        <p:spPr>
          <a:xfrm>
            <a:off x="1100552" y="643466"/>
            <a:ext cx="3477491" cy="830997"/>
          </a:xfrm>
          <a:prstGeom prst="rect">
            <a:avLst/>
          </a:prstGeom>
          <a:noFill/>
        </p:spPr>
        <p:txBody>
          <a:bodyPr wrap="square" rtlCol="0">
            <a:spAutoFit/>
          </a:bodyPr>
          <a:lstStyle/>
          <a:p>
            <a:r>
              <a:rPr lang="en-US" sz="2400" b="1" dirty="0"/>
              <a:t>Requires </a:t>
            </a:r>
            <a:r>
              <a:rPr lang="en-US" sz="2400" b="1" i="1" dirty="0"/>
              <a:t>less</a:t>
            </a:r>
            <a:r>
              <a:rPr lang="en-US" sz="2400" b="1" dirty="0"/>
              <a:t> inversive distance information</a:t>
            </a:r>
          </a:p>
        </p:txBody>
      </p:sp>
    </p:spTree>
    <p:extLst>
      <p:ext uri="{BB962C8B-B14F-4D97-AF65-F5344CB8AC3E}">
        <p14:creationId xmlns:p14="http://schemas.microsoft.com/office/powerpoint/2010/main" val="24328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sz="2400" b="1" dirty="0"/>
                  <a:t>Ideal Points: </a:t>
                </a:r>
                <a:r>
                  <a:rPr lang="en-US" sz="2400" dirty="0"/>
                  <a:t>Only need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b="1" dirty="0"/>
                  <a:t> </a:t>
                </a:r>
                <a:r>
                  <a:rPr lang="en-US" sz="2400" dirty="0"/>
                  <a:t>for chosen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oMath>
                </a14:m>
                <a:r>
                  <a:rPr lang="en-US" sz="2400" b="1" dirty="0"/>
                  <a:t> </a:t>
                </a:r>
                <a:r>
                  <a:rPr lang="en-US" sz="2400" dirty="0"/>
                  <a:t>in independent </a:t>
                </a:r>
                <a:r>
                  <a:rPr lang="en-US" sz="2400" dirty="0" err="1"/>
                  <a:t>subcollection</a:t>
                </a:r>
                <a:r>
                  <a:rPr lang="en-US" sz="2400" dirty="0"/>
                  <a:t>.</a:t>
                </a:r>
              </a:p>
              <a:p>
                <a:pPr marL="0" indent="0">
                  <a:buNone/>
                </a:pPr>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1295" t="-5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60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sz="2400" b="1" dirty="0"/>
                  <a:t>Ideal Points: </a:t>
                </a:r>
                <a:r>
                  <a:rPr lang="en-US" sz="2400" dirty="0"/>
                  <a:t>Only need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b="1" dirty="0"/>
                  <a:t> </a:t>
                </a:r>
                <a:r>
                  <a:rPr lang="en-US" sz="2400" dirty="0"/>
                  <a:t>for chosen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oMath>
                </a14:m>
                <a:r>
                  <a:rPr lang="en-US" sz="2400" b="1" dirty="0"/>
                  <a:t> </a:t>
                </a:r>
                <a:r>
                  <a:rPr lang="en-US" sz="2400" dirty="0"/>
                  <a:t>in independent </a:t>
                </a:r>
                <a:r>
                  <a:rPr lang="en-US" sz="2400" dirty="0" err="1"/>
                  <a:t>subcollection</a:t>
                </a:r>
                <a:r>
                  <a:rPr lang="en-US" sz="2400" dirty="0"/>
                  <a:t>.</a:t>
                </a:r>
              </a:p>
              <a:p>
                <a:pPr marL="0" indent="0">
                  <a:buNone/>
                </a:pPr>
                <a:endParaRPr lang="en-US" sz="2400" dirty="0"/>
              </a:p>
              <a:p>
                <a:r>
                  <a:rPr lang="en-US" sz="2400" b="1" dirty="0"/>
                  <a:t>Ideal points and spheres:</a:t>
                </a:r>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1295" t="-5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781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sz="2400" b="1" dirty="0"/>
                  <a:t>Ideal Points: </a:t>
                </a:r>
                <a:r>
                  <a:rPr lang="en-US" sz="2400" dirty="0"/>
                  <a:t>Only need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b="1" dirty="0"/>
                  <a:t> </a:t>
                </a:r>
                <a:r>
                  <a:rPr lang="en-US" sz="2400" dirty="0"/>
                  <a:t>for chosen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oMath>
                </a14:m>
                <a:r>
                  <a:rPr lang="en-US" sz="2400" b="1" dirty="0"/>
                  <a:t> </a:t>
                </a:r>
                <a:r>
                  <a:rPr lang="en-US" sz="2400" dirty="0"/>
                  <a:t>in independent </a:t>
                </a:r>
                <a:r>
                  <a:rPr lang="en-US" sz="2400" dirty="0" err="1"/>
                  <a:t>subcollection</a:t>
                </a:r>
                <a:r>
                  <a:rPr lang="en-US" sz="2400" dirty="0"/>
                  <a:t>.</a:t>
                </a:r>
              </a:p>
              <a:p>
                <a:endParaRPr lang="en-US" sz="2400" dirty="0"/>
              </a:p>
              <a:p>
                <a:r>
                  <a:rPr lang="en-US" sz="2400" b="1" dirty="0"/>
                  <a:t>Ideal points and spheres:</a:t>
                </a:r>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1295" t="-5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F8364A9-EF68-45E9-AE4F-9D2A183392E4}"/>
              </a:ext>
            </a:extLst>
          </p:cNvPr>
          <p:cNvSpPr/>
          <p:nvPr/>
        </p:nvSpPr>
        <p:spPr>
          <a:xfrm>
            <a:off x="5551488" y="3241964"/>
            <a:ext cx="1930323" cy="1930323"/>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98DFE65-C7CB-435B-90E0-00A9BDDAC367}"/>
              </a:ext>
            </a:extLst>
          </p:cNvPr>
          <p:cNvSpPr/>
          <p:nvPr/>
        </p:nvSpPr>
        <p:spPr>
          <a:xfrm>
            <a:off x="5558088" y="4148939"/>
            <a:ext cx="1930322" cy="27107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88A4BC-4735-45D1-B153-0BCB3F88E171}"/>
              </a:ext>
            </a:extLst>
          </p:cNvPr>
          <p:cNvSpPr/>
          <p:nvPr/>
        </p:nvSpPr>
        <p:spPr>
          <a:xfrm>
            <a:off x="8251944" y="5274370"/>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82B54B7-9656-4C47-B1EC-B92A09E98D42}"/>
              </a:ext>
            </a:extLst>
          </p:cNvPr>
          <p:cNvSpPr/>
          <p:nvPr/>
        </p:nvSpPr>
        <p:spPr>
          <a:xfrm>
            <a:off x="8566865" y="4018436"/>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5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sz="2400" b="1" dirty="0"/>
                  <a:t>Ideal Points: </a:t>
                </a:r>
                <a:r>
                  <a:rPr lang="en-US" sz="2400" dirty="0"/>
                  <a:t>Only need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b="1" dirty="0"/>
                  <a:t> </a:t>
                </a:r>
                <a:r>
                  <a:rPr lang="en-US" sz="2400" dirty="0"/>
                  <a:t>for chosen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oMath>
                </a14:m>
                <a:r>
                  <a:rPr lang="en-US" sz="2400" b="1" dirty="0"/>
                  <a:t> </a:t>
                </a:r>
                <a:r>
                  <a:rPr lang="en-US" sz="2400" dirty="0"/>
                  <a:t>in independent </a:t>
                </a:r>
                <a:r>
                  <a:rPr lang="en-US" sz="2400" dirty="0" err="1"/>
                  <a:t>subcollection</a:t>
                </a:r>
                <a:r>
                  <a:rPr lang="en-US" sz="2400" dirty="0"/>
                  <a:t>.</a:t>
                </a:r>
              </a:p>
              <a:p>
                <a:pPr marL="0" indent="0">
                  <a:buNone/>
                </a:pPr>
                <a:endParaRPr lang="en-US" sz="2400" dirty="0"/>
              </a:p>
              <a:p>
                <a:r>
                  <a:rPr lang="en-US" sz="2400" b="1" dirty="0"/>
                  <a:t>Ideal points and spheres:</a:t>
                </a:r>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1295" t="-5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0EF248B-3E12-444A-B17A-C96FC2D9ED37}"/>
              </a:ext>
            </a:extLst>
          </p:cNvPr>
          <p:cNvSpPr/>
          <p:nvPr/>
        </p:nvSpPr>
        <p:spPr>
          <a:xfrm>
            <a:off x="5551488" y="3241964"/>
            <a:ext cx="1930323" cy="1930323"/>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C0B5B37-D4E1-4C2F-BF2D-98080BFDC7F0}"/>
              </a:ext>
            </a:extLst>
          </p:cNvPr>
          <p:cNvSpPr/>
          <p:nvPr/>
        </p:nvSpPr>
        <p:spPr>
          <a:xfrm>
            <a:off x="5558088" y="4148939"/>
            <a:ext cx="1930322" cy="27107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3B4FD4-A030-46E7-973A-D51E43649DE4}"/>
              </a:ext>
            </a:extLst>
          </p:cNvPr>
          <p:cNvSpPr/>
          <p:nvPr/>
        </p:nvSpPr>
        <p:spPr>
          <a:xfrm>
            <a:off x="6827071" y="3640852"/>
            <a:ext cx="1930324" cy="1930324"/>
          </a:xfrm>
          <a:prstGeom prst="ellipse">
            <a:avLst/>
          </a:prstGeom>
          <a:solidFill>
            <a:schemeClr val="accent3">
              <a:alpha val="0"/>
            </a:schemeClr>
          </a:solidFill>
          <a:ln w="3175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6F104B-B5DE-4E33-8583-7C5CF0EC3349}"/>
              </a:ext>
            </a:extLst>
          </p:cNvPr>
          <p:cNvSpPr/>
          <p:nvPr/>
        </p:nvSpPr>
        <p:spPr>
          <a:xfrm>
            <a:off x="8251944" y="5274370"/>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0AC5255-1898-402E-8028-2CDFBE514635}"/>
              </a:ext>
            </a:extLst>
          </p:cNvPr>
          <p:cNvSpPr/>
          <p:nvPr/>
        </p:nvSpPr>
        <p:spPr>
          <a:xfrm>
            <a:off x="8566865" y="4018436"/>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004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sz="2400" b="1" dirty="0"/>
                  <a:t>Ideal Points: </a:t>
                </a:r>
                <a:r>
                  <a:rPr lang="en-US" sz="2400" dirty="0"/>
                  <a:t>Only need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𝛼</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b="1" dirty="0"/>
                  <a:t> </a:t>
                </a:r>
                <a:r>
                  <a:rPr lang="en-US" sz="2400" dirty="0"/>
                  <a:t>for chosen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oMath>
                </a14:m>
                <a:r>
                  <a:rPr lang="en-US" sz="2400" b="1" dirty="0"/>
                  <a:t> </a:t>
                </a:r>
                <a:r>
                  <a:rPr lang="en-US" sz="2400" dirty="0"/>
                  <a:t>in independent </a:t>
                </a:r>
                <a:r>
                  <a:rPr lang="en-US" sz="2400" dirty="0" err="1"/>
                  <a:t>subcollection</a:t>
                </a:r>
                <a:r>
                  <a:rPr lang="en-US" sz="2400" dirty="0"/>
                  <a:t>.</a:t>
                </a:r>
              </a:p>
              <a:p>
                <a:pPr marL="0" indent="0">
                  <a:buNone/>
                </a:pPr>
                <a:endParaRPr lang="en-US" sz="2400" dirty="0"/>
              </a:p>
              <a:p>
                <a:r>
                  <a:rPr lang="en-US" sz="2400" b="1" dirty="0"/>
                  <a:t>Ideal points and spheres:</a:t>
                </a:r>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1295" t="-5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036EF90-95A0-4AE3-8317-2EF7C91E32BA}"/>
              </a:ext>
            </a:extLst>
          </p:cNvPr>
          <p:cNvSpPr/>
          <p:nvPr/>
        </p:nvSpPr>
        <p:spPr>
          <a:xfrm>
            <a:off x="5551488" y="3241964"/>
            <a:ext cx="1930323" cy="1930323"/>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30D05B9-0CA1-4E01-96BF-AB00869DCC55}"/>
              </a:ext>
            </a:extLst>
          </p:cNvPr>
          <p:cNvSpPr/>
          <p:nvPr/>
        </p:nvSpPr>
        <p:spPr>
          <a:xfrm>
            <a:off x="5558088" y="4148939"/>
            <a:ext cx="1930322" cy="27107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62D0EC-6318-4015-A1A8-EEF6718D4336}"/>
              </a:ext>
            </a:extLst>
          </p:cNvPr>
          <p:cNvSpPr/>
          <p:nvPr/>
        </p:nvSpPr>
        <p:spPr>
          <a:xfrm>
            <a:off x="8200812" y="3922383"/>
            <a:ext cx="1930324" cy="1930324"/>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04902D3-FB07-4A7D-8DAC-30F4B35A2608}"/>
              </a:ext>
            </a:extLst>
          </p:cNvPr>
          <p:cNvSpPr/>
          <p:nvPr/>
        </p:nvSpPr>
        <p:spPr>
          <a:xfrm>
            <a:off x="6827071" y="3640852"/>
            <a:ext cx="1930324" cy="1930324"/>
          </a:xfrm>
          <a:prstGeom prst="ellipse">
            <a:avLst/>
          </a:prstGeom>
          <a:solidFill>
            <a:schemeClr val="accent3">
              <a:alpha val="0"/>
            </a:schemeClr>
          </a:solidFill>
          <a:ln w="3175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240D2E2-3742-488E-A2B7-57CC48593834}"/>
              </a:ext>
            </a:extLst>
          </p:cNvPr>
          <p:cNvSpPr/>
          <p:nvPr/>
        </p:nvSpPr>
        <p:spPr>
          <a:xfrm>
            <a:off x="8200811" y="4830919"/>
            <a:ext cx="1930323" cy="235065"/>
          </a:xfrm>
          <a:prstGeom prst="ellipse">
            <a:avLst/>
          </a:prstGeom>
          <a:solidFill>
            <a:schemeClr val="accent1">
              <a:alpha val="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AC6B73-E7B2-4059-A9C6-4329C89E1F1F}"/>
              </a:ext>
            </a:extLst>
          </p:cNvPr>
          <p:cNvSpPr/>
          <p:nvPr/>
        </p:nvSpPr>
        <p:spPr>
          <a:xfrm>
            <a:off x="8566865" y="4018436"/>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C5FBCA9-9D9E-457D-8210-5EC4D0E72EF2}"/>
              </a:ext>
            </a:extLst>
          </p:cNvPr>
          <p:cNvSpPr/>
          <p:nvPr/>
        </p:nvSpPr>
        <p:spPr>
          <a:xfrm>
            <a:off x="8251944" y="5274370"/>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60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6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800268E-6068-47F6-9D6D-1CAA2356EA00}"/>
              </a:ext>
            </a:extLst>
          </p:cNvPr>
          <p:cNvSpPr/>
          <p:nvPr/>
        </p:nvSpPr>
        <p:spPr>
          <a:xfrm>
            <a:off x="6307664"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471A8A-86B6-4C02-9613-0C75270C8DA6}"/>
              </a:ext>
            </a:extLst>
          </p:cNvPr>
          <p:cNvSpPr/>
          <p:nvPr/>
        </p:nvSpPr>
        <p:spPr>
          <a:xfrm>
            <a:off x="6739465" y="849841"/>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0687838-E10A-4D81-BD38-87F4A10369CB}"/>
              </a:ext>
            </a:extLst>
          </p:cNvPr>
          <p:cNvSpPr/>
          <p:nvPr/>
        </p:nvSpPr>
        <p:spPr>
          <a:xfrm>
            <a:off x="7522631"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901380A-FE73-4E45-8E02-D48CB962B2A2}"/>
              </a:ext>
            </a:extLst>
          </p:cNvPr>
          <p:cNvSpPr/>
          <p:nvPr/>
        </p:nvSpPr>
        <p:spPr>
          <a:xfrm>
            <a:off x="9242613" y="1583703"/>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B5A3F0-E967-4CF0-8CD0-AB82498BAC2A}"/>
              </a:ext>
            </a:extLst>
          </p:cNvPr>
          <p:cNvSpPr/>
          <p:nvPr/>
        </p:nvSpPr>
        <p:spPr>
          <a:xfrm>
            <a:off x="8274361" y="905930"/>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CD1DB66-A9AF-4855-8EBA-0AE15CFF7351}"/>
              </a:ext>
            </a:extLst>
          </p:cNvPr>
          <p:cNvSpPr/>
          <p:nvPr/>
        </p:nvSpPr>
        <p:spPr>
          <a:xfrm>
            <a:off x="7675032" y="1401993"/>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00A64F2-8270-4EC7-AF6E-EC9800D500A6}"/>
              </a:ext>
            </a:extLst>
          </p:cNvPr>
          <p:cNvSpPr/>
          <p:nvPr/>
        </p:nvSpPr>
        <p:spPr>
          <a:xfrm>
            <a:off x="8353309" y="1774402"/>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EE46582-424D-4C8D-A16D-1ACDDBEBB713}"/>
              </a:ext>
            </a:extLst>
          </p:cNvPr>
          <p:cNvSpPr/>
          <p:nvPr/>
        </p:nvSpPr>
        <p:spPr>
          <a:xfrm>
            <a:off x="9462933" y="64296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EDBE16-5C29-4950-B4A1-EE5E22881C0B}"/>
              </a:ext>
            </a:extLst>
          </p:cNvPr>
          <p:cNvSpPr/>
          <p:nvPr/>
        </p:nvSpPr>
        <p:spPr>
          <a:xfrm>
            <a:off x="9605430"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71A8492-03D1-4071-8B5C-DFC7C188A19B}"/>
              </a:ext>
            </a:extLst>
          </p:cNvPr>
          <p:cNvSpPr/>
          <p:nvPr/>
        </p:nvSpPr>
        <p:spPr>
          <a:xfrm>
            <a:off x="6781800" y="1919816"/>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97AB74-F498-4568-B836-BC4B2F0FFF57}"/>
              </a:ext>
            </a:extLst>
          </p:cNvPr>
          <p:cNvSpPr/>
          <p:nvPr/>
        </p:nvSpPr>
        <p:spPr>
          <a:xfrm>
            <a:off x="6303432" y="461221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E0CE92C-26DF-4762-9E87-B31879EF2C78}"/>
              </a:ext>
            </a:extLst>
          </p:cNvPr>
          <p:cNvSpPr/>
          <p:nvPr/>
        </p:nvSpPr>
        <p:spPr>
          <a:xfrm>
            <a:off x="6358466" y="5255682"/>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4C3408-7062-4EF2-AEB6-0D963C5F4EDE}"/>
              </a:ext>
            </a:extLst>
          </p:cNvPr>
          <p:cNvSpPr/>
          <p:nvPr/>
        </p:nvSpPr>
        <p:spPr>
          <a:xfrm>
            <a:off x="6096000" y="6149525"/>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0CB86B-BE0F-4946-A5C3-30AD0627A281}"/>
              </a:ext>
            </a:extLst>
          </p:cNvPr>
          <p:cNvSpPr/>
          <p:nvPr/>
        </p:nvSpPr>
        <p:spPr>
          <a:xfrm>
            <a:off x="9859432" y="4290483"/>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705710-5B89-4D4B-B537-7C0AA14E28E8}"/>
              </a:ext>
            </a:extLst>
          </p:cNvPr>
          <p:cNvSpPr/>
          <p:nvPr/>
        </p:nvSpPr>
        <p:spPr>
          <a:xfrm>
            <a:off x="9605431" y="5814034"/>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DBE604F-CDE1-4332-8745-1AAD4B6DD4AE}"/>
              </a:ext>
            </a:extLst>
          </p:cNvPr>
          <p:cNvSpPr/>
          <p:nvPr/>
        </p:nvSpPr>
        <p:spPr>
          <a:xfrm>
            <a:off x="8751546" y="5226047"/>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ED8666E-CAF0-45BD-AF98-DD530ACC4CFE}"/>
              </a:ext>
            </a:extLst>
          </p:cNvPr>
          <p:cNvSpPr/>
          <p:nvPr/>
        </p:nvSpPr>
        <p:spPr>
          <a:xfrm>
            <a:off x="8553446" y="431376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C9E8FBF-BC28-4631-9222-3A37AF0AC962}"/>
              </a:ext>
            </a:extLst>
          </p:cNvPr>
          <p:cNvSpPr/>
          <p:nvPr/>
        </p:nvSpPr>
        <p:spPr>
          <a:xfrm>
            <a:off x="7467598" y="4349300"/>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EE1DCCD-5019-4859-8BEA-58272F9D75AB}"/>
              </a:ext>
            </a:extLst>
          </p:cNvPr>
          <p:cNvSpPr/>
          <p:nvPr/>
        </p:nvSpPr>
        <p:spPr>
          <a:xfrm>
            <a:off x="7238999" y="5369533"/>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A2956A-699E-4DE4-9EF8-294C5A2EE5C7}"/>
              </a:ext>
            </a:extLst>
          </p:cNvPr>
          <p:cNvSpPr/>
          <p:nvPr/>
        </p:nvSpPr>
        <p:spPr>
          <a:xfrm>
            <a:off x="7675032" y="598381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420742E-73F7-406B-BDCA-E4F0F51FC3EE}"/>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2" name="TextBox 31">
                <a:extLst>
                  <a:ext uri="{FF2B5EF4-FFF2-40B4-BE49-F238E27FC236}">
                    <a16:creationId xmlns:a16="http://schemas.microsoft.com/office/drawing/2014/main" id="{0420742E-73F7-406B-BDCA-E4F0F51FC3EE}"/>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3"/>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AB44BF7-09CE-41A1-804E-CDB534E187C0}"/>
                  </a:ext>
                </a:extLst>
              </p:cNvPr>
              <p:cNvSpPr txBox="1"/>
              <p:nvPr/>
            </p:nvSpPr>
            <p:spPr>
              <a:xfrm>
                <a:off x="9556192" y="4984215"/>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3" name="TextBox 32">
                <a:extLst>
                  <a:ext uri="{FF2B5EF4-FFF2-40B4-BE49-F238E27FC236}">
                    <a16:creationId xmlns:a16="http://schemas.microsoft.com/office/drawing/2014/main" id="{CAB44BF7-09CE-41A1-804E-CDB534E187C0}"/>
                  </a:ext>
                </a:extLst>
              </p:cNvPr>
              <p:cNvSpPr txBox="1">
                <a:spLocks noRot="1" noChangeAspect="1" noMove="1" noResize="1" noEditPoints="1" noAdjustHandles="1" noChangeArrowheads="1" noChangeShapeType="1" noTextEdit="1"/>
              </p:cNvSpPr>
              <p:nvPr/>
            </p:nvSpPr>
            <p:spPr>
              <a:xfrm>
                <a:off x="9556192" y="4984215"/>
                <a:ext cx="454703" cy="381643"/>
              </a:xfrm>
              <a:prstGeom prst="rect">
                <a:avLst/>
              </a:prstGeom>
              <a:blipFill>
                <a:blip r:embed="rId4"/>
                <a:stretch>
                  <a:fillRect l="-9459" t="-1613" b="-3226"/>
                </a:stretch>
              </a:blipFill>
            </p:spPr>
            <p:txBody>
              <a:bodyPr/>
              <a:lstStyle/>
              <a:p>
                <a:r>
                  <a:rPr lang="en-US">
                    <a:noFill/>
                  </a:rPr>
                  <a:t> </a:t>
                </a:r>
              </a:p>
            </p:txBody>
          </p:sp>
        </mc:Fallback>
      </mc:AlternateContent>
      <p:sp>
        <p:nvSpPr>
          <p:cNvPr id="34" name="Title 1">
            <a:extLst>
              <a:ext uri="{FF2B5EF4-FFF2-40B4-BE49-F238E27FC236}">
                <a16:creationId xmlns:a16="http://schemas.microsoft.com/office/drawing/2014/main" id="{5ACF4B74-B973-450A-9832-96D078E08AF6}"/>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35" name="TextBox 34">
            <a:extLst>
              <a:ext uri="{FF2B5EF4-FFF2-40B4-BE49-F238E27FC236}">
                <a16:creationId xmlns:a16="http://schemas.microsoft.com/office/drawing/2014/main" id="{5238FB38-F028-4B4B-8D4D-03843D5201DD}"/>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161265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BE9774-036D-455F-B919-22F54CCA761C}"/>
                  </a:ext>
                </a:extLst>
              </p:cNvPr>
              <p:cNvSpPr txBox="1"/>
              <p:nvPr/>
            </p:nvSpPr>
            <p:spPr>
              <a:xfrm>
                <a:off x="9504261" y="685546"/>
                <a:ext cx="4434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oMath>
                  </m:oMathPara>
                </a14:m>
                <a:endParaRPr lang="en-US" sz="2400" dirty="0"/>
              </a:p>
            </p:txBody>
          </p:sp>
        </mc:Choice>
        <mc:Fallback xmlns="">
          <p:sp>
            <p:nvSpPr>
              <p:cNvPr id="4" name="TextBox 3">
                <a:extLst>
                  <a:ext uri="{FF2B5EF4-FFF2-40B4-BE49-F238E27FC236}">
                    <a16:creationId xmlns:a16="http://schemas.microsoft.com/office/drawing/2014/main" id="{9BBE9774-036D-455F-B919-22F54CCA761C}"/>
                  </a:ext>
                </a:extLst>
              </p:cNvPr>
              <p:cNvSpPr txBox="1">
                <a:spLocks noRot="1" noChangeAspect="1" noMove="1" noResize="1" noEditPoints="1" noAdjustHandles="1" noChangeArrowheads="1" noChangeShapeType="1" noTextEdit="1"/>
              </p:cNvSpPr>
              <p:nvPr/>
            </p:nvSpPr>
            <p:spPr>
              <a:xfrm>
                <a:off x="9504261" y="685546"/>
                <a:ext cx="4434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B297A5-93EB-4E5F-BFFF-AA6F4035B81D}"/>
                  </a:ext>
                </a:extLst>
              </p:cNvPr>
              <p:cNvSpPr txBox="1"/>
              <p:nvPr/>
            </p:nvSpPr>
            <p:spPr>
              <a:xfrm>
                <a:off x="8034347" y="3216363"/>
                <a:ext cx="540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0" smtClean="0">
                              <a:latin typeface="Cambria Math" panose="02040503050406030204" pitchFamily="18" charset="0"/>
                            </a:rPr>
                            <m:t>′</m:t>
                          </m:r>
                        </m:sup>
                      </m:sSup>
                    </m:oMath>
                  </m:oMathPara>
                </a14:m>
                <a:endParaRPr lang="en-US" sz="2400" dirty="0"/>
              </a:p>
            </p:txBody>
          </p:sp>
        </mc:Choice>
        <mc:Fallback xmlns="">
          <p:sp>
            <p:nvSpPr>
              <p:cNvPr id="15" name="TextBox 14">
                <a:extLst>
                  <a:ext uri="{FF2B5EF4-FFF2-40B4-BE49-F238E27FC236}">
                    <a16:creationId xmlns:a16="http://schemas.microsoft.com/office/drawing/2014/main" id="{3EB297A5-93EB-4E5F-BFFF-AA6F4035B81D}"/>
                  </a:ext>
                </a:extLst>
              </p:cNvPr>
              <p:cNvSpPr txBox="1">
                <a:spLocks noRot="1" noChangeAspect="1" noMove="1" noResize="1" noEditPoints="1" noAdjustHandles="1" noChangeArrowheads="1" noChangeShapeType="1" noTextEdit="1"/>
              </p:cNvSpPr>
              <p:nvPr/>
            </p:nvSpPr>
            <p:spPr>
              <a:xfrm>
                <a:off x="8034347" y="3216363"/>
                <a:ext cx="540854"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8390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BE9774-036D-455F-B919-22F54CCA761C}"/>
                  </a:ext>
                </a:extLst>
              </p:cNvPr>
              <p:cNvSpPr txBox="1"/>
              <p:nvPr/>
            </p:nvSpPr>
            <p:spPr>
              <a:xfrm>
                <a:off x="9504261" y="685546"/>
                <a:ext cx="4434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oMath>
                  </m:oMathPara>
                </a14:m>
                <a:endParaRPr lang="en-US" sz="2400" dirty="0"/>
              </a:p>
            </p:txBody>
          </p:sp>
        </mc:Choice>
        <mc:Fallback xmlns="">
          <p:sp>
            <p:nvSpPr>
              <p:cNvPr id="4" name="TextBox 3">
                <a:extLst>
                  <a:ext uri="{FF2B5EF4-FFF2-40B4-BE49-F238E27FC236}">
                    <a16:creationId xmlns:a16="http://schemas.microsoft.com/office/drawing/2014/main" id="{9BBE9774-036D-455F-B919-22F54CCA761C}"/>
                  </a:ext>
                </a:extLst>
              </p:cNvPr>
              <p:cNvSpPr txBox="1">
                <a:spLocks noRot="1" noChangeAspect="1" noMove="1" noResize="1" noEditPoints="1" noAdjustHandles="1" noChangeArrowheads="1" noChangeShapeType="1" noTextEdit="1"/>
              </p:cNvSpPr>
              <p:nvPr/>
            </p:nvSpPr>
            <p:spPr>
              <a:xfrm>
                <a:off x="9504261" y="685546"/>
                <a:ext cx="4434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B297A5-93EB-4E5F-BFFF-AA6F4035B81D}"/>
                  </a:ext>
                </a:extLst>
              </p:cNvPr>
              <p:cNvSpPr txBox="1"/>
              <p:nvPr/>
            </p:nvSpPr>
            <p:spPr>
              <a:xfrm>
                <a:off x="8034347" y="3216363"/>
                <a:ext cx="540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0" smtClean="0">
                              <a:latin typeface="Cambria Math" panose="02040503050406030204" pitchFamily="18" charset="0"/>
                            </a:rPr>
                            <m:t>′</m:t>
                          </m:r>
                        </m:sup>
                      </m:sSup>
                    </m:oMath>
                  </m:oMathPara>
                </a14:m>
                <a:endParaRPr lang="en-US" sz="2400" dirty="0"/>
              </a:p>
            </p:txBody>
          </p:sp>
        </mc:Choice>
        <mc:Fallback xmlns="">
          <p:sp>
            <p:nvSpPr>
              <p:cNvPr id="15" name="TextBox 14">
                <a:extLst>
                  <a:ext uri="{FF2B5EF4-FFF2-40B4-BE49-F238E27FC236}">
                    <a16:creationId xmlns:a16="http://schemas.microsoft.com/office/drawing/2014/main" id="{3EB297A5-93EB-4E5F-BFFF-AA6F4035B81D}"/>
                  </a:ext>
                </a:extLst>
              </p:cNvPr>
              <p:cNvSpPr txBox="1">
                <a:spLocks noRot="1" noChangeAspect="1" noMove="1" noResize="1" noEditPoints="1" noAdjustHandles="1" noChangeArrowheads="1" noChangeShapeType="1" noTextEdit="1"/>
              </p:cNvSpPr>
              <p:nvPr/>
            </p:nvSpPr>
            <p:spPr>
              <a:xfrm>
                <a:off x="8034347" y="3216363"/>
                <a:ext cx="54085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89B166-D66C-43DE-87DC-7DF3340EF75F}"/>
                  </a:ext>
                </a:extLst>
              </p:cNvPr>
              <p:cNvSpPr txBox="1"/>
              <p:nvPr/>
            </p:nvSpPr>
            <p:spPr>
              <a:xfrm>
                <a:off x="9571867" y="1893370"/>
                <a:ext cx="20537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1" smtClean="0">
                          <a:latin typeface="Cambria Math" panose="02040503050406030204" pitchFamily="18" charset="0"/>
                        </a:rPr>
                        <m:t>InvDist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e>
                      </m:d>
                    </m:oMath>
                  </m:oMathPara>
                </a14:m>
                <a:endParaRPr lang="en-US" sz="2400" dirty="0"/>
              </a:p>
            </p:txBody>
          </p:sp>
        </mc:Choice>
        <mc:Fallback xmlns="">
          <p:sp>
            <p:nvSpPr>
              <p:cNvPr id="5" name="TextBox 4">
                <a:extLst>
                  <a:ext uri="{FF2B5EF4-FFF2-40B4-BE49-F238E27FC236}">
                    <a16:creationId xmlns:a16="http://schemas.microsoft.com/office/drawing/2014/main" id="{BC89B166-D66C-43DE-87DC-7DF3340EF75F}"/>
                  </a:ext>
                </a:extLst>
              </p:cNvPr>
              <p:cNvSpPr txBox="1">
                <a:spLocks noRot="1" noChangeAspect="1" noMove="1" noResize="1" noEditPoints="1" noAdjustHandles="1" noChangeArrowheads="1" noChangeShapeType="1" noTextEdit="1"/>
              </p:cNvSpPr>
              <p:nvPr/>
            </p:nvSpPr>
            <p:spPr>
              <a:xfrm>
                <a:off x="9571867" y="1893370"/>
                <a:ext cx="2053767"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3380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03EA9DB-E047-4D11-B63C-C222A2362A99}"/>
              </a:ext>
            </a:extLst>
          </p:cNvPr>
          <p:cNvSpPr/>
          <p:nvPr/>
        </p:nvSpPr>
        <p:spPr>
          <a:xfrm>
            <a:off x="7646555" y="3603861"/>
            <a:ext cx="1115290" cy="1115290"/>
          </a:xfrm>
          <a:prstGeom prst="ellipse">
            <a:avLst/>
          </a:prstGeom>
          <a:solidFill>
            <a:schemeClr val="accent1">
              <a:alpha val="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594BC2B1-508F-4A80-9F93-F40DC19458A6}"/>
              </a:ext>
            </a:extLst>
          </p:cNvPr>
          <p:cNvSpPr/>
          <p:nvPr/>
        </p:nvSpPr>
        <p:spPr>
          <a:xfrm>
            <a:off x="8214068" y="4558039"/>
            <a:ext cx="1115290" cy="1115290"/>
          </a:xfrm>
          <a:prstGeom prst="ellipse">
            <a:avLst/>
          </a:prstGeom>
          <a:solidFill>
            <a:schemeClr val="accent1">
              <a:alpha val="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857089B-143C-4EF1-B5B2-44FE29B09E86}"/>
              </a:ext>
            </a:extLst>
          </p:cNvPr>
          <p:cNvSpPr/>
          <p:nvPr/>
        </p:nvSpPr>
        <p:spPr>
          <a:xfrm>
            <a:off x="7098778" y="4558039"/>
            <a:ext cx="1115290" cy="1115290"/>
          </a:xfrm>
          <a:prstGeom prst="ellipse">
            <a:avLst/>
          </a:prstGeom>
          <a:solidFill>
            <a:schemeClr val="accent1">
              <a:alpha val="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8AA1150-ED1A-4BEB-ACFB-0A04C1F2ECA8}"/>
              </a:ext>
            </a:extLst>
          </p:cNvPr>
          <p:cNvSpPr/>
          <p:nvPr/>
        </p:nvSpPr>
        <p:spPr>
          <a:xfrm>
            <a:off x="9233476" y="4601388"/>
            <a:ext cx="349721" cy="349721"/>
          </a:xfrm>
          <a:prstGeom prst="ellipse">
            <a:avLst/>
          </a:prstGeom>
          <a:solidFill>
            <a:schemeClr val="accent1">
              <a:alpha val="0"/>
            </a:schemeClr>
          </a:solidFill>
          <a:ln>
            <a:solidFill>
              <a:schemeClr val="accent1">
                <a:shade val="50000"/>
                <a:alpha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AEE8957-C0D7-459B-9415-FC2784C73295}"/>
              </a:ext>
            </a:extLst>
          </p:cNvPr>
          <p:cNvSpPr/>
          <p:nvPr/>
        </p:nvSpPr>
        <p:spPr>
          <a:xfrm>
            <a:off x="9277281" y="4651474"/>
            <a:ext cx="413957" cy="413957"/>
          </a:xfrm>
          <a:prstGeom prst="ellipse">
            <a:avLst/>
          </a:prstGeom>
          <a:solidFill>
            <a:schemeClr val="accent3">
              <a:alpha val="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648C4CC-5F09-4323-9564-1600DDBC68A1}"/>
              </a:ext>
            </a:extLst>
          </p:cNvPr>
          <p:cNvSpPr/>
          <p:nvPr/>
        </p:nvSpPr>
        <p:spPr>
          <a:xfrm>
            <a:off x="9183846" y="4558039"/>
            <a:ext cx="300414" cy="300414"/>
          </a:xfrm>
          <a:prstGeom prst="ellipse">
            <a:avLst/>
          </a:prstGeom>
          <a:solidFill>
            <a:schemeClr val="accent1">
              <a:alpha val="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8962B1D-6D9D-4BA7-AA21-E4A5717BFB52}"/>
              </a:ext>
            </a:extLst>
          </p:cNvPr>
          <p:cNvSpPr/>
          <p:nvPr/>
        </p:nvSpPr>
        <p:spPr>
          <a:xfrm>
            <a:off x="7421235" y="3603861"/>
            <a:ext cx="349721" cy="349721"/>
          </a:xfrm>
          <a:prstGeom prst="ellipse">
            <a:avLst/>
          </a:prstGeom>
          <a:solidFill>
            <a:schemeClr val="accent1">
              <a:alpha val="0"/>
            </a:schemeClr>
          </a:solidFill>
          <a:ln>
            <a:solidFill>
              <a:schemeClr val="accent1">
                <a:shade val="50000"/>
                <a:alpha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83D0E2E-C3E6-45FA-878B-CEF74199A1FF}"/>
              </a:ext>
            </a:extLst>
          </p:cNvPr>
          <p:cNvSpPr/>
          <p:nvPr/>
        </p:nvSpPr>
        <p:spPr>
          <a:xfrm>
            <a:off x="7505868" y="5673329"/>
            <a:ext cx="349721" cy="349721"/>
          </a:xfrm>
          <a:prstGeom prst="ellipse">
            <a:avLst/>
          </a:prstGeom>
          <a:solidFill>
            <a:schemeClr val="accent1">
              <a:alpha val="0"/>
            </a:schemeClr>
          </a:solidFill>
          <a:ln>
            <a:solidFill>
              <a:schemeClr val="accent1">
                <a:shade val="50000"/>
                <a:alpha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B8CC848-D6D8-49AA-B031-0A2FBB5D7484}"/>
              </a:ext>
            </a:extLst>
          </p:cNvPr>
          <p:cNvSpPr/>
          <p:nvPr/>
        </p:nvSpPr>
        <p:spPr>
          <a:xfrm>
            <a:off x="7426597" y="3730297"/>
            <a:ext cx="300414" cy="300414"/>
          </a:xfrm>
          <a:prstGeom prst="ellipse">
            <a:avLst/>
          </a:prstGeom>
          <a:solidFill>
            <a:schemeClr val="accent1">
              <a:alpha val="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45E7C39-5358-43E7-9DB7-E0A1ECEEE5FA}"/>
              </a:ext>
            </a:extLst>
          </p:cNvPr>
          <p:cNvSpPr/>
          <p:nvPr/>
        </p:nvSpPr>
        <p:spPr>
          <a:xfrm>
            <a:off x="7620749" y="5663238"/>
            <a:ext cx="300414" cy="300414"/>
          </a:xfrm>
          <a:prstGeom prst="ellipse">
            <a:avLst/>
          </a:prstGeom>
          <a:solidFill>
            <a:schemeClr val="accent1">
              <a:alpha val="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DCA599D-4EA4-4644-BC4A-C5B6F434E9B1}"/>
              </a:ext>
            </a:extLst>
          </p:cNvPr>
          <p:cNvSpPr/>
          <p:nvPr/>
        </p:nvSpPr>
        <p:spPr>
          <a:xfrm>
            <a:off x="7425536" y="3475507"/>
            <a:ext cx="413957" cy="413957"/>
          </a:xfrm>
          <a:prstGeom prst="ellipse">
            <a:avLst/>
          </a:prstGeom>
          <a:solidFill>
            <a:schemeClr val="accent1">
              <a:alpha val="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EE16333-DFB2-4E1E-8314-FBAE03490688}"/>
              </a:ext>
            </a:extLst>
          </p:cNvPr>
          <p:cNvSpPr/>
          <p:nvPr/>
        </p:nvSpPr>
        <p:spPr>
          <a:xfrm>
            <a:off x="7348457" y="5661263"/>
            <a:ext cx="413957" cy="413957"/>
          </a:xfrm>
          <a:prstGeom prst="ellipse">
            <a:avLst/>
          </a:prstGeom>
          <a:solidFill>
            <a:schemeClr val="accent1">
              <a:alpha val="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3E7CC9-7881-4453-B187-06E59FBCDAB0}"/>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1622689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B2DBFF6-75A3-4F95-92D6-F20D9CE8E168}"/>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2154491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EDD4537-DA47-401B-ADEA-F52A83A4F13C}"/>
              </a:ext>
            </a:extLst>
          </p:cNvPr>
          <p:cNvCxnSpPr>
            <a:cxnSpLocks/>
          </p:cNvCxnSpPr>
          <p:nvPr/>
        </p:nvCxnSpPr>
        <p:spPr>
          <a:xfrm>
            <a:off x="7508689" y="1320800"/>
            <a:ext cx="695511" cy="38100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8FF3159-351E-4598-A8C5-EB865AF6FFF7}"/>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2755569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EDD4537-DA47-401B-ADEA-F52A83A4F13C}"/>
              </a:ext>
            </a:extLst>
          </p:cNvPr>
          <p:cNvCxnSpPr>
            <a:cxnSpLocks/>
          </p:cNvCxnSpPr>
          <p:nvPr/>
        </p:nvCxnSpPr>
        <p:spPr>
          <a:xfrm>
            <a:off x="7508689" y="1320800"/>
            <a:ext cx="695511" cy="38100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D6EDC09-9803-4757-84A0-19B06B210103}"/>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883397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EDD4537-DA47-401B-ADEA-F52A83A4F13C}"/>
              </a:ext>
            </a:extLst>
          </p:cNvPr>
          <p:cNvCxnSpPr>
            <a:cxnSpLocks/>
          </p:cNvCxnSpPr>
          <p:nvPr/>
        </p:nvCxnSpPr>
        <p:spPr>
          <a:xfrm>
            <a:off x="7508689" y="1320800"/>
            <a:ext cx="695511" cy="38100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CE5451-8A4F-4ABA-B683-AD256109B656}"/>
              </a:ext>
            </a:extLst>
          </p:cNvPr>
          <p:cNvCxnSpPr>
            <a:cxnSpLocks/>
          </p:cNvCxnSpPr>
          <p:nvPr/>
        </p:nvCxnSpPr>
        <p:spPr>
          <a:xfrm>
            <a:off x="8214068" y="1701800"/>
            <a:ext cx="14982" cy="938581"/>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7838663-680E-4085-B871-A9C46C302B2E}"/>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1404616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EDD4537-DA47-401B-ADEA-F52A83A4F13C}"/>
              </a:ext>
            </a:extLst>
          </p:cNvPr>
          <p:cNvCxnSpPr>
            <a:cxnSpLocks/>
          </p:cNvCxnSpPr>
          <p:nvPr/>
        </p:nvCxnSpPr>
        <p:spPr>
          <a:xfrm>
            <a:off x="7508689" y="1320800"/>
            <a:ext cx="695511" cy="38100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CE5451-8A4F-4ABA-B683-AD256109B656}"/>
              </a:ext>
            </a:extLst>
          </p:cNvPr>
          <p:cNvCxnSpPr>
            <a:cxnSpLocks/>
          </p:cNvCxnSpPr>
          <p:nvPr/>
        </p:nvCxnSpPr>
        <p:spPr>
          <a:xfrm>
            <a:off x="8214068" y="1701800"/>
            <a:ext cx="14982" cy="938581"/>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FC3105-DC5E-42D1-93C4-602D8F531A12}"/>
              </a:ext>
            </a:extLst>
          </p:cNvPr>
          <p:cNvCxnSpPr>
            <a:cxnSpLocks/>
          </p:cNvCxnSpPr>
          <p:nvPr/>
        </p:nvCxnSpPr>
        <p:spPr>
          <a:xfrm flipV="1">
            <a:off x="8198206" y="1323976"/>
            <a:ext cx="743737" cy="406488"/>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D26541D-3AAB-4270-9DB3-1C86CBAE1371}"/>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1000103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Inversive Distance Circle Packings</a:t>
            </a:r>
          </a:p>
        </p:txBody>
      </p:sp>
      <p:sp>
        <p:nvSpPr>
          <p:cNvPr id="6" name="Oval 5">
            <a:extLst>
              <a:ext uri="{FF2B5EF4-FFF2-40B4-BE49-F238E27FC236}">
                <a16:creationId xmlns:a16="http://schemas.microsoft.com/office/drawing/2014/main" id="{03FD15CD-A189-4AB3-AFF3-B3E9675FE6E7}"/>
              </a:ext>
            </a:extLst>
          </p:cNvPr>
          <p:cNvSpPr/>
          <p:nvPr/>
        </p:nvSpPr>
        <p:spPr>
          <a:xfrm>
            <a:off x="6689051" y="223843"/>
            <a:ext cx="3030297" cy="3030297"/>
          </a:xfrm>
          <a:prstGeom prst="ellipse">
            <a:avLst/>
          </a:prstGeom>
          <a:solidFill>
            <a:schemeClr val="accent1">
              <a:alpha val="0"/>
            </a:schemeClr>
          </a:solidFill>
          <a:ln w="349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786DAF2-1256-4D35-B457-74168F5F9691}"/>
              </a:ext>
            </a:extLst>
          </p:cNvPr>
          <p:cNvSpPr/>
          <p:nvPr/>
        </p:nvSpPr>
        <p:spPr>
          <a:xfrm>
            <a:off x="7555436" y="978292"/>
            <a:ext cx="1317264" cy="1135572"/>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55C3562-6F79-4B8A-B300-CDC185A69B10}"/>
              </a:ext>
            </a:extLst>
          </p:cNvPr>
          <p:cNvSpPr/>
          <p:nvPr/>
        </p:nvSpPr>
        <p:spPr>
          <a:xfrm rot="3598091">
            <a:off x="8366695" y="697615"/>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00D72D2-F1C7-4688-B1F1-40ACF9A8E071}"/>
              </a:ext>
            </a:extLst>
          </p:cNvPr>
          <p:cNvSpPr/>
          <p:nvPr/>
        </p:nvSpPr>
        <p:spPr>
          <a:xfrm rot="3598091">
            <a:off x="7717932" y="1832551"/>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189A224-8C77-4D22-B2B2-323482FFE608}"/>
              </a:ext>
            </a:extLst>
          </p:cNvPr>
          <p:cNvSpPr/>
          <p:nvPr/>
        </p:nvSpPr>
        <p:spPr>
          <a:xfrm rot="3598091">
            <a:off x="7068644" y="692275"/>
            <a:ext cx="1316734" cy="1135115"/>
          </a:xfrm>
          <a:prstGeom prst="triangle">
            <a:avLst/>
          </a:prstGeom>
          <a:solidFill>
            <a:schemeClr val="accent1">
              <a:alpha val="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CF7EC3C-892D-49FD-9AD2-658DA889FEDE}"/>
              </a:ext>
            </a:extLst>
          </p:cNvPr>
          <p:cNvSpPr/>
          <p:nvPr/>
        </p:nvSpPr>
        <p:spPr>
          <a:xfrm>
            <a:off x="6844236" y="916379"/>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8C332D-A3D6-4847-ABBB-996CC30476BD}"/>
              </a:ext>
            </a:extLst>
          </p:cNvPr>
          <p:cNvSpPr/>
          <p:nvPr/>
        </p:nvSpPr>
        <p:spPr>
          <a:xfrm>
            <a:off x="8142286" y="921820"/>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AAF32F-96A3-4F7D-973F-62F3DB2816C6}"/>
              </a:ext>
            </a:extLst>
          </p:cNvPr>
          <p:cNvSpPr/>
          <p:nvPr/>
        </p:nvSpPr>
        <p:spPr>
          <a:xfrm>
            <a:off x="9453137" y="916379"/>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AD22451-4510-4320-A8D1-822A3EDAEA35}"/>
              </a:ext>
            </a:extLst>
          </p:cNvPr>
          <p:cNvSpPr/>
          <p:nvPr/>
        </p:nvSpPr>
        <p:spPr>
          <a:xfrm>
            <a:off x="7508689"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A3CAA6-A01E-4E69-8D92-2C51C103C1AA}"/>
              </a:ext>
            </a:extLst>
          </p:cNvPr>
          <p:cNvSpPr/>
          <p:nvPr/>
        </p:nvSpPr>
        <p:spPr>
          <a:xfrm>
            <a:off x="8806740" y="2016124"/>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B87BE5-F2B9-4CB9-AA65-D6DF8580093C}"/>
              </a:ext>
            </a:extLst>
          </p:cNvPr>
          <p:cNvSpPr/>
          <p:nvPr/>
        </p:nvSpPr>
        <p:spPr>
          <a:xfrm>
            <a:off x="8142285" y="3186787"/>
            <a:ext cx="123825" cy="1238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EDD4537-DA47-401B-ADEA-F52A83A4F13C}"/>
              </a:ext>
            </a:extLst>
          </p:cNvPr>
          <p:cNvCxnSpPr>
            <a:cxnSpLocks/>
          </p:cNvCxnSpPr>
          <p:nvPr/>
        </p:nvCxnSpPr>
        <p:spPr>
          <a:xfrm>
            <a:off x="7508689" y="1320800"/>
            <a:ext cx="695511" cy="38100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CE5451-8A4F-4ABA-B683-AD256109B656}"/>
              </a:ext>
            </a:extLst>
          </p:cNvPr>
          <p:cNvCxnSpPr>
            <a:cxnSpLocks/>
          </p:cNvCxnSpPr>
          <p:nvPr/>
        </p:nvCxnSpPr>
        <p:spPr>
          <a:xfrm>
            <a:off x="8214068" y="1701800"/>
            <a:ext cx="14982" cy="938581"/>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FC3105-DC5E-42D1-93C4-602D8F531A12}"/>
              </a:ext>
            </a:extLst>
          </p:cNvPr>
          <p:cNvCxnSpPr>
            <a:cxnSpLocks/>
          </p:cNvCxnSpPr>
          <p:nvPr/>
        </p:nvCxnSpPr>
        <p:spPr>
          <a:xfrm flipV="1">
            <a:off x="8198206" y="1323976"/>
            <a:ext cx="743737" cy="406488"/>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990A650-374B-493E-B315-AC9FF6D6BEBE}"/>
              </a:ext>
            </a:extLst>
          </p:cNvPr>
          <p:cNvSpPr txBox="1"/>
          <p:nvPr/>
        </p:nvSpPr>
        <p:spPr>
          <a:xfrm>
            <a:off x="314670" y="3360965"/>
            <a:ext cx="4174204" cy="1200329"/>
          </a:xfrm>
          <a:prstGeom prst="rect">
            <a:avLst/>
          </a:prstGeom>
          <a:noFill/>
        </p:spPr>
        <p:txBody>
          <a:bodyPr wrap="square" rtlCol="0">
            <a:spAutoFit/>
          </a:bodyPr>
          <a:lstStyle/>
          <a:p>
            <a:pPr algn="r"/>
            <a:r>
              <a:rPr lang="en-US" sz="2400" dirty="0"/>
              <a:t>Ma-</a:t>
            </a:r>
            <a:r>
              <a:rPr lang="en-US" sz="2400" dirty="0" err="1"/>
              <a:t>Schlenker</a:t>
            </a:r>
            <a:r>
              <a:rPr lang="en-US" sz="2400" dirty="0"/>
              <a:t> C-Octahedra in the 2-Sphere</a:t>
            </a:r>
          </a:p>
          <a:p>
            <a:pPr algn="r"/>
            <a:r>
              <a:rPr lang="en-US" sz="2400" dirty="0"/>
              <a:t>(Bowers &amp; Bowers 2018)</a:t>
            </a:r>
          </a:p>
        </p:txBody>
      </p:sp>
    </p:spTree>
    <p:extLst>
      <p:ext uri="{BB962C8B-B14F-4D97-AF65-F5344CB8AC3E}">
        <p14:creationId xmlns:p14="http://schemas.microsoft.com/office/powerpoint/2010/main" val="4015921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Projective </a:t>
            </a:r>
            <a:r>
              <a:rPr lang="en-US" dirty="0" err="1"/>
              <a:t>Polyhedra</a:t>
            </a:r>
            <a:endParaRPr lang="en-US" dirty="0"/>
          </a:p>
        </p:txBody>
      </p:sp>
      <p:pic>
        <p:nvPicPr>
          <p:cNvPr id="9" name="Picture 8">
            <a:extLst>
              <a:ext uri="{FF2B5EF4-FFF2-40B4-BE49-F238E27FC236}">
                <a16:creationId xmlns:a16="http://schemas.microsoft.com/office/drawing/2014/main" id="{EA04E31C-CAFB-44D0-BBED-895BA23B1D88}"/>
              </a:ext>
            </a:extLst>
          </p:cNvPr>
          <p:cNvPicPr>
            <a:picLocks noChangeAspect="1"/>
          </p:cNvPicPr>
          <p:nvPr/>
        </p:nvPicPr>
        <p:blipFill rotWithShape="1">
          <a:blip r:embed="rId3">
            <a:extLst>
              <a:ext uri="{28A0092B-C50C-407E-A947-70E740481C1C}">
                <a14:useLocalDpi xmlns:a14="http://schemas.microsoft.com/office/drawing/2010/main" val="0"/>
              </a:ext>
            </a:extLst>
          </a:blip>
          <a:srcRect l="28805" t="22038" r="20772" b="3123"/>
          <a:stretch/>
        </p:blipFill>
        <p:spPr>
          <a:xfrm>
            <a:off x="569761" y="3266485"/>
            <a:ext cx="2790884" cy="2757055"/>
          </a:xfrm>
          <a:prstGeom prst="flowChartConnector">
            <a:avLst/>
          </a:prstGeom>
        </p:spPr>
      </p:pic>
      <p:pic>
        <p:nvPicPr>
          <p:cNvPr id="11" name="Picture 10">
            <a:extLst>
              <a:ext uri="{FF2B5EF4-FFF2-40B4-BE49-F238E27FC236}">
                <a16:creationId xmlns:a16="http://schemas.microsoft.com/office/drawing/2014/main" id="{E82CBB92-CF48-46A5-877B-40884E15C40C}"/>
              </a:ext>
            </a:extLst>
          </p:cNvPr>
          <p:cNvPicPr>
            <a:picLocks noChangeAspect="1"/>
          </p:cNvPicPr>
          <p:nvPr/>
        </p:nvPicPr>
        <p:blipFill rotWithShape="1">
          <a:blip r:embed="rId4">
            <a:extLst>
              <a:ext uri="{28A0092B-C50C-407E-A947-70E740481C1C}">
                <a14:useLocalDpi xmlns:a14="http://schemas.microsoft.com/office/drawing/2010/main" val="0"/>
              </a:ext>
            </a:extLst>
          </a:blip>
          <a:srcRect l="23689" t="36862" r="33518" b="5246"/>
          <a:stretch/>
        </p:blipFill>
        <p:spPr>
          <a:xfrm>
            <a:off x="4506768" y="2589480"/>
            <a:ext cx="3178464" cy="3191164"/>
          </a:xfrm>
          <a:prstGeom prst="ellipse">
            <a:avLst/>
          </a:prstGeom>
        </p:spPr>
      </p:pic>
      <p:pic>
        <p:nvPicPr>
          <p:cNvPr id="13" name="Picture 12">
            <a:extLst>
              <a:ext uri="{FF2B5EF4-FFF2-40B4-BE49-F238E27FC236}">
                <a16:creationId xmlns:a16="http://schemas.microsoft.com/office/drawing/2014/main" id="{C024B389-27F5-4097-9F5B-40D4E452A042}"/>
              </a:ext>
            </a:extLst>
          </p:cNvPr>
          <p:cNvPicPr>
            <a:picLocks noChangeAspect="1"/>
          </p:cNvPicPr>
          <p:nvPr/>
        </p:nvPicPr>
        <p:blipFill rotWithShape="1">
          <a:blip r:embed="rId5">
            <a:clrChange>
              <a:clrFrom>
                <a:srgbClr val="FFFFFF"/>
              </a:clrFrom>
              <a:clrTo>
                <a:srgbClr val="FFFFFF">
                  <a:alpha val="0"/>
                </a:srgbClr>
              </a:clrTo>
            </a:clrChange>
            <a:alphaModFix/>
            <a:extLst>
              <a:ext uri="{28A0092B-C50C-407E-A947-70E740481C1C}">
                <a14:useLocalDpi xmlns:a14="http://schemas.microsoft.com/office/drawing/2010/main" val="0"/>
              </a:ext>
            </a:extLst>
          </a:blip>
          <a:srcRect l="19456" t="11827" r="26820" b="15648"/>
          <a:stretch/>
        </p:blipFill>
        <p:spPr>
          <a:xfrm>
            <a:off x="7890010" y="277091"/>
            <a:ext cx="3995058" cy="3907971"/>
          </a:xfrm>
          <a:prstGeom prst="rect">
            <a:avLst/>
          </a:prstGeom>
        </p:spPr>
      </p:pic>
    </p:spTree>
    <p:extLst>
      <p:ext uri="{BB962C8B-B14F-4D97-AF65-F5344CB8AC3E}">
        <p14:creationId xmlns:p14="http://schemas.microsoft.com/office/powerpoint/2010/main" val="352989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800268E-6068-47F6-9D6D-1CAA2356EA00}"/>
              </a:ext>
            </a:extLst>
          </p:cNvPr>
          <p:cNvSpPr/>
          <p:nvPr/>
        </p:nvSpPr>
        <p:spPr>
          <a:xfrm>
            <a:off x="6307664"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471A8A-86B6-4C02-9613-0C75270C8DA6}"/>
              </a:ext>
            </a:extLst>
          </p:cNvPr>
          <p:cNvSpPr/>
          <p:nvPr/>
        </p:nvSpPr>
        <p:spPr>
          <a:xfrm>
            <a:off x="6739465" y="849841"/>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0687838-E10A-4D81-BD38-87F4A10369CB}"/>
              </a:ext>
            </a:extLst>
          </p:cNvPr>
          <p:cNvSpPr/>
          <p:nvPr/>
        </p:nvSpPr>
        <p:spPr>
          <a:xfrm>
            <a:off x="7522631"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901380A-FE73-4E45-8E02-D48CB962B2A2}"/>
              </a:ext>
            </a:extLst>
          </p:cNvPr>
          <p:cNvSpPr/>
          <p:nvPr/>
        </p:nvSpPr>
        <p:spPr>
          <a:xfrm>
            <a:off x="9242613" y="1583703"/>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B5A3F0-E967-4CF0-8CD0-AB82498BAC2A}"/>
              </a:ext>
            </a:extLst>
          </p:cNvPr>
          <p:cNvSpPr/>
          <p:nvPr/>
        </p:nvSpPr>
        <p:spPr>
          <a:xfrm>
            <a:off x="8274361" y="905930"/>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CD1DB66-A9AF-4855-8EBA-0AE15CFF7351}"/>
              </a:ext>
            </a:extLst>
          </p:cNvPr>
          <p:cNvSpPr/>
          <p:nvPr/>
        </p:nvSpPr>
        <p:spPr>
          <a:xfrm>
            <a:off x="7675032" y="1401993"/>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00A64F2-8270-4EC7-AF6E-EC9800D500A6}"/>
              </a:ext>
            </a:extLst>
          </p:cNvPr>
          <p:cNvSpPr/>
          <p:nvPr/>
        </p:nvSpPr>
        <p:spPr>
          <a:xfrm>
            <a:off x="8353309" y="1774402"/>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EE46582-424D-4C8D-A16D-1ACDDBEBB713}"/>
              </a:ext>
            </a:extLst>
          </p:cNvPr>
          <p:cNvSpPr/>
          <p:nvPr/>
        </p:nvSpPr>
        <p:spPr>
          <a:xfrm>
            <a:off x="9462933" y="64296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EDBE16-5C29-4950-B4A1-EE5E22881C0B}"/>
              </a:ext>
            </a:extLst>
          </p:cNvPr>
          <p:cNvSpPr/>
          <p:nvPr/>
        </p:nvSpPr>
        <p:spPr>
          <a:xfrm>
            <a:off x="9605430"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71A8492-03D1-4071-8B5C-DFC7C188A19B}"/>
              </a:ext>
            </a:extLst>
          </p:cNvPr>
          <p:cNvSpPr/>
          <p:nvPr/>
        </p:nvSpPr>
        <p:spPr>
          <a:xfrm>
            <a:off x="6781800" y="1919816"/>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97AB74-F498-4568-B836-BC4B2F0FFF57}"/>
              </a:ext>
            </a:extLst>
          </p:cNvPr>
          <p:cNvSpPr/>
          <p:nvPr/>
        </p:nvSpPr>
        <p:spPr>
          <a:xfrm>
            <a:off x="6303432" y="461221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E0CE92C-26DF-4762-9E87-B31879EF2C78}"/>
              </a:ext>
            </a:extLst>
          </p:cNvPr>
          <p:cNvSpPr/>
          <p:nvPr/>
        </p:nvSpPr>
        <p:spPr>
          <a:xfrm>
            <a:off x="6358466" y="5255682"/>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4C3408-7062-4EF2-AEB6-0D963C5F4EDE}"/>
              </a:ext>
            </a:extLst>
          </p:cNvPr>
          <p:cNvSpPr/>
          <p:nvPr/>
        </p:nvSpPr>
        <p:spPr>
          <a:xfrm>
            <a:off x="6096000" y="6149525"/>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0CB86B-BE0F-4946-A5C3-30AD0627A281}"/>
              </a:ext>
            </a:extLst>
          </p:cNvPr>
          <p:cNvSpPr/>
          <p:nvPr/>
        </p:nvSpPr>
        <p:spPr>
          <a:xfrm>
            <a:off x="9859432" y="4290483"/>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705710-5B89-4D4B-B537-7C0AA14E28E8}"/>
              </a:ext>
            </a:extLst>
          </p:cNvPr>
          <p:cNvSpPr/>
          <p:nvPr/>
        </p:nvSpPr>
        <p:spPr>
          <a:xfrm>
            <a:off x="9605431" y="5814034"/>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DBE604F-CDE1-4332-8745-1AAD4B6DD4AE}"/>
              </a:ext>
            </a:extLst>
          </p:cNvPr>
          <p:cNvSpPr/>
          <p:nvPr/>
        </p:nvSpPr>
        <p:spPr>
          <a:xfrm>
            <a:off x="8751546" y="5226047"/>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ED8666E-CAF0-45BD-AF98-DD530ACC4CFE}"/>
              </a:ext>
            </a:extLst>
          </p:cNvPr>
          <p:cNvSpPr/>
          <p:nvPr/>
        </p:nvSpPr>
        <p:spPr>
          <a:xfrm>
            <a:off x="8553446" y="431376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C9E8FBF-BC28-4631-9222-3A37AF0AC962}"/>
              </a:ext>
            </a:extLst>
          </p:cNvPr>
          <p:cNvSpPr/>
          <p:nvPr/>
        </p:nvSpPr>
        <p:spPr>
          <a:xfrm>
            <a:off x="7467598" y="4349300"/>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EE1DCCD-5019-4859-8BEA-58272F9D75AB}"/>
              </a:ext>
            </a:extLst>
          </p:cNvPr>
          <p:cNvSpPr/>
          <p:nvPr/>
        </p:nvSpPr>
        <p:spPr>
          <a:xfrm>
            <a:off x="7238999" y="5369533"/>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A2956A-699E-4DE4-9EF8-294C5A2EE5C7}"/>
              </a:ext>
            </a:extLst>
          </p:cNvPr>
          <p:cNvSpPr/>
          <p:nvPr/>
        </p:nvSpPr>
        <p:spPr>
          <a:xfrm>
            <a:off x="7675032" y="598381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A80E-3D82-420B-908F-C0FFBFE7D755}"/>
                  </a:ext>
                </a:extLst>
              </p:cNvPr>
              <p:cNvSpPr txBox="1"/>
              <p:nvPr/>
            </p:nvSpPr>
            <p:spPr>
              <a:xfrm>
                <a:off x="681648" y="2814766"/>
                <a:ext cx="5386667" cy="530145"/>
              </a:xfrm>
              <a:prstGeom prst="rect">
                <a:avLst/>
              </a:prstGeom>
              <a:noFill/>
            </p:spPr>
            <p:txBody>
              <a:bodyPr wrap="none" rtlCol="0">
                <a:spAutoFit/>
              </a:bodyPr>
              <a:lstStyle/>
              <a:p>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𝑙</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𝑙</m:t>
                            </m:r>
                          </m:sub>
                          <m:sup>
                            <m:r>
                              <a:rPr lang="en-US" sz="2400" b="0" i="1" smtClean="0">
                                <a:latin typeface="Cambria Math" panose="02040503050406030204" pitchFamily="18" charset="0"/>
                              </a:rPr>
                              <m:t>′</m:t>
                            </m:r>
                          </m:sup>
                        </m:sSubSup>
                      </m:e>
                    </m:d>
                    <m:r>
                      <a:rPr lang="en-US" sz="2400" b="0" i="1" smtClean="0">
                        <a:latin typeface="Cambria Math" panose="02040503050406030204" pitchFamily="18" charset="0"/>
                      </a:rPr>
                      <m:t> ∀</m:t>
                    </m:r>
                  </m:oMath>
                </a14:m>
                <a:r>
                  <a:rPr lang="en-US" sz="2400" dirty="0"/>
                  <a:t> 4-tuples</a:t>
                </a:r>
              </a:p>
            </p:txBody>
          </p:sp>
        </mc:Choice>
        <mc:Fallback xmlns="">
          <p:sp>
            <p:nvSpPr>
              <p:cNvPr id="5" name="TextBox 4">
                <a:extLst>
                  <a:ext uri="{FF2B5EF4-FFF2-40B4-BE49-F238E27FC236}">
                    <a16:creationId xmlns:a16="http://schemas.microsoft.com/office/drawing/2014/main" id="{739AA80E-3D82-420B-908F-C0FFBFE7D755}"/>
                  </a:ext>
                </a:extLst>
              </p:cNvPr>
              <p:cNvSpPr txBox="1">
                <a:spLocks noRot="1" noChangeAspect="1" noMove="1" noResize="1" noEditPoints="1" noAdjustHandles="1" noChangeArrowheads="1" noChangeShapeType="1" noTextEdit="1"/>
              </p:cNvSpPr>
              <p:nvPr/>
            </p:nvSpPr>
            <p:spPr>
              <a:xfrm>
                <a:off x="681648" y="2814766"/>
                <a:ext cx="5386667" cy="530145"/>
              </a:xfrm>
              <a:prstGeom prst="rect">
                <a:avLst/>
              </a:prstGeom>
              <a:blipFill>
                <a:blip r:embed="rId3"/>
                <a:stretch>
                  <a:fillRect t="-3448" b="-18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9BE125E-3706-4488-BEC3-7020CE399A24}"/>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2" name="TextBox 31">
                <a:extLst>
                  <a:ext uri="{FF2B5EF4-FFF2-40B4-BE49-F238E27FC236}">
                    <a16:creationId xmlns:a16="http://schemas.microsoft.com/office/drawing/2014/main" id="{59BE125E-3706-4488-BEC3-7020CE399A24}"/>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4"/>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30E07F3-328A-4C36-8DCB-E2C6FE6079DE}"/>
                  </a:ext>
                </a:extLst>
              </p:cNvPr>
              <p:cNvSpPr txBox="1"/>
              <p:nvPr/>
            </p:nvSpPr>
            <p:spPr>
              <a:xfrm>
                <a:off x="9556192" y="4984215"/>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3" name="TextBox 32">
                <a:extLst>
                  <a:ext uri="{FF2B5EF4-FFF2-40B4-BE49-F238E27FC236}">
                    <a16:creationId xmlns:a16="http://schemas.microsoft.com/office/drawing/2014/main" id="{430E07F3-328A-4C36-8DCB-E2C6FE6079DE}"/>
                  </a:ext>
                </a:extLst>
              </p:cNvPr>
              <p:cNvSpPr txBox="1">
                <a:spLocks noRot="1" noChangeAspect="1" noMove="1" noResize="1" noEditPoints="1" noAdjustHandles="1" noChangeArrowheads="1" noChangeShapeType="1" noTextEdit="1"/>
              </p:cNvSpPr>
              <p:nvPr/>
            </p:nvSpPr>
            <p:spPr>
              <a:xfrm>
                <a:off x="9556192" y="4984215"/>
                <a:ext cx="454703" cy="381643"/>
              </a:xfrm>
              <a:prstGeom prst="rect">
                <a:avLst/>
              </a:prstGeom>
              <a:blipFill>
                <a:blip r:embed="rId5"/>
                <a:stretch>
                  <a:fillRect l="-9459" t="-1613" b="-3226"/>
                </a:stretch>
              </a:blipFill>
            </p:spPr>
            <p:txBody>
              <a:bodyPr/>
              <a:lstStyle/>
              <a:p>
                <a:r>
                  <a:rPr lang="en-US">
                    <a:noFill/>
                  </a:rPr>
                  <a:t> </a:t>
                </a:r>
              </a:p>
            </p:txBody>
          </p:sp>
        </mc:Fallback>
      </mc:AlternateContent>
      <p:sp>
        <p:nvSpPr>
          <p:cNvPr id="34" name="Title 1">
            <a:extLst>
              <a:ext uri="{FF2B5EF4-FFF2-40B4-BE49-F238E27FC236}">
                <a16:creationId xmlns:a16="http://schemas.microsoft.com/office/drawing/2014/main" id="{B85F8CB3-172A-47CF-9DE4-F88643F2D0A7}"/>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35" name="TextBox 34">
            <a:extLst>
              <a:ext uri="{FF2B5EF4-FFF2-40B4-BE49-F238E27FC236}">
                <a16:creationId xmlns:a16="http://schemas.microsoft.com/office/drawing/2014/main" id="{176BE8AC-CBFE-45EF-AF0F-4A02AE91C941}"/>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3738306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Projective </a:t>
            </a:r>
            <a:r>
              <a:rPr lang="en-US" dirty="0" err="1"/>
              <a:t>Polyhedra</a:t>
            </a:r>
            <a:endParaRPr lang="en-US" dirty="0"/>
          </a:p>
        </p:txBody>
      </p:sp>
      <p:pic>
        <p:nvPicPr>
          <p:cNvPr id="9" name="Picture 8">
            <a:extLst>
              <a:ext uri="{FF2B5EF4-FFF2-40B4-BE49-F238E27FC236}">
                <a16:creationId xmlns:a16="http://schemas.microsoft.com/office/drawing/2014/main" id="{EA04E31C-CAFB-44D0-BBED-895BA23B1D88}"/>
              </a:ext>
            </a:extLst>
          </p:cNvPr>
          <p:cNvPicPr>
            <a:picLocks noChangeAspect="1"/>
          </p:cNvPicPr>
          <p:nvPr/>
        </p:nvPicPr>
        <p:blipFill rotWithShape="1">
          <a:blip r:embed="rId3">
            <a:extLst>
              <a:ext uri="{28A0092B-C50C-407E-A947-70E740481C1C}">
                <a14:useLocalDpi xmlns:a14="http://schemas.microsoft.com/office/drawing/2010/main" val="0"/>
              </a:ext>
            </a:extLst>
          </a:blip>
          <a:srcRect l="28805" t="22038" r="20772" b="3123"/>
          <a:stretch/>
        </p:blipFill>
        <p:spPr>
          <a:xfrm>
            <a:off x="569761" y="3266485"/>
            <a:ext cx="2790884" cy="2757055"/>
          </a:xfrm>
          <a:prstGeom prst="flowChartConnector">
            <a:avLst/>
          </a:prstGeom>
        </p:spPr>
      </p:pic>
      <p:pic>
        <p:nvPicPr>
          <p:cNvPr id="11" name="Picture 10">
            <a:extLst>
              <a:ext uri="{FF2B5EF4-FFF2-40B4-BE49-F238E27FC236}">
                <a16:creationId xmlns:a16="http://schemas.microsoft.com/office/drawing/2014/main" id="{E82CBB92-CF48-46A5-877B-40884E15C40C}"/>
              </a:ext>
            </a:extLst>
          </p:cNvPr>
          <p:cNvPicPr>
            <a:picLocks noChangeAspect="1"/>
          </p:cNvPicPr>
          <p:nvPr/>
        </p:nvPicPr>
        <p:blipFill rotWithShape="1">
          <a:blip r:embed="rId4">
            <a:extLst>
              <a:ext uri="{28A0092B-C50C-407E-A947-70E740481C1C}">
                <a14:useLocalDpi xmlns:a14="http://schemas.microsoft.com/office/drawing/2010/main" val="0"/>
              </a:ext>
            </a:extLst>
          </a:blip>
          <a:srcRect l="23689" t="36862" r="33518" b="5246"/>
          <a:stretch/>
        </p:blipFill>
        <p:spPr>
          <a:xfrm>
            <a:off x="4506768" y="2589480"/>
            <a:ext cx="3178464" cy="3191164"/>
          </a:xfrm>
          <a:prstGeom prst="ellipse">
            <a:avLst/>
          </a:prstGeom>
        </p:spPr>
      </p:pic>
      <p:pic>
        <p:nvPicPr>
          <p:cNvPr id="13" name="Picture 12">
            <a:extLst>
              <a:ext uri="{FF2B5EF4-FFF2-40B4-BE49-F238E27FC236}">
                <a16:creationId xmlns:a16="http://schemas.microsoft.com/office/drawing/2014/main" id="{C024B389-27F5-4097-9F5B-40D4E452A042}"/>
              </a:ext>
            </a:extLst>
          </p:cNvPr>
          <p:cNvPicPr>
            <a:picLocks noChangeAspect="1"/>
          </p:cNvPicPr>
          <p:nvPr/>
        </p:nvPicPr>
        <p:blipFill rotWithShape="1">
          <a:blip r:embed="rId5">
            <a:clrChange>
              <a:clrFrom>
                <a:srgbClr val="FFFFFF"/>
              </a:clrFrom>
              <a:clrTo>
                <a:srgbClr val="FFFFFF">
                  <a:alpha val="0"/>
                </a:srgbClr>
              </a:clrTo>
            </a:clrChange>
            <a:alphaModFix/>
            <a:extLst>
              <a:ext uri="{28A0092B-C50C-407E-A947-70E740481C1C}">
                <a14:useLocalDpi xmlns:a14="http://schemas.microsoft.com/office/drawing/2010/main" val="0"/>
              </a:ext>
            </a:extLst>
          </a:blip>
          <a:srcRect l="19456" t="11827" r="26820" b="15648"/>
          <a:stretch/>
        </p:blipFill>
        <p:spPr>
          <a:xfrm>
            <a:off x="7890010" y="277091"/>
            <a:ext cx="3995058" cy="3907971"/>
          </a:xfrm>
          <a:prstGeom prst="rect">
            <a:avLst/>
          </a:prstGeom>
        </p:spPr>
      </p:pic>
      <p:sp>
        <p:nvSpPr>
          <p:cNvPr id="3" name="TextBox 2">
            <a:extLst>
              <a:ext uri="{FF2B5EF4-FFF2-40B4-BE49-F238E27FC236}">
                <a16:creationId xmlns:a16="http://schemas.microsoft.com/office/drawing/2014/main" id="{55EFD25A-2EA9-40D5-A3C3-537B7F6518CC}"/>
              </a:ext>
            </a:extLst>
          </p:cNvPr>
          <p:cNvSpPr txBox="1"/>
          <p:nvPr/>
        </p:nvSpPr>
        <p:spPr>
          <a:xfrm>
            <a:off x="1026504" y="2339616"/>
            <a:ext cx="2908168" cy="830997"/>
          </a:xfrm>
          <a:prstGeom prst="rect">
            <a:avLst/>
          </a:prstGeom>
          <a:noFill/>
        </p:spPr>
        <p:txBody>
          <a:bodyPr wrap="none" rtlCol="0">
            <a:spAutoFit/>
          </a:bodyPr>
          <a:lstStyle/>
          <a:p>
            <a:r>
              <a:rPr lang="en-US" sz="2400" dirty="0" err="1"/>
              <a:t>Andre’ev</a:t>
            </a:r>
            <a:r>
              <a:rPr lang="en-US" sz="2400" dirty="0"/>
              <a:t> (‘70);</a:t>
            </a:r>
          </a:p>
          <a:p>
            <a:r>
              <a:rPr lang="en-US" sz="2400" dirty="0" err="1"/>
              <a:t>Rivin</a:t>
            </a:r>
            <a:r>
              <a:rPr lang="en-US" sz="2400" dirty="0"/>
              <a:t> &amp; Hodgson (‘93)</a:t>
            </a:r>
          </a:p>
        </p:txBody>
      </p:sp>
    </p:spTree>
    <p:extLst>
      <p:ext uri="{BB962C8B-B14F-4D97-AF65-F5344CB8AC3E}">
        <p14:creationId xmlns:p14="http://schemas.microsoft.com/office/powerpoint/2010/main" val="458601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Projective </a:t>
            </a:r>
            <a:r>
              <a:rPr lang="en-US" dirty="0" err="1"/>
              <a:t>Polyhedra</a:t>
            </a:r>
            <a:endParaRPr lang="en-US" dirty="0"/>
          </a:p>
        </p:txBody>
      </p:sp>
      <p:pic>
        <p:nvPicPr>
          <p:cNvPr id="9" name="Picture 8">
            <a:extLst>
              <a:ext uri="{FF2B5EF4-FFF2-40B4-BE49-F238E27FC236}">
                <a16:creationId xmlns:a16="http://schemas.microsoft.com/office/drawing/2014/main" id="{EA04E31C-CAFB-44D0-BBED-895BA23B1D88}"/>
              </a:ext>
            </a:extLst>
          </p:cNvPr>
          <p:cNvPicPr>
            <a:picLocks noChangeAspect="1"/>
          </p:cNvPicPr>
          <p:nvPr/>
        </p:nvPicPr>
        <p:blipFill rotWithShape="1">
          <a:blip r:embed="rId3">
            <a:extLst>
              <a:ext uri="{28A0092B-C50C-407E-A947-70E740481C1C}">
                <a14:useLocalDpi xmlns:a14="http://schemas.microsoft.com/office/drawing/2010/main" val="0"/>
              </a:ext>
            </a:extLst>
          </a:blip>
          <a:srcRect l="28805" t="22038" r="20772" b="3123"/>
          <a:stretch/>
        </p:blipFill>
        <p:spPr>
          <a:xfrm>
            <a:off x="569761" y="3266485"/>
            <a:ext cx="2790884" cy="2757055"/>
          </a:xfrm>
          <a:prstGeom prst="flowChartConnector">
            <a:avLst/>
          </a:prstGeom>
        </p:spPr>
      </p:pic>
      <p:pic>
        <p:nvPicPr>
          <p:cNvPr id="11" name="Picture 10">
            <a:extLst>
              <a:ext uri="{FF2B5EF4-FFF2-40B4-BE49-F238E27FC236}">
                <a16:creationId xmlns:a16="http://schemas.microsoft.com/office/drawing/2014/main" id="{E82CBB92-CF48-46A5-877B-40884E15C40C}"/>
              </a:ext>
            </a:extLst>
          </p:cNvPr>
          <p:cNvPicPr>
            <a:picLocks noChangeAspect="1"/>
          </p:cNvPicPr>
          <p:nvPr/>
        </p:nvPicPr>
        <p:blipFill rotWithShape="1">
          <a:blip r:embed="rId4">
            <a:extLst>
              <a:ext uri="{28A0092B-C50C-407E-A947-70E740481C1C}">
                <a14:useLocalDpi xmlns:a14="http://schemas.microsoft.com/office/drawing/2010/main" val="0"/>
              </a:ext>
            </a:extLst>
          </a:blip>
          <a:srcRect l="23689" t="36862" r="33518" b="5246"/>
          <a:stretch/>
        </p:blipFill>
        <p:spPr>
          <a:xfrm>
            <a:off x="4506768" y="2589480"/>
            <a:ext cx="3178464" cy="3191164"/>
          </a:xfrm>
          <a:prstGeom prst="ellipse">
            <a:avLst/>
          </a:prstGeom>
        </p:spPr>
      </p:pic>
      <p:pic>
        <p:nvPicPr>
          <p:cNvPr id="13" name="Picture 12">
            <a:extLst>
              <a:ext uri="{FF2B5EF4-FFF2-40B4-BE49-F238E27FC236}">
                <a16:creationId xmlns:a16="http://schemas.microsoft.com/office/drawing/2014/main" id="{C024B389-27F5-4097-9F5B-40D4E452A042}"/>
              </a:ext>
            </a:extLst>
          </p:cNvPr>
          <p:cNvPicPr>
            <a:picLocks noChangeAspect="1"/>
          </p:cNvPicPr>
          <p:nvPr/>
        </p:nvPicPr>
        <p:blipFill rotWithShape="1">
          <a:blip r:embed="rId5">
            <a:clrChange>
              <a:clrFrom>
                <a:srgbClr val="FFFFFF"/>
              </a:clrFrom>
              <a:clrTo>
                <a:srgbClr val="FFFFFF">
                  <a:alpha val="0"/>
                </a:srgbClr>
              </a:clrTo>
            </a:clrChange>
            <a:alphaModFix/>
            <a:extLst>
              <a:ext uri="{28A0092B-C50C-407E-A947-70E740481C1C}">
                <a14:useLocalDpi xmlns:a14="http://schemas.microsoft.com/office/drawing/2010/main" val="0"/>
              </a:ext>
            </a:extLst>
          </a:blip>
          <a:srcRect l="19456" t="11827" r="26820" b="15648"/>
          <a:stretch/>
        </p:blipFill>
        <p:spPr>
          <a:xfrm>
            <a:off x="7890010" y="277091"/>
            <a:ext cx="3995058" cy="3907971"/>
          </a:xfrm>
          <a:prstGeom prst="rect">
            <a:avLst/>
          </a:prstGeom>
        </p:spPr>
      </p:pic>
      <p:sp>
        <p:nvSpPr>
          <p:cNvPr id="3" name="TextBox 2">
            <a:extLst>
              <a:ext uri="{FF2B5EF4-FFF2-40B4-BE49-F238E27FC236}">
                <a16:creationId xmlns:a16="http://schemas.microsoft.com/office/drawing/2014/main" id="{55EFD25A-2EA9-40D5-A3C3-537B7F6518CC}"/>
              </a:ext>
            </a:extLst>
          </p:cNvPr>
          <p:cNvSpPr txBox="1"/>
          <p:nvPr/>
        </p:nvSpPr>
        <p:spPr>
          <a:xfrm>
            <a:off x="1026504" y="2339616"/>
            <a:ext cx="2908168" cy="830997"/>
          </a:xfrm>
          <a:prstGeom prst="rect">
            <a:avLst/>
          </a:prstGeom>
          <a:noFill/>
        </p:spPr>
        <p:txBody>
          <a:bodyPr wrap="none" rtlCol="0">
            <a:spAutoFit/>
          </a:bodyPr>
          <a:lstStyle/>
          <a:p>
            <a:r>
              <a:rPr lang="en-US" sz="2400" dirty="0" err="1"/>
              <a:t>Andre’ev</a:t>
            </a:r>
            <a:r>
              <a:rPr lang="en-US" sz="2400" dirty="0"/>
              <a:t> (‘70);</a:t>
            </a:r>
          </a:p>
          <a:p>
            <a:r>
              <a:rPr lang="en-US" sz="2400" dirty="0" err="1"/>
              <a:t>Rivin</a:t>
            </a:r>
            <a:r>
              <a:rPr lang="en-US" sz="2400" dirty="0"/>
              <a:t> &amp; Hodgson (‘93)</a:t>
            </a:r>
          </a:p>
        </p:txBody>
      </p:sp>
      <p:sp>
        <p:nvSpPr>
          <p:cNvPr id="4" name="TextBox 3">
            <a:extLst>
              <a:ext uri="{FF2B5EF4-FFF2-40B4-BE49-F238E27FC236}">
                <a16:creationId xmlns:a16="http://schemas.microsoft.com/office/drawing/2014/main" id="{8F0A24AA-4BB9-4CD9-8E64-144792FB359C}"/>
              </a:ext>
            </a:extLst>
          </p:cNvPr>
          <p:cNvSpPr txBox="1"/>
          <p:nvPr/>
        </p:nvSpPr>
        <p:spPr>
          <a:xfrm>
            <a:off x="5515836" y="2000243"/>
            <a:ext cx="1454244" cy="461665"/>
          </a:xfrm>
          <a:prstGeom prst="rect">
            <a:avLst/>
          </a:prstGeom>
          <a:noFill/>
        </p:spPr>
        <p:txBody>
          <a:bodyPr wrap="none" rtlCol="0">
            <a:spAutoFit/>
          </a:bodyPr>
          <a:lstStyle/>
          <a:p>
            <a:r>
              <a:rPr lang="en-US" sz="2400" dirty="0" err="1"/>
              <a:t>Rivin</a:t>
            </a:r>
            <a:r>
              <a:rPr lang="en-US" sz="2400" dirty="0"/>
              <a:t> (‘96)</a:t>
            </a:r>
          </a:p>
        </p:txBody>
      </p:sp>
    </p:spTree>
    <p:extLst>
      <p:ext uri="{BB962C8B-B14F-4D97-AF65-F5344CB8AC3E}">
        <p14:creationId xmlns:p14="http://schemas.microsoft.com/office/powerpoint/2010/main" val="346205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825-B6E5-4DC1-A32B-496C90F028E9}"/>
              </a:ext>
            </a:extLst>
          </p:cNvPr>
          <p:cNvSpPr>
            <a:spLocks noGrp="1"/>
          </p:cNvSpPr>
          <p:nvPr>
            <p:ph type="title"/>
          </p:nvPr>
        </p:nvSpPr>
        <p:spPr/>
        <p:txBody>
          <a:bodyPr/>
          <a:lstStyle/>
          <a:p>
            <a:r>
              <a:rPr lang="en-US" dirty="0"/>
              <a:t>Projective </a:t>
            </a:r>
            <a:r>
              <a:rPr lang="en-US" dirty="0" err="1"/>
              <a:t>Polyhedra</a:t>
            </a:r>
            <a:endParaRPr lang="en-US" dirty="0"/>
          </a:p>
        </p:txBody>
      </p:sp>
      <p:pic>
        <p:nvPicPr>
          <p:cNvPr id="9" name="Picture 8">
            <a:extLst>
              <a:ext uri="{FF2B5EF4-FFF2-40B4-BE49-F238E27FC236}">
                <a16:creationId xmlns:a16="http://schemas.microsoft.com/office/drawing/2014/main" id="{EA04E31C-CAFB-44D0-BBED-895BA23B1D88}"/>
              </a:ext>
            </a:extLst>
          </p:cNvPr>
          <p:cNvPicPr>
            <a:picLocks noChangeAspect="1"/>
          </p:cNvPicPr>
          <p:nvPr/>
        </p:nvPicPr>
        <p:blipFill rotWithShape="1">
          <a:blip r:embed="rId3">
            <a:extLst>
              <a:ext uri="{28A0092B-C50C-407E-A947-70E740481C1C}">
                <a14:useLocalDpi xmlns:a14="http://schemas.microsoft.com/office/drawing/2010/main" val="0"/>
              </a:ext>
            </a:extLst>
          </a:blip>
          <a:srcRect l="28805" t="22038" r="20772" b="3123"/>
          <a:stretch/>
        </p:blipFill>
        <p:spPr>
          <a:xfrm>
            <a:off x="569761" y="3266485"/>
            <a:ext cx="2790884" cy="2757055"/>
          </a:xfrm>
          <a:prstGeom prst="flowChartConnector">
            <a:avLst/>
          </a:prstGeom>
        </p:spPr>
      </p:pic>
      <p:pic>
        <p:nvPicPr>
          <p:cNvPr id="11" name="Picture 10">
            <a:extLst>
              <a:ext uri="{FF2B5EF4-FFF2-40B4-BE49-F238E27FC236}">
                <a16:creationId xmlns:a16="http://schemas.microsoft.com/office/drawing/2014/main" id="{E82CBB92-CF48-46A5-877B-40884E15C40C}"/>
              </a:ext>
            </a:extLst>
          </p:cNvPr>
          <p:cNvPicPr>
            <a:picLocks noChangeAspect="1"/>
          </p:cNvPicPr>
          <p:nvPr/>
        </p:nvPicPr>
        <p:blipFill rotWithShape="1">
          <a:blip r:embed="rId4">
            <a:extLst>
              <a:ext uri="{28A0092B-C50C-407E-A947-70E740481C1C}">
                <a14:useLocalDpi xmlns:a14="http://schemas.microsoft.com/office/drawing/2010/main" val="0"/>
              </a:ext>
            </a:extLst>
          </a:blip>
          <a:srcRect l="23689" t="36862" r="33518" b="5246"/>
          <a:stretch/>
        </p:blipFill>
        <p:spPr>
          <a:xfrm>
            <a:off x="4506768" y="2589480"/>
            <a:ext cx="3178464" cy="3191164"/>
          </a:xfrm>
          <a:prstGeom prst="ellipse">
            <a:avLst/>
          </a:prstGeom>
        </p:spPr>
      </p:pic>
      <p:pic>
        <p:nvPicPr>
          <p:cNvPr id="13" name="Picture 12">
            <a:extLst>
              <a:ext uri="{FF2B5EF4-FFF2-40B4-BE49-F238E27FC236}">
                <a16:creationId xmlns:a16="http://schemas.microsoft.com/office/drawing/2014/main" id="{C024B389-27F5-4097-9F5B-40D4E452A042}"/>
              </a:ext>
            </a:extLst>
          </p:cNvPr>
          <p:cNvPicPr>
            <a:picLocks noChangeAspect="1"/>
          </p:cNvPicPr>
          <p:nvPr/>
        </p:nvPicPr>
        <p:blipFill rotWithShape="1">
          <a:blip r:embed="rId5">
            <a:clrChange>
              <a:clrFrom>
                <a:srgbClr val="FFFFFF"/>
              </a:clrFrom>
              <a:clrTo>
                <a:srgbClr val="FFFFFF">
                  <a:alpha val="0"/>
                </a:srgbClr>
              </a:clrTo>
            </a:clrChange>
            <a:alphaModFix/>
            <a:extLst>
              <a:ext uri="{28A0092B-C50C-407E-A947-70E740481C1C}">
                <a14:useLocalDpi xmlns:a14="http://schemas.microsoft.com/office/drawing/2010/main" val="0"/>
              </a:ext>
            </a:extLst>
          </a:blip>
          <a:srcRect l="19456" t="11827" r="26820" b="15648"/>
          <a:stretch/>
        </p:blipFill>
        <p:spPr>
          <a:xfrm>
            <a:off x="7890010" y="277091"/>
            <a:ext cx="3995058" cy="3907971"/>
          </a:xfrm>
          <a:prstGeom prst="rect">
            <a:avLst/>
          </a:prstGeom>
        </p:spPr>
      </p:pic>
      <p:sp>
        <p:nvSpPr>
          <p:cNvPr id="3" name="TextBox 2">
            <a:extLst>
              <a:ext uri="{FF2B5EF4-FFF2-40B4-BE49-F238E27FC236}">
                <a16:creationId xmlns:a16="http://schemas.microsoft.com/office/drawing/2014/main" id="{55EFD25A-2EA9-40D5-A3C3-537B7F6518CC}"/>
              </a:ext>
            </a:extLst>
          </p:cNvPr>
          <p:cNvSpPr txBox="1"/>
          <p:nvPr/>
        </p:nvSpPr>
        <p:spPr>
          <a:xfrm>
            <a:off x="1026504" y="2339616"/>
            <a:ext cx="2908168" cy="830997"/>
          </a:xfrm>
          <a:prstGeom prst="rect">
            <a:avLst/>
          </a:prstGeom>
          <a:noFill/>
        </p:spPr>
        <p:txBody>
          <a:bodyPr wrap="none" rtlCol="0">
            <a:spAutoFit/>
          </a:bodyPr>
          <a:lstStyle/>
          <a:p>
            <a:r>
              <a:rPr lang="en-US" sz="2400" dirty="0" err="1"/>
              <a:t>Andre’ev</a:t>
            </a:r>
            <a:r>
              <a:rPr lang="en-US" sz="2400" dirty="0"/>
              <a:t> (‘70);</a:t>
            </a:r>
          </a:p>
          <a:p>
            <a:r>
              <a:rPr lang="en-US" sz="2400" dirty="0" err="1"/>
              <a:t>Rivin</a:t>
            </a:r>
            <a:r>
              <a:rPr lang="en-US" sz="2400" dirty="0"/>
              <a:t> &amp; Hodgson (‘93)</a:t>
            </a:r>
          </a:p>
        </p:txBody>
      </p:sp>
      <p:sp>
        <p:nvSpPr>
          <p:cNvPr id="4" name="TextBox 3">
            <a:extLst>
              <a:ext uri="{FF2B5EF4-FFF2-40B4-BE49-F238E27FC236}">
                <a16:creationId xmlns:a16="http://schemas.microsoft.com/office/drawing/2014/main" id="{8F0A24AA-4BB9-4CD9-8E64-144792FB359C}"/>
              </a:ext>
            </a:extLst>
          </p:cNvPr>
          <p:cNvSpPr txBox="1"/>
          <p:nvPr/>
        </p:nvSpPr>
        <p:spPr>
          <a:xfrm>
            <a:off x="5515836" y="2000243"/>
            <a:ext cx="1454244" cy="461665"/>
          </a:xfrm>
          <a:prstGeom prst="rect">
            <a:avLst/>
          </a:prstGeom>
          <a:noFill/>
        </p:spPr>
        <p:txBody>
          <a:bodyPr wrap="none" rtlCol="0">
            <a:spAutoFit/>
          </a:bodyPr>
          <a:lstStyle/>
          <a:p>
            <a:r>
              <a:rPr lang="en-US" sz="2400" dirty="0" err="1"/>
              <a:t>Rivin</a:t>
            </a:r>
            <a:r>
              <a:rPr lang="en-US" sz="2400" dirty="0"/>
              <a:t> (‘96)</a:t>
            </a:r>
          </a:p>
        </p:txBody>
      </p:sp>
      <p:sp>
        <p:nvSpPr>
          <p:cNvPr id="5" name="TextBox 4">
            <a:extLst>
              <a:ext uri="{FF2B5EF4-FFF2-40B4-BE49-F238E27FC236}">
                <a16:creationId xmlns:a16="http://schemas.microsoft.com/office/drawing/2014/main" id="{32FCFACF-168E-4685-925B-DE913199DDFB}"/>
              </a:ext>
            </a:extLst>
          </p:cNvPr>
          <p:cNvSpPr txBox="1"/>
          <p:nvPr/>
        </p:nvSpPr>
        <p:spPr>
          <a:xfrm>
            <a:off x="8002337" y="4229513"/>
            <a:ext cx="3619902" cy="830997"/>
          </a:xfrm>
          <a:prstGeom prst="rect">
            <a:avLst/>
          </a:prstGeom>
          <a:noFill/>
        </p:spPr>
        <p:txBody>
          <a:bodyPr wrap="none" rtlCol="0">
            <a:spAutoFit/>
          </a:bodyPr>
          <a:lstStyle/>
          <a:p>
            <a:r>
              <a:rPr lang="en-US" sz="2400" dirty="0"/>
              <a:t>Bao &amp; </a:t>
            </a:r>
            <a:r>
              <a:rPr lang="en-US" sz="2400" dirty="0" err="1"/>
              <a:t>Bonahon</a:t>
            </a:r>
            <a:r>
              <a:rPr lang="en-US" sz="2400" dirty="0"/>
              <a:t> (‘02);</a:t>
            </a:r>
          </a:p>
          <a:p>
            <a:r>
              <a:rPr lang="en-US" sz="2400" dirty="0"/>
              <a:t>Bowers, Bowers, Pratt (’18)</a:t>
            </a:r>
          </a:p>
        </p:txBody>
      </p:sp>
    </p:spTree>
    <p:extLst>
      <p:ext uri="{BB962C8B-B14F-4D97-AF65-F5344CB8AC3E}">
        <p14:creationId xmlns:p14="http://schemas.microsoft.com/office/powerpoint/2010/main" val="978875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9" name="Straight Connector 8">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09ED0-C73E-44FE-B60C-14CC86480027}"/>
              </a:ext>
            </a:extLst>
          </p:cNvPr>
          <p:cNvSpPr>
            <a:spLocks noGrp="1"/>
          </p:cNvSpPr>
          <p:nvPr>
            <p:ph type="title"/>
          </p:nvPr>
        </p:nvSpPr>
        <p:spPr>
          <a:xfrm>
            <a:off x="2797126" y="2678464"/>
            <a:ext cx="8832898" cy="3798420"/>
          </a:xfrm>
        </p:spPr>
        <p:txBody>
          <a:bodyPr vert="horz" lIns="91440" tIns="45720" rIns="91440" bIns="45720" rtlCol="0" anchor="t">
            <a:normAutofit/>
          </a:bodyPr>
          <a:lstStyle/>
          <a:p>
            <a:pPr algn="l">
              <a:lnSpc>
                <a:spcPct val="85000"/>
              </a:lnSpc>
            </a:pPr>
            <a:r>
              <a:rPr lang="en-US" sz="8000" cap="all">
                <a:solidFill>
                  <a:schemeClr val="tx2"/>
                </a:solidFill>
              </a:rPr>
              <a:t>Thank You!</a:t>
            </a:r>
          </a:p>
        </p:txBody>
      </p:sp>
      <p:sp>
        <p:nvSpPr>
          <p:cNvPr id="13"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5" name="Straight Connector 14">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633147"/>
      </p:ext>
    </p:extLst>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6"/>
                <a:stretch>
                  <a:fillRect b="-10526"/>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650984B9-BFF3-4522-A2AE-D6B3EA5DB0C3}"/>
              </a:ext>
            </a:extLst>
          </p:cNvPr>
          <p:cNvSpPr/>
          <p:nvPr/>
        </p:nvSpPr>
        <p:spPr>
          <a:xfrm>
            <a:off x="8031248" y="2106725"/>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7"/>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573215"/>
            <a:ext cx="1690140" cy="85105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FACD39F-C8D3-49C3-AE2A-94942CC6054C}"/>
                  </a:ext>
                </a:extLst>
              </p:cNvPr>
              <p:cNvSpPr txBox="1"/>
              <p:nvPr/>
            </p:nvSpPr>
            <p:spPr>
              <a:xfrm>
                <a:off x="762000" y="2038581"/>
                <a:ext cx="3898863" cy="1107996"/>
              </a:xfrm>
              <a:prstGeom prst="rect">
                <a:avLst/>
              </a:prstGeom>
              <a:noFill/>
            </p:spPr>
            <p:txBody>
              <a:bodyPr wrap="square" rtlCol="0">
                <a:spAutoFit/>
              </a:bodyPr>
              <a:lstStyle/>
              <a:p>
                <a:r>
                  <a:rPr lang="en-US" sz="2400" dirty="0"/>
                  <a:t>Hyperbolic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a14:m>
                <a:endParaRPr lang="en-US" sz="2400" dirty="0"/>
              </a:p>
              <a:p>
                <a:endParaRPr lang="en-US" sz="2400" dirty="0"/>
              </a:p>
              <a:p>
                <a:endParaRPr lang="en-US" dirty="0"/>
              </a:p>
            </p:txBody>
          </p:sp>
        </mc:Choice>
        <mc:Fallback xmlns="">
          <p:sp>
            <p:nvSpPr>
              <p:cNvPr id="29" name="TextBox 28">
                <a:extLst>
                  <a:ext uri="{FF2B5EF4-FFF2-40B4-BE49-F238E27FC236}">
                    <a16:creationId xmlns:a16="http://schemas.microsoft.com/office/drawing/2014/main" id="{9FACD39F-C8D3-49C3-AE2A-94942CC6054C}"/>
                  </a:ext>
                </a:extLst>
              </p:cNvPr>
              <p:cNvSpPr txBox="1">
                <a:spLocks noRot="1" noChangeAspect="1" noMove="1" noResize="1" noEditPoints="1" noAdjustHandles="1" noChangeArrowheads="1" noChangeShapeType="1" noTextEdit="1"/>
              </p:cNvSpPr>
              <p:nvPr/>
            </p:nvSpPr>
            <p:spPr>
              <a:xfrm>
                <a:off x="762000" y="2038581"/>
                <a:ext cx="3898863" cy="1107996"/>
              </a:xfrm>
              <a:prstGeom prst="rect">
                <a:avLst/>
              </a:prstGeom>
              <a:blipFill>
                <a:blip r:embed="rId8"/>
                <a:stretch>
                  <a:fillRect l="-2344" t="-4396"/>
                </a:stretch>
              </a:blipFill>
            </p:spPr>
            <p:txBody>
              <a:bodyPr/>
              <a:lstStyle/>
              <a:p>
                <a:r>
                  <a:rPr lang="en-US">
                    <a:noFill/>
                  </a:rPr>
                  <a:t> </a:t>
                </a:r>
              </a:p>
            </p:txBody>
          </p:sp>
        </mc:Fallback>
      </mc:AlternateContent>
    </p:spTree>
    <p:extLst>
      <p:ext uri="{BB962C8B-B14F-4D97-AF65-F5344CB8AC3E}">
        <p14:creationId xmlns:p14="http://schemas.microsoft.com/office/powerpoint/2010/main" val="3008607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a:extLst>
              <a:ext uri="{FF2B5EF4-FFF2-40B4-BE49-F238E27FC236}">
                <a16:creationId xmlns:a16="http://schemas.microsoft.com/office/drawing/2014/main" id="{DACE06F3-42D4-47C8-8194-0EC42056282B}"/>
              </a:ext>
            </a:extLst>
          </p:cNvPr>
          <p:cNvSpPr/>
          <p:nvPr/>
        </p:nvSpPr>
        <p:spPr>
          <a:xfrm rot="7277968">
            <a:off x="7492565" y="440339"/>
            <a:ext cx="1617712" cy="5628978"/>
          </a:xfrm>
          <a:prstGeom prst="parallelogram">
            <a:avLst>
              <a:gd name="adj" fmla="val 84088"/>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6"/>
                <a:stretch>
                  <a:fillRect b="-10526"/>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650984B9-BFF3-4522-A2AE-D6B3EA5DB0C3}"/>
              </a:ext>
            </a:extLst>
          </p:cNvPr>
          <p:cNvSpPr/>
          <p:nvPr/>
        </p:nvSpPr>
        <p:spPr>
          <a:xfrm>
            <a:off x="8031248" y="2106725"/>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7"/>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716152"/>
            <a:ext cx="1389430" cy="70811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FACD39F-C8D3-49C3-AE2A-94942CC6054C}"/>
                  </a:ext>
                </a:extLst>
              </p:cNvPr>
              <p:cNvSpPr txBox="1"/>
              <p:nvPr/>
            </p:nvSpPr>
            <p:spPr>
              <a:xfrm>
                <a:off x="762000" y="2038581"/>
                <a:ext cx="3898863" cy="1846659"/>
              </a:xfrm>
              <a:prstGeom prst="rect">
                <a:avLst/>
              </a:prstGeom>
              <a:noFill/>
            </p:spPr>
            <p:txBody>
              <a:bodyPr wrap="square" rtlCol="0">
                <a:spAutoFit/>
              </a:bodyPr>
              <a:lstStyle/>
              <a:p>
                <a:r>
                  <a:rPr lang="en-US" sz="2400" dirty="0"/>
                  <a:t>Hyperbolic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a14:m>
                <a:endParaRPr lang="en-US" sz="2400" dirty="0"/>
              </a:p>
              <a:p>
                <a:endParaRPr lang="en-US" sz="2400" dirty="0"/>
              </a:p>
              <a:p>
                <a:r>
                  <a:rPr lang="en-US" sz="2400" dirty="0"/>
                  <a:t>Space-like Lorentz subspaces</a:t>
                </a:r>
              </a:p>
              <a:p>
                <a:endParaRPr lang="en-US" sz="2400" dirty="0"/>
              </a:p>
              <a:p>
                <a:endParaRPr lang="en-US" dirty="0"/>
              </a:p>
            </p:txBody>
          </p:sp>
        </mc:Choice>
        <mc:Fallback xmlns="">
          <p:sp>
            <p:nvSpPr>
              <p:cNvPr id="29" name="TextBox 28">
                <a:extLst>
                  <a:ext uri="{FF2B5EF4-FFF2-40B4-BE49-F238E27FC236}">
                    <a16:creationId xmlns:a16="http://schemas.microsoft.com/office/drawing/2014/main" id="{9FACD39F-C8D3-49C3-AE2A-94942CC6054C}"/>
                  </a:ext>
                </a:extLst>
              </p:cNvPr>
              <p:cNvSpPr txBox="1">
                <a:spLocks noRot="1" noChangeAspect="1" noMove="1" noResize="1" noEditPoints="1" noAdjustHandles="1" noChangeArrowheads="1" noChangeShapeType="1" noTextEdit="1"/>
              </p:cNvSpPr>
              <p:nvPr/>
            </p:nvSpPr>
            <p:spPr>
              <a:xfrm>
                <a:off x="762000" y="2038581"/>
                <a:ext cx="3898863" cy="1846659"/>
              </a:xfrm>
              <a:prstGeom prst="rect">
                <a:avLst/>
              </a:prstGeom>
              <a:blipFill>
                <a:blip r:embed="rId8"/>
                <a:stretch>
                  <a:fillRect l="-2344" t="-2640"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E69911-6083-438A-AC72-5C61BF8853F7}"/>
                  </a:ext>
                </a:extLst>
              </p:cNvPr>
              <p:cNvSpPr txBox="1"/>
              <p:nvPr/>
            </p:nvSpPr>
            <p:spPr>
              <a:xfrm>
                <a:off x="3704316" y="1918677"/>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BFE69911-6083-438A-AC72-5C61BF8853F7}"/>
                  </a:ext>
                </a:extLst>
              </p:cNvPr>
              <p:cNvSpPr txBox="1">
                <a:spLocks noRot="1" noChangeAspect="1" noMove="1" noResize="1" noEditPoints="1" noAdjustHandles="1" noChangeArrowheads="1" noChangeShapeType="1" noTextEdit="1"/>
              </p:cNvSpPr>
              <p:nvPr/>
            </p:nvSpPr>
            <p:spPr>
              <a:xfrm>
                <a:off x="3704316" y="1918677"/>
                <a:ext cx="891591" cy="70788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5181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a:extLst>
              <a:ext uri="{FF2B5EF4-FFF2-40B4-BE49-F238E27FC236}">
                <a16:creationId xmlns:a16="http://schemas.microsoft.com/office/drawing/2014/main" id="{DACE06F3-42D4-47C8-8194-0EC42056282B}"/>
              </a:ext>
            </a:extLst>
          </p:cNvPr>
          <p:cNvSpPr/>
          <p:nvPr/>
        </p:nvSpPr>
        <p:spPr>
          <a:xfrm rot="7277968">
            <a:off x="7492565" y="440339"/>
            <a:ext cx="1617712" cy="5628978"/>
          </a:xfrm>
          <a:prstGeom prst="parallelogram">
            <a:avLst>
              <a:gd name="adj" fmla="val 84088"/>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6"/>
                <a:stretch>
                  <a:fillRect b="-10526"/>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6DE6A23F-2C09-40DD-970E-9E71F0DA52DC}"/>
              </a:ext>
            </a:extLst>
          </p:cNvPr>
          <p:cNvCxnSpPr>
            <a:cxnSpLocks/>
          </p:cNvCxnSpPr>
          <p:nvPr/>
        </p:nvCxnSpPr>
        <p:spPr>
          <a:xfrm flipH="1" flipV="1">
            <a:off x="7980219" y="1842656"/>
            <a:ext cx="321203" cy="141217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43" name="Oval 42">
            <a:extLst>
              <a:ext uri="{FF2B5EF4-FFF2-40B4-BE49-F238E27FC236}">
                <a16:creationId xmlns:a16="http://schemas.microsoft.com/office/drawing/2014/main" id="{650984B9-BFF3-4522-A2AE-D6B3EA5DB0C3}"/>
              </a:ext>
            </a:extLst>
          </p:cNvPr>
          <p:cNvSpPr/>
          <p:nvPr/>
        </p:nvSpPr>
        <p:spPr>
          <a:xfrm>
            <a:off x="8031248" y="2106725"/>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7"/>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716152"/>
            <a:ext cx="1389430" cy="70811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FACD39F-C8D3-49C3-AE2A-94942CC6054C}"/>
                  </a:ext>
                </a:extLst>
              </p:cNvPr>
              <p:cNvSpPr txBox="1"/>
              <p:nvPr/>
            </p:nvSpPr>
            <p:spPr>
              <a:xfrm>
                <a:off x="762000" y="2038581"/>
                <a:ext cx="3898863" cy="2585323"/>
              </a:xfrm>
              <a:prstGeom prst="rect">
                <a:avLst/>
              </a:prstGeom>
              <a:noFill/>
            </p:spPr>
            <p:txBody>
              <a:bodyPr wrap="square" rtlCol="0">
                <a:spAutoFit/>
              </a:bodyPr>
              <a:lstStyle/>
              <a:p>
                <a:r>
                  <a:rPr lang="en-US" sz="2400" dirty="0"/>
                  <a:t>Hyperbolic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a14:m>
                <a:endParaRPr lang="en-US" sz="2400" dirty="0"/>
              </a:p>
              <a:p>
                <a:endParaRPr lang="en-US" sz="2400" dirty="0"/>
              </a:p>
              <a:p>
                <a:r>
                  <a:rPr lang="en-US" sz="2400" dirty="0"/>
                  <a:t>Space-like Lorentz subspaces</a:t>
                </a:r>
              </a:p>
              <a:p>
                <a:endParaRPr lang="en-US" sz="2400" dirty="0"/>
              </a:p>
              <a:p>
                <a:r>
                  <a:rPr lang="en-US" sz="2400" dirty="0"/>
                  <a:t>Time-Like Lorentz unit vectors</a:t>
                </a:r>
              </a:p>
              <a:p>
                <a:endParaRPr lang="en-US" dirty="0"/>
              </a:p>
            </p:txBody>
          </p:sp>
        </mc:Choice>
        <mc:Fallback xmlns="">
          <p:sp>
            <p:nvSpPr>
              <p:cNvPr id="29" name="TextBox 28">
                <a:extLst>
                  <a:ext uri="{FF2B5EF4-FFF2-40B4-BE49-F238E27FC236}">
                    <a16:creationId xmlns:a16="http://schemas.microsoft.com/office/drawing/2014/main" id="{9FACD39F-C8D3-49C3-AE2A-94942CC6054C}"/>
                  </a:ext>
                </a:extLst>
              </p:cNvPr>
              <p:cNvSpPr txBox="1">
                <a:spLocks noRot="1" noChangeAspect="1" noMove="1" noResize="1" noEditPoints="1" noAdjustHandles="1" noChangeArrowheads="1" noChangeShapeType="1" noTextEdit="1"/>
              </p:cNvSpPr>
              <p:nvPr/>
            </p:nvSpPr>
            <p:spPr>
              <a:xfrm>
                <a:off x="762000" y="2038581"/>
                <a:ext cx="3898863" cy="2585323"/>
              </a:xfrm>
              <a:prstGeom prst="rect">
                <a:avLst/>
              </a:prstGeom>
              <a:blipFill>
                <a:blip r:embed="rId8"/>
                <a:stretch>
                  <a:fillRect l="-2344" t="-1882"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E69911-6083-438A-AC72-5C61BF8853F7}"/>
                  </a:ext>
                </a:extLst>
              </p:cNvPr>
              <p:cNvSpPr txBox="1"/>
              <p:nvPr/>
            </p:nvSpPr>
            <p:spPr>
              <a:xfrm>
                <a:off x="3704316" y="1918677"/>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BFE69911-6083-438A-AC72-5C61BF8853F7}"/>
                  </a:ext>
                </a:extLst>
              </p:cNvPr>
              <p:cNvSpPr txBox="1">
                <a:spLocks noRot="1" noChangeAspect="1" noMove="1" noResize="1" noEditPoints="1" noAdjustHandles="1" noChangeArrowheads="1" noChangeShapeType="1" noTextEdit="1"/>
              </p:cNvSpPr>
              <p:nvPr/>
            </p:nvSpPr>
            <p:spPr>
              <a:xfrm>
                <a:off x="3704316" y="1918677"/>
                <a:ext cx="891591" cy="7078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AFAD12-5672-4E6F-BBC2-5A459756F756}"/>
                  </a:ext>
                </a:extLst>
              </p:cNvPr>
              <p:cNvSpPr txBox="1"/>
              <p:nvPr/>
            </p:nvSpPr>
            <p:spPr>
              <a:xfrm>
                <a:off x="4530612" y="2673646"/>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4" name="TextBox 43">
                <a:extLst>
                  <a:ext uri="{FF2B5EF4-FFF2-40B4-BE49-F238E27FC236}">
                    <a16:creationId xmlns:a16="http://schemas.microsoft.com/office/drawing/2014/main" id="{EFAFAD12-5672-4E6F-BBC2-5A459756F756}"/>
                  </a:ext>
                </a:extLst>
              </p:cNvPr>
              <p:cNvSpPr txBox="1">
                <a:spLocks noRot="1" noChangeAspect="1" noMove="1" noResize="1" noEditPoints="1" noAdjustHandles="1" noChangeArrowheads="1" noChangeShapeType="1" noTextEdit="1"/>
              </p:cNvSpPr>
              <p:nvPr/>
            </p:nvSpPr>
            <p:spPr>
              <a:xfrm>
                <a:off x="4530612" y="2673646"/>
                <a:ext cx="891591" cy="70788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4963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125C1F5-4F0E-4BF3-88FF-CF88D8D71F93}"/>
              </a:ext>
            </a:extLst>
          </p:cNvPr>
          <p:cNvCxnSpPr>
            <a:cxnSpLocks/>
          </p:cNvCxnSpPr>
          <p:nvPr/>
        </p:nvCxnSpPr>
        <p:spPr>
          <a:xfrm>
            <a:off x="8425512" y="231034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F91F4-3D4C-449C-AE68-D736C802A380}"/>
              </a:ext>
            </a:extLst>
          </p:cNvPr>
          <p:cNvSpPr>
            <a:spLocks noGrp="1"/>
          </p:cNvSpPr>
          <p:nvPr>
            <p:ph type="title"/>
          </p:nvPr>
        </p:nvSpPr>
        <p:spPr/>
        <p:txBody>
          <a:bodyPr/>
          <a:lstStyle/>
          <a:p>
            <a:r>
              <a:rPr lang="en-US" dirty="0"/>
              <a:t>Lorentz Space</a:t>
            </a:r>
          </a:p>
        </p:txBody>
      </p:sp>
      <p:cxnSp>
        <p:nvCxnSpPr>
          <p:cNvPr id="39" name="Straight Connector 38">
            <a:extLst>
              <a:ext uri="{FF2B5EF4-FFF2-40B4-BE49-F238E27FC236}">
                <a16:creationId xmlns:a16="http://schemas.microsoft.com/office/drawing/2014/main" id="{B3B735F0-2047-4AD0-9C22-643A66D7E55A}"/>
              </a:ext>
            </a:extLst>
          </p:cNvPr>
          <p:cNvCxnSpPr>
            <a:cxnSpLocks/>
          </p:cNvCxnSpPr>
          <p:nvPr/>
        </p:nvCxnSpPr>
        <p:spPr>
          <a:xfrm flipH="1">
            <a:off x="7598976" y="230115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AEDDE28E-98A1-4FE7-A4D4-7E0019482DE8}"/>
              </a:ext>
            </a:extLst>
          </p:cNvPr>
          <p:cNvSpPr/>
          <p:nvPr/>
        </p:nvSpPr>
        <p:spPr>
          <a:xfrm>
            <a:off x="6827477" y="325482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15E815E-4B52-41FA-B0E1-1F8A6132CBDA}"/>
              </a:ext>
            </a:extLst>
          </p:cNvPr>
          <p:cNvSpPr/>
          <p:nvPr/>
        </p:nvSpPr>
        <p:spPr>
          <a:xfrm rot="16451218">
            <a:off x="6155420" y="228977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a:extLst>
              <a:ext uri="{FF2B5EF4-FFF2-40B4-BE49-F238E27FC236}">
                <a16:creationId xmlns:a16="http://schemas.microsoft.com/office/drawing/2014/main" id="{DACE06F3-42D4-47C8-8194-0EC42056282B}"/>
              </a:ext>
            </a:extLst>
          </p:cNvPr>
          <p:cNvSpPr/>
          <p:nvPr/>
        </p:nvSpPr>
        <p:spPr>
          <a:xfrm rot="7277968">
            <a:off x="7492565" y="440339"/>
            <a:ext cx="1617712" cy="5628978"/>
          </a:xfrm>
          <a:prstGeom prst="parallelogram">
            <a:avLst>
              <a:gd name="adj" fmla="val 84088"/>
            </a:avLst>
          </a:prstGeom>
          <a:solidFill>
            <a:schemeClr val="accent5">
              <a:alpha val="5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A2D7459-2B3A-4195-964D-3F439B14350C}"/>
              </a:ext>
            </a:extLst>
          </p:cNvPr>
          <p:cNvSpPr/>
          <p:nvPr/>
        </p:nvSpPr>
        <p:spPr>
          <a:xfrm rot="5635456">
            <a:off x="8282090" y="244169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757D56-DD28-42C6-9D2A-80C3302A07F2}"/>
              </a:ext>
            </a:extLst>
          </p:cNvPr>
          <p:cNvSpPr/>
          <p:nvPr/>
        </p:nvSpPr>
        <p:spPr>
          <a:xfrm>
            <a:off x="6827477" y="546954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2EE80AF-0426-48DA-9BAA-6CBA8F79F1D7}"/>
              </a:ext>
            </a:extLst>
          </p:cNvPr>
          <p:cNvCxnSpPr>
            <a:cxnSpLocks/>
          </p:cNvCxnSpPr>
          <p:nvPr/>
        </p:nvCxnSpPr>
        <p:spPr>
          <a:xfrm>
            <a:off x="8340616" y="325324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AFC8CAD8-EE67-4557-93D9-0A9503A1FE0C}"/>
              </a:ext>
            </a:extLst>
          </p:cNvPr>
          <p:cNvCxnSpPr>
            <a:cxnSpLocks/>
            <a:stCxn id="5" idx="0"/>
          </p:cNvCxnSpPr>
          <p:nvPr/>
        </p:nvCxnSpPr>
        <p:spPr>
          <a:xfrm flipV="1">
            <a:off x="8301424" y="280035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5" name="Isosceles Triangle 4">
            <a:extLst>
              <a:ext uri="{FF2B5EF4-FFF2-40B4-BE49-F238E27FC236}">
                <a16:creationId xmlns:a16="http://schemas.microsoft.com/office/drawing/2014/main" id="{0624BD3D-2A50-465C-8C9E-39C40683E5BF}"/>
              </a:ext>
            </a:extLst>
          </p:cNvPr>
          <p:cNvSpPr/>
          <p:nvPr/>
        </p:nvSpPr>
        <p:spPr>
          <a:xfrm rot="10800000">
            <a:off x="6827477" y="71354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EEB623F-C00C-4EE9-8177-1BEB9AFA7FE0}"/>
              </a:ext>
            </a:extLst>
          </p:cNvPr>
          <p:cNvSpPr/>
          <p:nvPr/>
        </p:nvSpPr>
        <p:spPr>
          <a:xfrm>
            <a:off x="6827477" y="37608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AD22F4-2537-4357-AD80-66092AEF2B02}"/>
              </a:ext>
            </a:extLst>
          </p:cNvPr>
          <p:cNvSpPr/>
          <p:nvPr/>
        </p:nvSpPr>
        <p:spPr>
          <a:xfrm>
            <a:off x="7653722" y="1957598"/>
            <a:ext cx="1295401" cy="315022"/>
          </a:xfrm>
          <a:prstGeom prst="ellipse">
            <a:avLst/>
          </a:prstGeom>
          <a:solidFill>
            <a:schemeClr val="accent3">
              <a:alpha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4C47F8D-2DFA-483E-AC9A-E1F718A850E2}"/>
              </a:ext>
            </a:extLst>
          </p:cNvPr>
          <p:cNvCxnSpPr>
            <a:cxnSpLocks/>
          </p:cNvCxnSpPr>
          <p:nvPr/>
        </p:nvCxnSpPr>
        <p:spPr>
          <a:xfrm flipV="1">
            <a:off x="8326533" y="105463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8A22CAF-CC45-454D-B64B-04F512CF8C86}"/>
              </a:ext>
            </a:extLst>
          </p:cNvPr>
          <p:cNvCxnSpPr>
            <a:cxnSpLocks/>
          </p:cNvCxnSpPr>
          <p:nvPr/>
        </p:nvCxnSpPr>
        <p:spPr>
          <a:xfrm flipH="1" flipV="1">
            <a:off x="8301422" y="11689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C1846A-E10C-40B8-AAA9-2B17337A32E9}"/>
                  </a:ext>
                </a:extLst>
              </p:cNvPr>
              <p:cNvSpPr txBox="1"/>
              <p:nvPr/>
            </p:nvSpPr>
            <p:spPr>
              <a:xfrm>
                <a:off x="9838267" y="55967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3" name="TextBox 32">
                <a:extLst>
                  <a:ext uri="{FF2B5EF4-FFF2-40B4-BE49-F238E27FC236}">
                    <a16:creationId xmlns:a16="http://schemas.microsoft.com/office/drawing/2014/main" id="{B0C1846A-E10C-40B8-AAA9-2B17337A32E9}"/>
                  </a:ext>
                </a:extLst>
              </p:cNvPr>
              <p:cNvSpPr txBox="1">
                <a:spLocks noRot="1" noChangeAspect="1" noMove="1" noResize="1" noEditPoints="1" noAdjustHandles="1" noChangeArrowheads="1" noChangeShapeType="1" noTextEdit="1"/>
              </p:cNvSpPr>
              <p:nvPr/>
            </p:nvSpPr>
            <p:spPr>
              <a:xfrm>
                <a:off x="9838267" y="559678"/>
                <a:ext cx="93063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4B0DC85-B266-4706-AA73-584347D80467}"/>
                  </a:ext>
                </a:extLst>
              </p:cNvPr>
              <p:cNvSpPr txBox="1"/>
              <p:nvPr/>
            </p:nvSpPr>
            <p:spPr>
              <a:xfrm>
                <a:off x="8961199" y="192571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34" name="TextBox 33">
                <a:extLst>
                  <a:ext uri="{FF2B5EF4-FFF2-40B4-BE49-F238E27FC236}">
                    <a16:creationId xmlns:a16="http://schemas.microsoft.com/office/drawing/2014/main" id="{D4B0DC85-B266-4706-AA73-584347D80467}"/>
                  </a:ext>
                </a:extLst>
              </p:cNvPr>
              <p:cNvSpPr txBox="1">
                <a:spLocks noRot="1" noChangeAspect="1" noMove="1" noResize="1" noEditPoints="1" noAdjustHandles="1" noChangeArrowheads="1" noChangeShapeType="1" noTextEdit="1"/>
              </p:cNvSpPr>
              <p:nvPr/>
            </p:nvSpPr>
            <p:spPr>
              <a:xfrm>
                <a:off x="8961199" y="1925718"/>
                <a:ext cx="88094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434BE49-B150-4BA3-96E1-D1AD2C2DCAF8}"/>
                  </a:ext>
                </a:extLst>
              </p:cNvPr>
              <p:cNvSpPr txBox="1"/>
              <p:nvPr/>
            </p:nvSpPr>
            <p:spPr>
              <a:xfrm>
                <a:off x="10409167" y="3254829"/>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35" name="TextBox 34">
                <a:extLst>
                  <a:ext uri="{FF2B5EF4-FFF2-40B4-BE49-F238E27FC236}">
                    <a16:creationId xmlns:a16="http://schemas.microsoft.com/office/drawing/2014/main" id="{4434BE49-B150-4BA3-96E1-D1AD2C2DCAF8}"/>
                  </a:ext>
                </a:extLst>
              </p:cNvPr>
              <p:cNvSpPr txBox="1">
                <a:spLocks noRot="1" noChangeAspect="1" noMove="1" noResize="1" noEditPoints="1" noAdjustHandles="1" noChangeArrowheads="1" noChangeShapeType="1" noTextEdit="1"/>
              </p:cNvSpPr>
              <p:nvPr/>
            </p:nvSpPr>
            <p:spPr>
              <a:xfrm>
                <a:off x="10409167" y="3254829"/>
                <a:ext cx="63729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8F11FA7-BFD5-45C3-BA93-AE7488A78A5F}"/>
                  </a:ext>
                </a:extLst>
              </p:cNvPr>
              <p:cNvSpPr txBox="1"/>
              <p:nvPr/>
            </p:nvSpPr>
            <p:spPr>
              <a:xfrm>
                <a:off x="9101543" y="3447683"/>
                <a:ext cx="4183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6" name="TextBox 35">
                <a:extLst>
                  <a:ext uri="{FF2B5EF4-FFF2-40B4-BE49-F238E27FC236}">
                    <a16:creationId xmlns:a16="http://schemas.microsoft.com/office/drawing/2014/main" id="{E8F11FA7-BFD5-45C3-BA93-AE7488A78A5F}"/>
                  </a:ext>
                </a:extLst>
              </p:cNvPr>
              <p:cNvSpPr txBox="1">
                <a:spLocks noRot="1" noChangeAspect="1" noMove="1" noResize="1" noEditPoints="1" noAdjustHandles="1" noChangeArrowheads="1" noChangeShapeType="1" noTextEdit="1"/>
              </p:cNvSpPr>
              <p:nvPr/>
            </p:nvSpPr>
            <p:spPr>
              <a:xfrm>
                <a:off x="9101543" y="3447683"/>
                <a:ext cx="4183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FCB7C-0AC9-47B0-B0AD-33FED162D88D}"/>
                  </a:ext>
                </a:extLst>
              </p:cNvPr>
              <p:cNvSpPr txBox="1"/>
              <p:nvPr/>
            </p:nvSpPr>
            <p:spPr>
              <a:xfrm>
                <a:off x="9138747" y="2751975"/>
                <a:ext cx="4223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7" name="TextBox 36">
                <a:extLst>
                  <a:ext uri="{FF2B5EF4-FFF2-40B4-BE49-F238E27FC236}">
                    <a16:creationId xmlns:a16="http://schemas.microsoft.com/office/drawing/2014/main" id="{BC6FCB7C-0AC9-47B0-B0AD-33FED162D88D}"/>
                  </a:ext>
                </a:extLst>
              </p:cNvPr>
              <p:cNvSpPr txBox="1">
                <a:spLocks noRot="1" noChangeAspect="1" noMove="1" noResize="1" noEditPoints="1" noAdjustHandles="1" noChangeArrowheads="1" noChangeShapeType="1" noTextEdit="1"/>
              </p:cNvSpPr>
              <p:nvPr/>
            </p:nvSpPr>
            <p:spPr>
              <a:xfrm>
                <a:off x="9138747" y="2751975"/>
                <a:ext cx="422360" cy="461665"/>
              </a:xfrm>
              <a:prstGeom prst="rect">
                <a:avLst/>
              </a:prstGeom>
              <a:blipFill>
                <a:blip r:embed="rId7"/>
                <a:stretch>
                  <a:fillRect b="-10526"/>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6DE6A23F-2C09-40DD-970E-9E71F0DA52DC}"/>
              </a:ext>
            </a:extLst>
          </p:cNvPr>
          <p:cNvCxnSpPr>
            <a:cxnSpLocks/>
          </p:cNvCxnSpPr>
          <p:nvPr/>
        </p:nvCxnSpPr>
        <p:spPr>
          <a:xfrm flipH="1" flipV="1">
            <a:off x="7980219" y="1842656"/>
            <a:ext cx="321203" cy="141217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43" name="Oval 42">
            <a:extLst>
              <a:ext uri="{FF2B5EF4-FFF2-40B4-BE49-F238E27FC236}">
                <a16:creationId xmlns:a16="http://schemas.microsoft.com/office/drawing/2014/main" id="{650984B9-BFF3-4522-A2AE-D6B3EA5DB0C3}"/>
              </a:ext>
            </a:extLst>
          </p:cNvPr>
          <p:cNvSpPr/>
          <p:nvPr/>
        </p:nvSpPr>
        <p:spPr>
          <a:xfrm>
            <a:off x="8031248" y="2106725"/>
            <a:ext cx="99647" cy="996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B89B6E-6DE1-413D-A028-6676C5DDB4C5}"/>
                  </a:ext>
                </a:extLst>
              </p:cNvPr>
              <p:cNvSpPr txBox="1"/>
              <p:nvPr/>
            </p:nvSpPr>
            <p:spPr>
              <a:xfrm>
                <a:off x="8254604" y="190383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21" name="TextBox 20">
                <a:extLst>
                  <a:ext uri="{FF2B5EF4-FFF2-40B4-BE49-F238E27FC236}">
                    <a16:creationId xmlns:a16="http://schemas.microsoft.com/office/drawing/2014/main" id="{BFB89B6E-6DE1-413D-A028-6676C5DDB4C5}"/>
                  </a:ext>
                </a:extLst>
              </p:cNvPr>
              <p:cNvSpPr txBox="1">
                <a:spLocks noRot="1" noChangeAspect="1" noMove="1" noResize="1" noEditPoints="1" noAdjustHandles="1" noChangeArrowheads="1" noChangeShapeType="1" noTextEdit="1"/>
              </p:cNvSpPr>
              <p:nvPr/>
            </p:nvSpPr>
            <p:spPr>
              <a:xfrm>
                <a:off x="8254604" y="1903839"/>
                <a:ext cx="636327"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09EACCF-1274-4556-9F2B-E97DE9A31171}"/>
              </a:ext>
            </a:extLst>
          </p:cNvPr>
          <p:cNvCxnSpPr>
            <a:cxnSpLocks/>
            <a:stCxn id="3" idx="0"/>
            <a:endCxn id="24" idx="4"/>
          </p:cNvCxnSpPr>
          <p:nvPr/>
        </p:nvCxnSpPr>
        <p:spPr>
          <a:xfrm>
            <a:off x="6212691" y="342151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83374-35FF-4A22-ADA2-191F491B5FB9}"/>
              </a:ext>
            </a:extLst>
          </p:cNvPr>
          <p:cNvCxnSpPr>
            <a:cxnSpLocks/>
          </p:cNvCxnSpPr>
          <p:nvPr/>
        </p:nvCxnSpPr>
        <p:spPr>
          <a:xfrm flipH="1">
            <a:off x="6211214" y="2716152"/>
            <a:ext cx="1389430" cy="70811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60F06-560E-4A02-AB9B-5E552EC48249}"/>
              </a:ext>
            </a:extLst>
          </p:cNvPr>
          <p:cNvCxnSpPr>
            <a:cxnSpLocks/>
          </p:cNvCxnSpPr>
          <p:nvPr/>
        </p:nvCxnSpPr>
        <p:spPr>
          <a:xfrm flipH="1">
            <a:off x="8254604" y="343338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FACD39F-C8D3-49C3-AE2A-94942CC6054C}"/>
                  </a:ext>
                </a:extLst>
              </p:cNvPr>
              <p:cNvSpPr txBox="1"/>
              <p:nvPr/>
            </p:nvSpPr>
            <p:spPr>
              <a:xfrm>
                <a:off x="762000" y="2038581"/>
                <a:ext cx="3898863" cy="4062651"/>
              </a:xfrm>
              <a:prstGeom prst="rect">
                <a:avLst/>
              </a:prstGeom>
              <a:noFill/>
            </p:spPr>
            <p:txBody>
              <a:bodyPr wrap="square" rtlCol="0">
                <a:spAutoFit/>
              </a:bodyPr>
              <a:lstStyle/>
              <a:p>
                <a:r>
                  <a:rPr lang="en-US" sz="2400" dirty="0"/>
                  <a:t>Hyperbolic Points in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a14:m>
                <a:endParaRPr lang="en-US" sz="2400" dirty="0"/>
              </a:p>
              <a:p>
                <a:endParaRPr lang="en-US" sz="2400" dirty="0"/>
              </a:p>
              <a:p>
                <a:r>
                  <a:rPr lang="en-US" sz="2400" dirty="0"/>
                  <a:t>Space-like Lorentz subspaces</a:t>
                </a:r>
              </a:p>
              <a:p>
                <a:endParaRPr lang="en-US" sz="2400" dirty="0"/>
              </a:p>
              <a:p>
                <a:r>
                  <a:rPr lang="en-US" sz="2400" dirty="0"/>
                  <a:t>Time-Like Lorentz unit vectors</a:t>
                </a:r>
              </a:p>
              <a:p>
                <a:endParaRPr lang="en-US" sz="2400" dirty="0"/>
              </a:p>
              <a:p>
                <a:r>
                  <a:rPr lang="en-US" sz="2400" b="1" dirty="0"/>
                  <a:t>Fact: </a:t>
                </a:r>
                <a:r>
                  <a:rPr lang="en-US" sz="2400" dirty="0"/>
                  <a:t>Lorentz inner product corresponds to hyperbolic distance</a:t>
                </a:r>
              </a:p>
              <a:p>
                <a:endParaRPr lang="en-US" dirty="0"/>
              </a:p>
            </p:txBody>
          </p:sp>
        </mc:Choice>
        <mc:Fallback xmlns="">
          <p:sp>
            <p:nvSpPr>
              <p:cNvPr id="29" name="TextBox 28">
                <a:extLst>
                  <a:ext uri="{FF2B5EF4-FFF2-40B4-BE49-F238E27FC236}">
                    <a16:creationId xmlns:a16="http://schemas.microsoft.com/office/drawing/2014/main" id="{9FACD39F-C8D3-49C3-AE2A-94942CC6054C}"/>
                  </a:ext>
                </a:extLst>
              </p:cNvPr>
              <p:cNvSpPr txBox="1">
                <a:spLocks noRot="1" noChangeAspect="1" noMove="1" noResize="1" noEditPoints="1" noAdjustHandles="1" noChangeArrowheads="1" noChangeShapeType="1" noTextEdit="1"/>
              </p:cNvSpPr>
              <p:nvPr/>
            </p:nvSpPr>
            <p:spPr>
              <a:xfrm>
                <a:off x="762000" y="2038581"/>
                <a:ext cx="3898863" cy="4062651"/>
              </a:xfrm>
              <a:prstGeom prst="rect">
                <a:avLst/>
              </a:prstGeom>
              <a:blipFill>
                <a:blip r:embed="rId9"/>
                <a:stretch>
                  <a:fillRect l="-2344" t="-1199"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E69911-6083-438A-AC72-5C61BF8853F7}"/>
                  </a:ext>
                </a:extLst>
              </p:cNvPr>
              <p:cNvSpPr txBox="1"/>
              <p:nvPr/>
            </p:nvSpPr>
            <p:spPr>
              <a:xfrm>
                <a:off x="3704316" y="1918677"/>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1" name="TextBox 40">
                <a:extLst>
                  <a:ext uri="{FF2B5EF4-FFF2-40B4-BE49-F238E27FC236}">
                    <a16:creationId xmlns:a16="http://schemas.microsoft.com/office/drawing/2014/main" id="{BFE69911-6083-438A-AC72-5C61BF8853F7}"/>
                  </a:ext>
                </a:extLst>
              </p:cNvPr>
              <p:cNvSpPr txBox="1">
                <a:spLocks noRot="1" noChangeAspect="1" noMove="1" noResize="1" noEditPoints="1" noAdjustHandles="1" noChangeArrowheads="1" noChangeShapeType="1" noTextEdit="1"/>
              </p:cNvSpPr>
              <p:nvPr/>
            </p:nvSpPr>
            <p:spPr>
              <a:xfrm>
                <a:off x="3704316" y="1918677"/>
                <a:ext cx="891591" cy="7078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AFAD12-5672-4E6F-BBC2-5A459756F756}"/>
                  </a:ext>
                </a:extLst>
              </p:cNvPr>
              <p:cNvSpPr txBox="1"/>
              <p:nvPr/>
            </p:nvSpPr>
            <p:spPr>
              <a:xfrm>
                <a:off x="4530612" y="2673646"/>
                <a:ext cx="89159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44" name="TextBox 43">
                <a:extLst>
                  <a:ext uri="{FF2B5EF4-FFF2-40B4-BE49-F238E27FC236}">
                    <a16:creationId xmlns:a16="http://schemas.microsoft.com/office/drawing/2014/main" id="{EFAFAD12-5672-4E6F-BBC2-5A459756F756}"/>
                  </a:ext>
                </a:extLst>
              </p:cNvPr>
              <p:cNvSpPr txBox="1">
                <a:spLocks noRot="1" noChangeAspect="1" noMove="1" noResize="1" noEditPoints="1" noAdjustHandles="1" noChangeArrowheads="1" noChangeShapeType="1" noTextEdit="1"/>
              </p:cNvSpPr>
              <p:nvPr/>
            </p:nvSpPr>
            <p:spPr>
              <a:xfrm>
                <a:off x="4530612" y="2673646"/>
                <a:ext cx="891591" cy="70788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54106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b="1" dirty="0"/>
                  <a:t>Ideal Points: </a:t>
                </a:r>
                <a:r>
                  <a:rPr lang="en-US" dirty="0"/>
                  <a:t>Only need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𝛼</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𝛼</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b="1" dirty="0"/>
                  <a:t> </a:t>
                </a:r>
                <a:r>
                  <a:rPr lang="en-US" dirty="0"/>
                  <a:t>for chosen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oMath>
                </a14:m>
                <a:r>
                  <a:rPr lang="en-US" b="1" dirty="0"/>
                  <a:t> </a:t>
                </a:r>
                <a:r>
                  <a:rPr lang="en-US" dirty="0"/>
                  <a:t>in independent </a:t>
                </a:r>
                <a:r>
                  <a:rPr lang="en-US" dirty="0" err="1"/>
                  <a:t>subcollection</a:t>
                </a:r>
                <a:r>
                  <a:rPr lang="en-US" dirty="0"/>
                  <a:t>.</a:t>
                </a:r>
              </a:p>
              <a:p>
                <a:endParaRPr lang="en-US" b="1" dirty="0"/>
              </a:p>
              <a:p>
                <a:pPr marL="0" indent="0">
                  <a:buNone/>
                </a:pPr>
                <a:endParaRPr lang="en-US" dirty="0"/>
              </a:p>
              <a:p>
                <a:r>
                  <a:rPr lang="en-US" b="1" dirty="0"/>
                  <a:t>Ideal points and spheres:</a:t>
                </a:r>
              </a:p>
              <a:p>
                <a:endParaRPr lang="en-US" b="1" dirty="0"/>
              </a:p>
              <a:p>
                <a:endParaRPr lang="en-US" b="1" dirty="0"/>
              </a:p>
              <a:p>
                <a:endParaRPr lang="en-US" b="1" dirty="0"/>
              </a:p>
              <a:p>
                <a:endParaRPr lang="en-US" b="1" dirty="0"/>
              </a:p>
              <a:p>
                <a:r>
                  <a:rPr lang="en-US" b="1" dirty="0"/>
                  <a:t>Hyperbolic points and hyperplanes: </a:t>
                </a:r>
                <a:r>
                  <a:rPr lang="en-US" dirty="0"/>
                  <a:t>Independence?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833" t="-329"/>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04902D3-FB07-4A7D-8DAC-30F4B35A2608}"/>
              </a:ext>
            </a:extLst>
          </p:cNvPr>
          <p:cNvSpPr/>
          <p:nvPr/>
        </p:nvSpPr>
        <p:spPr>
          <a:xfrm>
            <a:off x="6029325" y="3307508"/>
            <a:ext cx="1152002" cy="1152002"/>
          </a:xfrm>
          <a:prstGeom prst="ellipse">
            <a:avLst/>
          </a:prstGeom>
          <a:solidFill>
            <a:schemeClr val="accent3">
              <a:alpha val="0"/>
            </a:schemeClr>
          </a:solidFill>
          <a:ln w="3175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036EF90-95A0-4AE3-8317-2EF7C91E32BA}"/>
              </a:ext>
            </a:extLst>
          </p:cNvPr>
          <p:cNvSpPr/>
          <p:nvPr/>
        </p:nvSpPr>
        <p:spPr>
          <a:xfrm>
            <a:off x="5476875" y="3429000"/>
            <a:ext cx="828675" cy="8286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30D05B9-0CA1-4E01-96BF-AB00869DCC55}"/>
              </a:ext>
            </a:extLst>
          </p:cNvPr>
          <p:cNvSpPr/>
          <p:nvPr/>
        </p:nvSpPr>
        <p:spPr>
          <a:xfrm>
            <a:off x="5476874" y="3767137"/>
            <a:ext cx="828676" cy="11637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62D0EC-6318-4015-A1A8-EEF6718D4336}"/>
              </a:ext>
            </a:extLst>
          </p:cNvPr>
          <p:cNvSpPr/>
          <p:nvPr/>
        </p:nvSpPr>
        <p:spPr>
          <a:xfrm>
            <a:off x="6745531" y="3825323"/>
            <a:ext cx="942975" cy="942975"/>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240D2E2-3742-488E-A2B7-57CC48593834}"/>
              </a:ext>
            </a:extLst>
          </p:cNvPr>
          <p:cNvSpPr/>
          <p:nvPr/>
        </p:nvSpPr>
        <p:spPr>
          <a:xfrm>
            <a:off x="6752020" y="4217315"/>
            <a:ext cx="929996" cy="113250"/>
          </a:xfrm>
          <a:prstGeom prst="ellipse">
            <a:avLst/>
          </a:prstGeom>
          <a:solidFill>
            <a:schemeClr val="accent1">
              <a:alpha val="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AC6B73-E7B2-4059-A9C6-4329C89E1F1F}"/>
              </a:ext>
            </a:extLst>
          </p:cNvPr>
          <p:cNvSpPr/>
          <p:nvPr/>
        </p:nvSpPr>
        <p:spPr>
          <a:xfrm>
            <a:off x="7121768" y="3795712"/>
            <a:ext cx="9525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77E74CA-C450-410C-99B9-9242E8300434}"/>
              </a:ext>
            </a:extLst>
          </p:cNvPr>
          <p:cNvSpPr/>
          <p:nvPr/>
        </p:nvSpPr>
        <p:spPr>
          <a:xfrm>
            <a:off x="6712835" y="4393871"/>
            <a:ext cx="9525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954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b="1" dirty="0"/>
                  <a:t>Ideal Points: </a:t>
                </a:r>
                <a:r>
                  <a:rPr lang="en-US" dirty="0"/>
                  <a:t>Only need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𝛼</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𝛼</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b="1" dirty="0"/>
                  <a:t> </a:t>
                </a:r>
                <a:r>
                  <a:rPr lang="en-US" dirty="0"/>
                  <a:t>for chosen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oMath>
                </a14:m>
                <a:r>
                  <a:rPr lang="en-US" b="1" dirty="0"/>
                  <a:t> </a:t>
                </a:r>
                <a:r>
                  <a:rPr lang="en-US" dirty="0"/>
                  <a:t>in independent </a:t>
                </a:r>
                <a:r>
                  <a:rPr lang="en-US" dirty="0" err="1"/>
                  <a:t>subcollection</a:t>
                </a:r>
                <a:r>
                  <a:rPr lang="en-US" dirty="0"/>
                  <a:t>.</a:t>
                </a:r>
              </a:p>
              <a:p>
                <a:endParaRPr lang="en-US" b="1" dirty="0"/>
              </a:p>
              <a:p>
                <a:endParaRPr lang="en-US" dirty="0"/>
              </a:p>
              <a:p>
                <a:endParaRPr lang="en-US" dirty="0"/>
              </a:p>
              <a:p>
                <a:r>
                  <a:rPr lang="en-US" b="1" dirty="0"/>
                  <a:t>Ideal points and spheres:</a:t>
                </a:r>
              </a:p>
              <a:p>
                <a:endParaRPr lang="en-US" b="1" dirty="0"/>
              </a:p>
              <a:p>
                <a:endParaRPr lang="en-US" b="1" dirty="0"/>
              </a:p>
              <a:p>
                <a:endParaRPr lang="en-US" b="1" dirty="0"/>
              </a:p>
              <a:p>
                <a:r>
                  <a:rPr lang="en-US" b="1" dirty="0"/>
                  <a:t>Hyperbolic points and hyperplanes: </a:t>
                </a:r>
                <a:r>
                  <a:rPr lang="en-US" dirty="0"/>
                  <a:t>Independence?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833" t="-329"/>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04902D3-FB07-4A7D-8DAC-30F4B35A2608}"/>
              </a:ext>
            </a:extLst>
          </p:cNvPr>
          <p:cNvSpPr/>
          <p:nvPr/>
        </p:nvSpPr>
        <p:spPr>
          <a:xfrm>
            <a:off x="6029325" y="3307508"/>
            <a:ext cx="1152002" cy="1152002"/>
          </a:xfrm>
          <a:prstGeom prst="ellipse">
            <a:avLst/>
          </a:prstGeom>
          <a:solidFill>
            <a:schemeClr val="accent3">
              <a:alpha val="0"/>
            </a:schemeClr>
          </a:solidFill>
          <a:ln w="3175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036EF90-95A0-4AE3-8317-2EF7C91E32BA}"/>
              </a:ext>
            </a:extLst>
          </p:cNvPr>
          <p:cNvSpPr/>
          <p:nvPr/>
        </p:nvSpPr>
        <p:spPr>
          <a:xfrm>
            <a:off x="5476875" y="3429000"/>
            <a:ext cx="828675" cy="8286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30D05B9-0CA1-4E01-96BF-AB00869DCC55}"/>
              </a:ext>
            </a:extLst>
          </p:cNvPr>
          <p:cNvSpPr/>
          <p:nvPr/>
        </p:nvSpPr>
        <p:spPr>
          <a:xfrm>
            <a:off x="5476874" y="3767137"/>
            <a:ext cx="828676" cy="11637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62D0EC-6318-4015-A1A8-EEF6718D4336}"/>
              </a:ext>
            </a:extLst>
          </p:cNvPr>
          <p:cNvSpPr/>
          <p:nvPr/>
        </p:nvSpPr>
        <p:spPr>
          <a:xfrm>
            <a:off x="6745531" y="3825323"/>
            <a:ext cx="942975" cy="942975"/>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240D2E2-3742-488E-A2B7-57CC48593834}"/>
              </a:ext>
            </a:extLst>
          </p:cNvPr>
          <p:cNvSpPr/>
          <p:nvPr/>
        </p:nvSpPr>
        <p:spPr>
          <a:xfrm>
            <a:off x="6752020" y="4217315"/>
            <a:ext cx="929996" cy="113250"/>
          </a:xfrm>
          <a:prstGeom prst="ellipse">
            <a:avLst/>
          </a:prstGeom>
          <a:solidFill>
            <a:schemeClr val="accent1">
              <a:alpha val="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AC6B73-E7B2-4059-A9C6-4329C89E1F1F}"/>
              </a:ext>
            </a:extLst>
          </p:cNvPr>
          <p:cNvSpPr/>
          <p:nvPr/>
        </p:nvSpPr>
        <p:spPr>
          <a:xfrm>
            <a:off x="7121768" y="3795712"/>
            <a:ext cx="9525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77E74CA-C450-410C-99B9-9242E8300434}"/>
              </a:ext>
            </a:extLst>
          </p:cNvPr>
          <p:cNvSpPr/>
          <p:nvPr/>
        </p:nvSpPr>
        <p:spPr>
          <a:xfrm>
            <a:off x="6712835" y="4393871"/>
            <a:ext cx="9525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008EFD9-7DD8-4E08-B0F9-CCC626C3820A}"/>
              </a:ext>
            </a:extLst>
          </p:cNvPr>
          <p:cNvCxnSpPr>
            <a:cxnSpLocks/>
          </p:cNvCxnSpPr>
          <p:nvPr/>
        </p:nvCxnSpPr>
        <p:spPr>
          <a:xfrm flipH="1" flipV="1">
            <a:off x="5891212" y="5419725"/>
            <a:ext cx="600342" cy="10415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1A0AE6-4AD7-4F49-80AF-DC3E6D08A8F5}"/>
              </a:ext>
            </a:extLst>
          </p:cNvPr>
          <p:cNvCxnSpPr>
            <a:cxnSpLocks/>
          </p:cNvCxnSpPr>
          <p:nvPr/>
        </p:nvCxnSpPr>
        <p:spPr>
          <a:xfrm flipV="1">
            <a:off x="6491554" y="5651171"/>
            <a:ext cx="378497" cy="810115"/>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97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800268E-6068-47F6-9D6D-1CAA2356EA00}"/>
              </a:ext>
            </a:extLst>
          </p:cNvPr>
          <p:cNvSpPr/>
          <p:nvPr/>
        </p:nvSpPr>
        <p:spPr>
          <a:xfrm>
            <a:off x="6307664"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471A8A-86B6-4C02-9613-0C75270C8DA6}"/>
              </a:ext>
            </a:extLst>
          </p:cNvPr>
          <p:cNvSpPr/>
          <p:nvPr/>
        </p:nvSpPr>
        <p:spPr>
          <a:xfrm>
            <a:off x="6739465" y="849841"/>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0687838-E10A-4D81-BD38-87F4A10369CB}"/>
              </a:ext>
            </a:extLst>
          </p:cNvPr>
          <p:cNvSpPr/>
          <p:nvPr/>
        </p:nvSpPr>
        <p:spPr>
          <a:xfrm>
            <a:off x="7522631"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901380A-FE73-4E45-8E02-D48CB962B2A2}"/>
              </a:ext>
            </a:extLst>
          </p:cNvPr>
          <p:cNvSpPr/>
          <p:nvPr/>
        </p:nvSpPr>
        <p:spPr>
          <a:xfrm>
            <a:off x="9242613" y="1583703"/>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B5A3F0-E967-4CF0-8CD0-AB82498BAC2A}"/>
              </a:ext>
            </a:extLst>
          </p:cNvPr>
          <p:cNvSpPr/>
          <p:nvPr/>
        </p:nvSpPr>
        <p:spPr>
          <a:xfrm>
            <a:off x="8274361" y="905930"/>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CD1DB66-A9AF-4855-8EBA-0AE15CFF7351}"/>
              </a:ext>
            </a:extLst>
          </p:cNvPr>
          <p:cNvSpPr/>
          <p:nvPr/>
        </p:nvSpPr>
        <p:spPr>
          <a:xfrm>
            <a:off x="7675032" y="1401993"/>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00A64F2-8270-4EC7-AF6E-EC9800D500A6}"/>
              </a:ext>
            </a:extLst>
          </p:cNvPr>
          <p:cNvSpPr/>
          <p:nvPr/>
        </p:nvSpPr>
        <p:spPr>
          <a:xfrm>
            <a:off x="8353309" y="1774402"/>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EE46582-424D-4C8D-A16D-1ACDDBEBB713}"/>
              </a:ext>
            </a:extLst>
          </p:cNvPr>
          <p:cNvSpPr/>
          <p:nvPr/>
        </p:nvSpPr>
        <p:spPr>
          <a:xfrm>
            <a:off x="9462933" y="64296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EDBE16-5C29-4950-B4A1-EE5E22881C0B}"/>
              </a:ext>
            </a:extLst>
          </p:cNvPr>
          <p:cNvSpPr/>
          <p:nvPr/>
        </p:nvSpPr>
        <p:spPr>
          <a:xfrm>
            <a:off x="9605430" y="413805"/>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71A8492-03D1-4071-8B5C-DFC7C188A19B}"/>
              </a:ext>
            </a:extLst>
          </p:cNvPr>
          <p:cNvSpPr/>
          <p:nvPr/>
        </p:nvSpPr>
        <p:spPr>
          <a:xfrm>
            <a:off x="6781800" y="1919816"/>
            <a:ext cx="110067" cy="11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97AB74-F498-4568-B836-BC4B2F0FFF57}"/>
              </a:ext>
            </a:extLst>
          </p:cNvPr>
          <p:cNvSpPr/>
          <p:nvPr/>
        </p:nvSpPr>
        <p:spPr>
          <a:xfrm>
            <a:off x="6303432" y="461221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E0CE92C-26DF-4762-9E87-B31879EF2C78}"/>
              </a:ext>
            </a:extLst>
          </p:cNvPr>
          <p:cNvSpPr/>
          <p:nvPr/>
        </p:nvSpPr>
        <p:spPr>
          <a:xfrm>
            <a:off x="6358466" y="5255682"/>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4C3408-7062-4EF2-AEB6-0D963C5F4EDE}"/>
              </a:ext>
            </a:extLst>
          </p:cNvPr>
          <p:cNvSpPr/>
          <p:nvPr/>
        </p:nvSpPr>
        <p:spPr>
          <a:xfrm>
            <a:off x="6096000" y="6149525"/>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0CB86B-BE0F-4946-A5C3-30AD0627A281}"/>
              </a:ext>
            </a:extLst>
          </p:cNvPr>
          <p:cNvSpPr/>
          <p:nvPr/>
        </p:nvSpPr>
        <p:spPr>
          <a:xfrm>
            <a:off x="9859432" y="4290483"/>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705710-5B89-4D4B-B537-7C0AA14E28E8}"/>
              </a:ext>
            </a:extLst>
          </p:cNvPr>
          <p:cNvSpPr/>
          <p:nvPr/>
        </p:nvSpPr>
        <p:spPr>
          <a:xfrm>
            <a:off x="9605431" y="5814034"/>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DBE604F-CDE1-4332-8745-1AAD4B6DD4AE}"/>
              </a:ext>
            </a:extLst>
          </p:cNvPr>
          <p:cNvSpPr/>
          <p:nvPr/>
        </p:nvSpPr>
        <p:spPr>
          <a:xfrm>
            <a:off x="8751546" y="5226047"/>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ED8666E-CAF0-45BD-AF98-DD530ACC4CFE}"/>
              </a:ext>
            </a:extLst>
          </p:cNvPr>
          <p:cNvSpPr/>
          <p:nvPr/>
        </p:nvSpPr>
        <p:spPr>
          <a:xfrm>
            <a:off x="8553446" y="431376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C9E8FBF-BC28-4631-9222-3A37AF0AC962}"/>
              </a:ext>
            </a:extLst>
          </p:cNvPr>
          <p:cNvSpPr/>
          <p:nvPr/>
        </p:nvSpPr>
        <p:spPr>
          <a:xfrm>
            <a:off x="7467598" y="4349300"/>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EE1DCCD-5019-4859-8BEA-58272F9D75AB}"/>
              </a:ext>
            </a:extLst>
          </p:cNvPr>
          <p:cNvSpPr/>
          <p:nvPr/>
        </p:nvSpPr>
        <p:spPr>
          <a:xfrm>
            <a:off x="7238999" y="5369533"/>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A2956A-699E-4DE4-9EF8-294C5A2EE5C7}"/>
              </a:ext>
            </a:extLst>
          </p:cNvPr>
          <p:cNvSpPr/>
          <p:nvPr/>
        </p:nvSpPr>
        <p:spPr>
          <a:xfrm>
            <a:off x="7675032" y="5983816"/>
            <a:ext cx="110067" cy="1100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06DCAD5C-9949-49CE-8A55-A27FC1BD6B86}"/>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85AB9C3-3E4E-43C6-93B6-5DE9E04623E8}"/>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5196E9-E412-4D49-B136-FA30571C5F71}"/>
                  </a:ext>
                </a:extLst>
              </p:cNvPr>
              <p:cNvSpPr txBox="1"/>
              <p:nvPr/>
            </p:nvSpPr>
            <p:spPr>
              <a:xfrm>
                <a:off x="8535519" y="2973735"/>
                <a:ext cx="20800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e>
                      </m:d>
                    </m:oMath>
                  </m:oMathPara>
                </a14:m>
                <a:endParaRPr lang="en-US" sz="2400" dirty="0"/>
              </a:p>
            </p:txBody>
          </p:sp>
        </mc:Choice>
        <mc:Fallback xmlns="">
          <p:sp>
            <p:nvSpPr>
              <p:cNvPr id="33" name="TextBox 32">
                <a:extLst>
                  <a:ext uri="{FF2B5EF4-FFF2-40B4-BE49-F238E27FC236}">
                    <a16:creationId xmlns:a16="http://schemas.microsoft.com/office/drawing/2014/main" id="{875196E9-E412-4D49-B136-FA30571C5F71}"/>
                  </a:ext>
                </a:extLst>
              </p:cNvPr>
              <p:cNvSpPr txBox="1">
                <a:spLocks noRot="1" noChangeAspect="1" noMove="1" noResize="1" noEditPoints="1" noAdjustHandles="1" noChangeArrowheads="1" noChangeShapeType="1" noTextEdit="1"/>
              </p:cNvSpPr>
              <p:nvPr/>
            </p:nvSpPr>
            <p:spPr>
              <a:xfrm>
                <a:off x="8535519" y="2973735"/>
                <a:ext cx="2080057" cy="369332"/>
              </a:xfrm>
              <a:prstGeom prst="rect">
                <a:avLst/>
              </a:prstGeom>
              <a:blipFill>
                <a:blip r:embed="rId3"/>
                <a:stretch>
                  <a:fillRect l="-2639" t="-50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8B43FA1-6EF0-4487-BCA1-785F6598BE05}"/>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5" name="TextBox 34">
                <a:extLst>
                  <a:ext uri="{FF2B5EF4-FFF2-40B4-BE49-F238E27FC236}">
                    <a16:creationId xmlns:a16="http://schemas.microsoft.com/office/drawing/2014/main" id="{C8B43FA1-6EF0-4487-BCA1-785F6598BE05}"/>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5"/>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EAC0EFC-497A-4895-BE95-2FD09B8414A6}"/>
                  </a:ext>
                </a:extLst>
              </p:cNvPr>
              <p:cNvSpPr txBox="1"/>
              <p:nvPr/>
            </p:nvSpPr>
            <p:spPr>
              <a:xfrm>
                <a:off x="9556192" y="4984215"/>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6" name="TextBox 35">
                <a:extLst>
                  <a:ext uri="{FF2B5EF4-FFF2-40B4-BE49-F238E27FC236}">
                    <a16:creationId xmlns:a16="http://schemas.microsoft.com/office/drawing/2014/main" id="{EEAC0EFC-497A-4895-BE95-2FD09B8414A6}"/>
                  </a:ext>
                </a:extLst>
              </p:cNvPr>
              <p:cNvSpPr txBox="1">
                <a:spLocks noRot="1" noChangeAspect="1" noMove="1" noResize="1" noEditPoints="1" noAdjustHandles="1" noChangeArrowheads="1" noChangeShapeType="1" noTextEdit="1"/>
              </p:cNvSpPr>
              <p:nvPr/>
            </p:nvSpPr>
            <p:spPr>
              <a:xfrm>
                <a:off x="9556192" y="4984215"/>
                <a:ext cx="454703" cy="381643"/>
              </a:xfrm>
              <a:prstGeom prst="rect">
                <a:avLst/>
              </a:prstGeom>
              <a:blipFill>
                <a:blip r:embed="rId6"/>
                <a:stretch>
                  <a:fillRect l="-9459" t="-1613" b="-3226"/>
                </a:stretch>
              </a:blipFill>
            </p:spPr>
            <p:txBody>
              <a:bodyPr/>
              <a:lstStyle/>
              <a:p>
                <a:r>
                  <a:rPr lang="en-US">
                    <a:noFill/>
                  </a:rPr>
                  <a:t> </a:t>
                </a:r>
              </a:p>
            </p:txBody>
          </p:sp>
        </mc:Fallback>
      </mc:AlternateContent>
      <p:sp>
        <p:nvSpPr>
          <p:cNvPr id="37" name="Title 1">
            <a:extLst>
              <a:ext uri="{FF2B5EF4-FFF2-40B4-BE49-F238E27FC236}">
                <a16:creationId xmlns:a16="http://schemas.microsoft.com/office/drawing/2014/main" id="{378EB0F8-6068-441F-A493-835223EBEF79}"/>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38" name="TextBox 37">
            <a:extLst>
              <a:ext uri="{FF2B5EF4-FFF2-40B4-BE49-F238E27FC236}">
                <a16:creationId xmlns:a16="http://schemas.microsoft.com/office/drawing/2014/main" id="{82DA37CC-6838-442C-9CD3-76D20D0E96D7}"/>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1A76CA1-308F-4E2B-B163-761A3E45AA19}"/>
                  </a:ext>
                </a:extLst>
              </p:cNvPr>
              <p:cNvSpPr txBox="1"/>
              <p:nvPr/>
            </p:nvSpPr>
            <p:spPr>
              <a:xfrm>
                <a:off x="681648" y="2814766"/>
                <a:ext cx="5386667" cy="530145"/>
              </a:xfrm>
              <a:prstGeom prst="rect">
                <a:avLst/>
              </a:prstGeom>
              <a:noFill/>
            </p:spPr>
            <p:txBody>
              <a:bodyPr wrap="none" rtlCol="0">
                <a:spAutoFit/>
              </a:bodyPr>
              <a:lstStyle/>
              <a:p>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𝑙</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𝑙</m:t>
                            </m:r>
                          </m:sub>
                          <m:sup>
                            <m:r>
                              <a:rPr lang="en-US" sz="2400" b="0" i="1" smtClean="0">
                                <a:latin typeface="Cambria Math" panose="02040503050406030204" pitchFamily="18" charset="0"/>
                              </a:rPr>
                              <m:t>′</m:t>
                            </m:r>
                          </m:sup>
                        </m:sSubSup>
                      </m:e>
                    </m:d>
                    <m:r>
                      <a:rPr lang="en-US" sz="2400" b="0" i="1" smtClean="0">
                        <a:latin typeface="Cambria Math" panose="02040503050406030204" pitchFamily="18" charset="0"/>
                      </a:rPr>
                      <m:t> ∀</m:t>
                    </m:r>
                  </m:oMath>
                </a14:m>
                <a:r>
                  <a:rPr lang="en-US" sz="2400" dirty="0"/>
                  <a:t> 4-tuples</a:t>
                </a:r>
              </a:p>
            </p:txBody>
          </p:sp>
        </mc:Choice>
        <mc:Fallback xmlns="">
          <p:sp>
            <p:nvSpPr>
              <p:cNvPr id="40" name="TextBox 39">
                <a:extLst>
                  <a:ext uri="{FF2B5EF4-FFF2-40B4-BE49-F238E27FC236}">
                    <a16:creationId xmlns:a16="http://schemas.microsoft.com/office/drawing/2014/main" id="{51A76CA1-308F-4E2B-B163-761A3E45AA19}"/>
                  </a:ext>
                </a:extLst>
              </p:cNvPr>
              <p:cNvSpPr txBox="1">
                <a:spLocks noRot="1" noChangeAspect="1" noMove="1" noResize="1" noEditPoints="1" noAdjustHandles="1" noChangeArrowheads="1" noChangeShapeType="1" noTextEdit="1"/>
              </p:cNvSpPr>
              <p:nvPr/>
            </p:nvSpPr>
            <p:spPr>
              <a:xfrm>
                <a:off x="681648" y="2814766"/>
                <a:ext cx="5386667" cy="530145"/>
              </a:xfrm>
              <a:prstGeom prst="rect">
                <a:avLst/>
              </a:prstGeom>
              <a:blipFill>
                <a:blip r:embed="rId7"/>
                <a:stretch>
                  <a:fillRect t="-3448" b="-18391"/>
                </a:stretch>
              </a:blipFill>
            </p:spPr>
            <p:txBody>
              <a:bodyPr/>
              <a:lstStyle/>
              <a:p>
                <a:r>
                  <a:rPr lang="en-US">
                    <a:noFill/>
                  </a:rPr>
                  <a:t> </a:t>
                </a:r>
              </a:p>
            </p:txBody>
          </p:sp>
        </mc:Fallback>
      </mc:AlternateContent>
    </p:spTree>
    <p:extLst>
      <p:ext uri="{BB962C8B-B14F-4D97-AF65-F5344CB8AC3E}">
        <p14:creationId xmlns:p14="http://schemas.microsoft.com/office/powerpoint/2010/main" val="65948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E16-A8A3-418D-9D39-4D215AB1877B}"/>
                  </a:ext>
                </a:extLst>
              </p:cNvPr>
              <p:cNvSpPr>
                <a:spLocks noGrp="1"/>
              </p:cNvSpPr>
              <p:nvPr>
                <p:ph idx="1"/>
              </p:nvPr>
            </p:nvSpPr>
            <p:spPr>
              <a:xfrm>
                <a:off x="4955354" y="643466"/>
                <a:ext cx="6593180" cy="5556264"/>
              </a:xfrm>
            </p:spPr>
            <p:txBody>
              <a:bodyPr>
                <a:normAutofit/>
              </a:bodyPr>
              <a:lstStyle/>
              <a:p>
                <a:r>
                  <a:rPr lang="en-US" b="1" dirty="0"/>
                  <a:t>Ideal Points: </a:t>
                </a:r>
                <a:r>
                  <a:rPr lang="en-US" dirty="0"/>
                  <a:t>Only need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𝛼</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𝛼</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b="1" dirty="0"/>
                  <a:t> </a:t>
                </a:r>
                <a:r>
                  <a:rPr lang="en-US" dirty="0"/>
                  <a:t>for chosen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oMath>
                </a14:m>
                <a:r>
                  <a:rPr lang="en-US" b="1" dirty="0"/>
                  <a:t> </a:t>
                </a:r>
                <a:r>
                  <a:rPr lang="en-US" dirty="0"/>
                  <a:t>in independent </a:t>
                </a:r>
                <a:r>
                  <a:rPr lang="en-US" dirty="0" err="1"/>
                  <a:t>subcollection</a:t>
                </a:r>
                <a:r>
                  <a:rPr lang="en-US" dirty="0"/>
                  <a:t>.</a:t>
                </a:r>
              </a:p>
              <a:p>
                <a:endParaRPr lang="en-US" b="1" dirty="0"/>
              </a:p>
              <a:p>
                <a:endParaRPr lang="en-US" dirty="0"/>
              </a:p>
              <a:p>
                <a:endParaRPr lang="en-US" dirty="0"/>
              </a:p>
              <a:p>
                <a:r>
                  <a:rPr lang="en-US" b="1" dirty="0"/>
                  <a:t>Ideal points and spheres:</a:t>
                </a:r>
              </a:p>
              <a:p>
                <a:endParaRPr lang="en-US" b="1" dirty="0"/>
              </a:p>
              <a:p>
                <a:endParaRPr lang="en-US" b="1" dirty="0"/>
              </a:p>
              <a:p>
                <a:endParaRPr lang="en-US" b="1" dirty="0"/>
              </a:p>
              <a:p>
                <a:r>
                  <a:rPr lang="en-US" b="1" dirty="0"/>
                  <a:t>Hyperbolic points and hyperplanes: </a:t>
                </a:r>
                <a:r>
                  <a:rPr lang="en-US" dirty="0"/>
                  <a:t>Independence?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CA28E16-A8A3-418D-9D39-4D215AB1877B}"/>
                  </a:ext>
                </a:extLst>
              </p:cNvPr>
              <p:cNvSpPr>
                <a:spLocks noGrp="1" noRot="1" noChangeAspect="1" noMove="1" noResize="1" noEditPoints="1" noAdjustHandles="1" noChangeArrowheads="1" noChangeShapeType="1" noTextEdit="1"/>
              </p:cNvSpPr>
              <p:nvPr>
                <p:ph idx="1"/>
              </p:nvPr>
            </p:nvSpPr>
            <p:spPr>
              <a:xfrm>
                <a:off x="4955354" y="643466"/>
                <a:ext cx="6593180" cy="5556264"/>
              </a:xfrm>
              <a:blipFill>
                <a:blip r:embed="rId3"/>
                <a:stretch>
                  <a:fillRect l="-833" t="-329"/>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04902D3-FB07-4A7D-8DAC-30F4B35A2608}"/>
              </a:ext>
            </a:extLst>
          </p:cNvPr>
          <p:cNvSpPr/>
          <p:nvPr/>
        </p:nvSpPr>
        <p:spPr>
          <a:xfrm>
            <a:off x="6029325" y="3307508"/>
            <a:ext cx="1152002" cy="1152002"/>
          </a:xfrm>
          <a:prstGeom prst="ellipse">
            <a:avLst/>
          </a:prstGeom>
          <a:solidFill>
            <a:schemeClr val="accent3">
              <a:alpha val="0"/>
            </a:schemeClr>
          </a:solidFill>
          <a:ln w="3175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6ED8-C328-4198-83BC-CB4BD63EBFC7}"/>
              </a:ext>
            </a:extLst>
          </p:cNvPr>
          <p:cNvSpPr>
            <a:spLocks noGrp="1"/>
          </p:cNvSpPr>
          <p:nvPr>
            <p:ph type="title"/>
          </p:nvPr>
        </p:nvSpPr>
        <p:spPr>
          <a:xfrm>
            <a:off x="643467" y="643466"/>
            <a:ext cx="3933390" cy="4937287"/>
          </a:xfrm>
        </p:spPr>
        <p:txBody>
          <a:bodyPr anchor="b">
            <a:normAutofit/>
          </a:bodyPr>
          <a:lstStyle/>
          <a:p>
            <a:pPr algn="l"/>
            <a:r>
              <a:rPr lang="en-US" sz="4800" dirty="0"/>
              <a:t>New Rigidity Statement—Points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036EF90-95A0-4AE3-8317-2EF7C91E32BA}"/>
              </a:ext>
            </a:extLst>
          </p:cNvPr>
          <p:cNvSpPr/>
          <p:nvPr/>
        </p:nvSpPr>
        <p:spPr>
          <a:xfrm>
            <a:off x="5476875" y="3429000"/>
            <a:ext cx="828675" cy="8286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30D05B9-0CA1-4E01-96BF-AB00869DCC55}"/>
              </a:ext>
            </a:extLst>
          </p:cNvPr>
          <p:cNvSpPr/>
          <p:nvPr/>
        </p:nvSpPr>
        <p:spPr>
          <a:xfrm>
            <a:off x="5476874" y="3767137"/>
            <a:ext cx="828676" cy="11637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62D0EC-6318-4015-A1A8-EEF6718D4336}"/>
              </a:ext>
            </a:extLst>
          </p:cNvPr>
          <p:cNvSpPr/>
          <p:nvPr/>
        </p:nvSpPr>
        <p:spPr>
          <a:xfrm>
            <a:off x="6745531" y="3825323"/>
            <a:ext cx="942975" cy="942975"/>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240D2E2-3742-488E-A2B7-57CC48593834}"/>
              </a:ext>
            </a:extLst>
          </p:cNvPr>
          <p:cNvSpPr/>
          <p:nvPr/>
        </p:nvSpPr>
        <p:spPr>
          <a:xfrm>
            <a:off x="6752020" y="4217315"/>
            <a:ext cx="929996" cy="113250"/>
          </a:xfrm>
          <a:prstGeom prst="ellipse">
            <a:avLst/>
          </a:prstGeom>
          <a:solidFill>
            <a:schemeClr val="accent1">
              <a:alpha val="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AC6B73-E7B2-4059-A9C6-4329C89E1F1F}"/>
              </a:ext>
            </a:extLst>
          </p:cNvPr>
          <p:cNvSpPr/>
          <p:nvPr/>
        </p:nvSpPr>
        <p:spPr>
          <a:xfrm>
            <a:off x="7121768" y="3795712"/>
            <a:ext cx="9525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77E74CA-C450-410C-99B9-9242E8300434}"/>
              </a:ext>
            </a:extLst>
          </p:cNvPr>
          <p:cNvSpPr/>
          <p:nvPr/>
        </p:nvSpPr>
        <p:spPr>
          <a:xfrm>
            <a:off x="6712835" y="4393871"/>
            <a:ext cx="9525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46CEA57A-D969-4517-AF47-A563D1F66149}"/>
              </a:ext>
            </a:extLst>
          </p:cNvPr>
          <p:cNvSpPr/>
          <p:nvPr/>
        </p:nvSpPr>
        <p:spPr>
          <a:xfrm rot="982822">
            <a:off x="6336597" y="5081010"/>
            <a:ext cx="942975" cy="1442798"/>
          </a:xfrm>
          <a:prstGeom prst="parallelogram">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008EFD9-7DD8-4E08-B0F9-CCC626C3820A}"/>
              </a:ext>
            </a:extLst>
          </p:cNvPr>
          <p:cNvCxnSpPr>
            <a:cxnSpLocks/>
            <a:stCxn id="14" idx="3"/>
          </p:cNvCxnSpPr>
          <p:nvPr/>
        </p:nvCxnSpPr>
        <p:spPr>
          <a:xfrm flipH="1" flipV="1">
            <a:off x="5891212" y="5419725"/>
            <a:ext cx="600342" cy="10415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1A0AE6-4AD7-4F49-80AF-DC3E6D08A8F5}"/>
              </a:ext>
            </a:extLst>
          </p:cNvPr>
          <p:cNvCxnSpPr>
            <a:cxnSpLocks/>
            <a:stCxn id="14" idx="3"/>
          </p:cNvCxnSpPr>
          <p:nvPr/>
        </p:nvCxnSpPr>
        <p:spPr>
          <a:xfrm flipV="1">
            <a:off x="6491554" y="5651171"/>
            <a:ext cx="378497" cy="810115"/>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20CC4B5-62BA-403C-99E4-4BB573B67D4F}"/>
              </a:ext>
            </a:extLst>
          </p:cNvPr>
          <p:cNvSpPr/>
          <p:nvPr/>
        </p:nvSpPr>
        <p:spPr>
          <a:xfrm>
            <a:off x="6808084" y="5511809"/>
            <a:ext cx="143024" cy="14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628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46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946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59736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9110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6093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95491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39088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76892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F0AD1-B809-4B37-8455-B88A6BD60CBA}"/>
              </a:ext>
            </a:extLst>
          </p:cNvPr>
          <p:cNvSpPr/>
          <p:nvPr/>
        </p:nvSpPr>
        <p:spPr>
          <a:xfrm>
            <a:off x="5696495" y="301519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DAC936-D6CF-4CA8-9C87-3FE700F72707}"/>
              </a:ext>
            </a:extLst>
          </p:cNvPr>
          <p:cNvSpPr/>
          <p:nvPr/>
        </p:nvSpPr>
        <p:spPr>
          <a:xfrm>
            <a:off x="6534695" y="3112109"/>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BE177349-6ABB-4430-804A-FB757A3D6C42}"/>
              </a:ext>
            </a:extLst>
          </p:cNvPr>
          <p:cNvSpPr/>
          <p:nvPr/>
        </p:nvSpPr>
        <p:spPr>
          <a:xfrm rot="4570420">
            <a:off x="6093823" y="37495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C5E08041-CCBE-4756-B9A6-4A7B448D4592}"/>
              </a:ext>
            </a:extLst>
          </p:cNvPr>
          <p:cNvSpPr/>
          <p:nvPr/>
        </p:nvSpPr>
        <p:spPr>
          <a:xfrm rot="3872708">
            <a:off x="6933165" y="368950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D858AE1B-2DF6-40C1-8231-798E2F9C50E6}"/>
              </a:ext>
            </a:extLst>
          </p:cNvPr>
          <p:cNvCxnSpPr>
            <a:cxnSpLocks/>
          </p:cNvCxnSpPr>
          <p:nvPr/>
        </p:nvCxnSpPr>
        <p:spPr>
          <a:xfrm flipV="1">
            <a:off x="6548594" y="306478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DF9A3665-2360-4316-8131-50DC3FFEFABA}"/>
              </a:ext>
            </a:extLst>
          </p:cNvPr>
          <p:cNvCxnSpPr>
            <a:cxnSpLocks/>
          </p:cNvCxnSpPr>
          <p:nvPr/>
        </p:nvCxnSpPr>
        <p:spPr>
          <a:xfrm flipV="1">
            <a:off x="6549471" y="3196389"/>
            <a:ext cx="0" cy="2455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55A474-1AC0-4EF4-897F-A85947D7AB04}"/>
                  </a:ext>
                </a:extLst>
              </p:cNvPr>
              <p:cNvSpPr txBox="1"/>
              <p:nvPr/>
            </p:nvSpPr>
            <p:spPr>
              <a:xfrm>
                <a:off x="6149428" y="2712582"/>
                <a:ext cx="8803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5" name="TextBox 44">
                <a:extLst>
                  <a:ext uri="{FF2B5EF4-FFF2-40B4-BE49-F238E27FC236}">
                    <a16:creationId xmlns:a16="http://schemas.microsoft.com/office/drawing/2014/main" id="{1155A474-1AC0-4EF4-897F-A85947D7AB04}"/>
                  </a:ext>
                </a:extLst>
              </p:cNvPr>
              <p:cNvSpPr txBox="1">
                <a:spLocks noRot="1" noChangeAspect="1" noMove="1" noResize="1" noEditPoints="1" noAdjustHandles="1" noChangeArrowheads="1" noChangeShapeType="1" noTextEdit="1"/>
              </p:cNvSpPr>
              <p:nvPr/>
            </p:nvSpPr>
            <p:spPr>
              <a:xfrm>
                <a:off x="6149428" y="2712582"/>
                <a:ext cx="880369"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159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2"/>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3"/>
                <a:stretch>
                  <a:fillRect l="-8000"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0800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080057" cy="369332"/>
              </a:xfrm>
              <a:prstGeom prst="rect">
                <a:avLst/>
              </a:prstGeom>
              <a:blipFill>
                <a:blip r:embed="rId4"/>
                <a:stretch>
                  <a:fillRect l="-2639" t="-50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DF55F9B-DAD1-47E0-AAB8-65BD18E95C27}"/>
                  </a:ext>
                </a:extLst>
              </p:cNvPr>
              <p:cNvSpPr txBox="1"/>
              <p:nvPr/>
            </p:nvSpPr>
            <p:spPr>
              <a:xfrm>
                <a:off x="750415" y="619593"/>
                <a:ext cx="3451692" cy="2123658"/>
              </a:xfrm>
              <a:prstGeom prst="rect">
                <a:avLst/>
              </a:prstGeom>
              <a:noFill/>
            </p:spPr>
            <p:txBody>
              <a:bodyPr wrap="square" rtlCol="0">
                <a:spAutoFit/>
              </a:bodyPr>
              <a:lstStyle/>
              <a:p>
                <a:r>
                  <a:rPr lang="en-US" sz="2400" b="1" dirty="0"/>
                  <a:t>Question 1.</a:t>
                </a:r>
                <a:r>
                  <a:rPr lang="en-US" sz="2400" dirty="0"/>
                  <a:t> Is the conclusion valid when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𝑚</m:t>
                        </m:r>
                      </m:sub>
                    </m:sSub>
                  </m:oMath>
                </a14:m>
                <a:r>
                  <a:rPr lang="en-US" sz="2400" b="1" dirty="0"/>
                  <a:t> </a:t>
                </a:r>
                <a:r>
                  <a:rPr lang="en-US" sz="2400" dirty="0"/>
                  <a:t>are any set of </a:t>
                </a:r>
                <a14:m>
                  <m:oMath xmlns:m="http://schemas.openxmlformats.org/officeDocument/2006/math">
                    <m:r>
                      <a:rPr lang="en-US" sz="2400" i="1">
                        <a:latin typeface="Cambria Math" panose="02040503050406030204" pitchFamily="18" charset="0"/>
                      </a:rPr>
                      <m:t>𝑚</m:t>
                    </m:r>
                  </m:oMath>
                </a14:m>
                <a:r>
                  <a:rPr lang="en-US" sz="2400" b="1" dirty="0"/>
                  <a:t> </a:t>
                </a:r>
                <a:r>
                  <a:rPr lang="en-US" sz="2400" dirty="0"/>
                  <a:t>distinct circles 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ℂ</m:t>
                        </m:r>
                      </m:e>
                      <m:sub>
                        <m:r>
                          <a:rPr lang="en-US" sz="2400" i="1">
                            <a:latin typeface="Cambria Math" panose="02040503050406030204" pitchFamily="18" charset="0"/>
                          </a:rPr>
                          <m:t>∞</m:t>
                        </m:r>
                      </m:sub>
                    </m:sSub>
                  </m:oMath>
                </a14:m>
                <a:r>
                  <a:rPr lang="en-US" sz="2400" dirty="0"/>
                  <a:t>?</a:t>
                </a:r>
              </a:p>
              <a:p>
                <a:endParaRPr lang="en-US" dirty="0"/>
              </a:p>
              <a:p>
                <a:endParaRPr lang="en-US" dirty="0"/>
              </a:p>
            </p:txBody>
          </p:sp>
        </mc:Choice>
        <mc:Fallback xmlns="">
          <p:sp>
            <p:nvSpPr>
              <p:cNvPr id="43" name="TextBox 42">
                <a:extLst>
                  <a:ext uri="{FF2B5EF4-FFF2-40B4-BE49-F238E27FC236}">
                    <a16:creationId xmlns:a16="http://schemas.microsoft.com/office/drawing/2014/main" id="{1DF55F9B-DAD1-47E0-AAB8-65BD18E95C27}"/>
                  </a:ext>
                </a:extLst>
              </p:cNvPr>
              <p:cNvSpPr txBox="1">
                <a:spLocks noRot="1" noChangeAspect="1" noMove="1" noResize="1" noEditPoints="1" noAdjustHandles="1" noChangeArrowheads="1" noChangeShapeType="1" noTextEdit="1"/>
              </p:cNvSpPr>
              <p:nvPr/>
            </p:nvSpPr>
            <p:spPr>
              <a:xfrm>
                <a:off x="750415" y="619593"/>
                <a:ext cx="3451692" cy="2123658"/>
              </a:xfrm>
              <a:prstGeom prst="rect">
                <a:avLst/>
              </a:prstGeom>
              <a:blipFill>
                <a:blip r:embed="rId5"/>
                <a:stretch>
                  <a:fillRect l="-2650" t="-2299"/>
                </a:stretch>
              </a:blipFill>
            </p:spPr>
            <p:txBody>
              <a:bodyPr/>
              <a:lstStyle/>
              <a:p>
                <a:r>
                  <a:rPr lang="en-US">
                    <a:noFill/>
                  </a:rPr>
                  <a:t> </a:t>
                </a:r>
              </a:p>
            </p:txBody>
          </p:sp>
        </mc:Fallback>
      </mc:AlternateContent>
      <p:sp>
        <p:nvSpPr>
          <p:cNvPr id="46" name="Title 1">
            <a:extLst>
              <a:ext uri="{FF2B5EF4-FFF2-40B4-BE49-F238E27FC236}">
                <a16:creationId xmlns:a16="http://schemas.microsoft.com/office/drawing/2014/main" id="{17BF616F-1860-490B-8DC5-C0983647AC50}"/>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47" name="TextBox 46">
            <a:extLst>
              <a:ext uri="{FF2B5EF4-FFF2-40B4-BE49-F238E27FC236}">
                <a16:creationId xmlns:a16="http://schemas.microsoft.com/office/drawing/2014/main" id="{78899D8A-F020-41CC-BC50-C9BAA23F1DB5}"/>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23254231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F0AD1-B809-4B37-8455-B88A6BD60CBA}"/>
              </a:ext>
            </a:extLst>
          </p:cNvPr>
          <p:cNvSpPr/>
          <p:nvPr/>
        </p:nvSpPr>
        <p:spPr>
          <a:xfrm>
            <a:off x="5696495" y="301519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DAC936-D6CF-4CA8-9C87-3FE700F72707}"/>
              </a:ext>
            </a:extLst>
          </p:cNvPr>
          <p:cNvSpPr/>
          <p:nvPr/>
        </p:nvSpPr>
        <p:spPr>
          <a:xfrm>
            <a:off x="6534695" y="3112109"/>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BE177349-6ABB-4430-804A-FB757A3D6C42}"/>
              </a:ext>
            </a:extLst>
          </p:cNvPr>
          <p:cNvSpPr/>
          <p:nvPr/>
        </p:nvSpPr>
        <p:spPr>
          <a:xfrm rot="4570420">
            <a:off x="6093823" y="37495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C5E08041-CCBE-4756-B9A6-4A7B448D4592}"/>
              </a:ext>
            </a:extLst>
          </p:cNvPr>
          <p:cNvSpPr/>
          <p:nvPr/>
        </p:nvSpPr>
        <p:spPr>
          <a:xfrm rot="3872708">
            <a:off x="6933165" y="368950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D858AE1B-2DF6-40C1-8231-798E2F9C50E6}"/>
              </a:ext>
            </a:extLst>
          </p:cNvPr>
          <p:cNvCxnSpPr>
            <a:cxnSpLocks/>
          </p:cNvCxnSpPr>
          <p:nvPr/>
        </p:nvCxnSpPr>
        <p:spPr>
          <a:xfrm flipV="1">
            <a:off x="6548594" y="306478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DF9A3665-2360-4316-8131-50DC3FFEFABA}"/>
              </a:ext>
            </a:extLst>
          </p:cNvPr>
          <p:cNvCxnSpPr>
            <a:cxnSpLocks/>
          </p:cNvCxnSpPr>
          <p:nvPr/>
        </p:nvCxnSpPr>
        <p:spPr>
          <a:xfrm flipV="1">
            <a:off x="6549471" y="3196389"/>
            <a:ext cx="0" cy="2455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55A474-1AC0-4EF4-897F-A85947D7AB04}"/>
                  </a:ext>
                </a:extLst>
              </p:cNvPr>
              <p:cNvSpPr txBox="1"/>
              <p:nvPr/>
            </p:nvSpPr>
            <p:spPr>
              <a:xfrm>
                <a:off x="6149428" y="2712582"/>
                <a:ext cx="8803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5" name="TextBox 44">
                <a:extLst>
                  <a:ext uri="{FF2B5EF4-FFF2-40B4-BE49-F238E27FC236}">
                    <a16:creationId xmlns:a16="http://schemas.microsoft.com/office/drawing/2014/main" id="{1155A474-1AC0-4EF4-897F-A85947D7AB04}"/>
                  </a:ext>
                </a:extLst>
              </p:cNvPr>
              <p:cNvSpPr txBox="1">
                <a:spLocks noRot="1" noChangeAspect="1" noMove="1" noResize="1" noEditPoints="1" noAdjustHandles="1" noChangeArrowheads="1" noChangeShapeType="1" noTextEdit="1"/>
              </p:cNvSpPr>
              <p:nvPr/>
            </p:nvSpPr>
            <p:spPr>
              <a:xfrm>
                <a:off x="6149428" y="2712582"/>
                <a:ext cx="880369"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931C43B-E288-4CF5-A920-415582F205EE}"/>
                  </a:ext>
                </a:extLst>
              </p:cNvPr>
              <p:cNvSpPr txBox="1"/>
              <p:nvPr/>
            </p:nvSpPr>
            <p:spPr>
              <a:xfrm>
                <a:off x="5726966" y="3927923"/>
                <a:ext cx="1307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6" name="TextBox 55">
                <a:extLst>
                  <a:ext uri="{FF2B5EF4-FFF2-40B4-BE49-F238E27FC236}">
                    <a16:creationId xmlns:a16="http://schemas.microsoft.com/office/drawing/2014/main" id="{F931C43B-E288-4CF5-A920-415582F205EE}"/>
                  </a:ext>
                </a:extLst>
              </p:cNvPr>
              <p:cNvSpPr txBox="1">
                <a:spLocks noRot="1" noChangeAspect="1" noMove="1" noResize="1" noEditPoints="1" noAdjustHandles="1" noChangeArrowheads="1" noChangeShapeType="1" noTextEdit="1"/>
              </p:cNvSpPr>
              <p:nvPr/>
            </p:nvSpPr>
            <p:spPr>
              <a:xfrm>
                <a:off x="5726966" y="3927923"/>
                <a:ext cx="130715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6904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2FEE29-2764-4AA9-879E-31DFE13D2A9D}"/>
              </a:ext>
            </a:extLst>
          </p:cNvPr>
          <p:cNvSpPr/>
          <p:nvPr/>
        </p:nvSpPr>
        <p:spPr>
          <a:xfrm>
            <a:off x="7890933" y="27432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F0AD1-B809-4B37-8455-B88A6BD60CBA}"/>
              </a:ext>
            </a:extLst>
          </p:cNvPr>
          <p:cNvSpPr/>
          <p:nvPr/>
        </p:nvSpPr>
        <p:spPr>
          <a:xfrm>
            <a:off x="5696495" y="301519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DAC936-D6CF-4CA8-9C87-3FE700F72707}"/>
              </a:ext>
            </a:extLst>
          </p:cNvPr>
          <p:cNvSpPr/>
          <p:nvPr/>
        </p:nvSpPr>
        <p:spPr>
          <a:xfrm>
            <a:off x="6534695" y="3112109"/>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DC9497C-595F-48F6-97C8-F382860F8872}"/>
              </a:ext>
            </a:extLst>
          </p:cNvPr>
          <p:cNvSpPr/>
          <p:nvPr/>
        </p:nvSpPr>
        <p:spPr>
          <a:xfrm>
            <a:off x="9268907" y="3090574"/>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C44D14-DB64-456F-8DC1-DBEDFA102CE4}"/>
              </a:ext>
            </a:extLst>
          </p:cNvPr>
          <p:cNvSpPr/>
          <p:nvPr/>
        </p:nvSpPr>
        <p:spPr>
          <a:xfrm>
            <a:off x="8430707" y="3009900"/>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BE177349-6ABB-4430-804A-FB757A3D6C42}"/>
              </a:ext>
            </a:extLst>
          </p:cNvPr>
          <p:cNvSpPr/>
          <p:nvPr/>
        </p:nvSpPr>
        <p:spPr>
          <a:xfrm rot="4570420">
            <a:off x="6093823" y="37495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0103701-E099-450F-B873-A08D22067475}"/>
              </a:ext>
            </a:extLst>
          </p:cNvPr>
          <p:cNvSpPr/>
          <p:nvPr/>
        </p:nvSpPr>
        <p:spPr>
          <a:xfrm rot="15065983">
            <a:off x="9615890" y="365919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C5E08041-CCBE-4756-B9A6-4A7B448D4592}"/>
              </a:ext>
            </a:extLst>
          </p:cNvPr>
          <p:cNvSpPr/>
          <p:nvPr/>
        </p:nvSpPr>
        <p:spPr>
          <a:xfrm rot="3872708">
            <a:off x="6933165" y="368950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E4FE0F1-82FC-4D85-A27A-E3C8534F72A3}"/>
              </a:ext>
            </a:extLst>
          </p:cNvPr>
          <p:cNvSpPr/>
          <p:nvPr/>
        </p:nvSpPr>
        <p:spPr>
          <a:xfrm rot="4458325">
            <a:off x="8848080" y="373601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D858AE1B-2DF6-40C1-8231-798E2F9C50E6}"/>
              </a:ext>
            </a:extLst>
          </p:cNvPr>
          <p:cNvCxnSpPr>
            <a:cxnSpLocks/>
          </p:cNvCxnSpPr>
          <p:nvPr/>
        </p:nvCxnSpPr>
        <p:spPr>
          <a:xfrm flipV="1">
            <a:off x="6548594" y="306478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075FFA7B-59ED-4435-A150-ED63D7EBEBA0}"/>
              </a:ext>
            </a:extLst>
          </p:cNvPr>
          <p:cNvCxnSpPr>
            <a:cxnSpLocks/>
          </p:cNvCxnSpPr>
          <p:nvPr/>
        </p:nvCxnSpPr>
        <p:spPr>
          <a:xfrm>
            <a:off x="9280343" y="3413893"/>
            <a:ext cx="0" cy="42592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8A161735-AC54-4807-896D-7EA4F56C9121}"/>
              </a:ext>
            </a:extLst>
          </p:cNvPr>
          <p:cNvCxnSpPr>
            <a:cxnSpLocks/>
          </p:cNvCxnSpPr>
          <p:nvPr/>
        </p:nvCxnSpPr>
        <p:spPr>
          <a:xfrm flipV="1">
            <a:off x="9280343" y="305184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DF9A3665-2360-4316-8131-50DC3FFEFABA}"/>
              </a:ext>
            </a:extLst>
          </p:cNvPr>
          <p:cNvCxnSpPr>
            <a:cxnSpLocks/>
          </p:cNvCxnSpPr>
          <p:nvPr/>
        </p:nvCxnSpPr>
        <p:spPr>
          <a:xfrm flipV="1">
            <a:off x="6549471" y="3196389"/>
            <a:ext cx="0" cy="2455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55A474-1AC0-4EF4-897F-A85947D7AB04}"/>
                  </a:ext>
                </a:extLst>
              </p:cNvPr>
              <p:cNvSpPr txBox="1"/>
              <p:nvPr/>
            </p:nvSpPr>
            <p:spPr>
              <a:xfrm>
                <a:off x="6149428" y="2712582"/>
                <a:ext cx="8803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5" name="TextBox 44">
                <a:extLst>
                  <a:ext uri="{FF2B5EF4-FFF2-40B4-BE49-F238E27FC236}">
                    <a16:creationId xmlns:a16="http://schemas.microsoft.com/office/drawing/2014/main" id="{1155A474-1AC0-4EF4-897F-A85947D7AB04}"/>
                  </a:ext>
                </a:extLst>
              </p:cNvPr>
              <p:cNvSpPr txBox="1">
                <a:spLocks noRot="1" noChangeAspect="1" noMove="1" noResize="1" noEditPoints="1" noAdjustHandles="1" noChangeArrowheads="1" noChangeShapeType="1" noTextEdit="1"/>
              </p:cNvSpPr>
              <p:nvPr/>
            </p:nvSpPr>
            <p:spPr>
              <a:xfrm>
                <a:off x="6149428" y="2712582"/>
                <a:ext cx="880369"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562B2D2-9363-4F75-8FD7-0F13DDFBEA31}"/>
                  </a:ext>
                </a:extLst>
              </p:cNvPr>
              <p:cNvSpPr txBox="1"/>
              <p:nvPr/>
            </p:nvSpPr>
            <p:spPr>
              <a:xfrm>
                <a:off x="8832422" y="2714029"/>
                <a:ext cx="8652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=0</m:t>
                      </m:r>
                    </m:oMath>
                  </m:oMathPara>
                </a14:m>
                <a:endParaRPr lang="en-US" sz="2000" dirty="0"/>
              </a:p>
            </p:txBody>
          </p:sp>
        </mc:Choice>
        <mc:Fallback xmlns="">
          <p:sp>
            <p:nvSpPr>
              <p:cNvPr id="47" name="TextBox 46">
                <a:extLst>
                  <a:ext uri="{FF2B5EF4-FFF2-40B4-BE49-F238E27FC236}">
                    <a16:creationId xmlns:a16="http://schemas.microsoft.com/office/drawing/2014/main" id="{B562B2D2-9363-4F75-8FD7-0F13DDFBEA31}"/>
                  </a:ext>
                </a:extLst>
              </p:cNvPr>
              <p:cNvSpPr txBox="1">
                <a:spLocks noRot="1" noChangeAspect="1" noMove="1" noResize="1" noEditPoints="1" noAdjustHandles="1" noChangeArrowheads="1" noChangeShapeType="1" noTextEdit="1"/>
              </p:cNvSpPr>
              <p:nvPr/>
            </p:nvSpPr>
            <p:spPr>
              <a:xfrm>
                <a:off x="8832422" y="2714029"/>
                <a:ext cx="865237"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931C43B-E288-4CF5-A920-415582F205EE}"/>
                  </a:ext>
                </a:extLst>
              </p:cNvPr>
              <p:cNvSpPr txBox="1"/>
              <p:nvPr/>
            </p:nvSpPr>
            <p:spPr>
              <a:xfrm>
                <a:off x="5726966" y="3927923"/>
                <a:ext cx="1307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6" name="TextBox 55">
                <a:extLst>
                  <a:ext uri="{FF2B5EF4-FFF2-40B4-BE49-F238E27FC236}">
                    <a16:creationId xmlns:a16="http://schemas.microsoft.com/office/drawing/2014/main" id="{F931C43B-E288-4CF5-A920-415582F205EE}"/>
                  </a:ext>
                </a:extLst>
              </p:cNvPr>
              <p:cNvSpPr txBox="1">
                <a:spLocks noRot="1" noChangeAspect="1" noMove="1" noResize="1" noEditPoints="1" noAdjustHandles="1" noChangeArrowheads="1" noChangeShapeType="1" noTextEdit="1"/>
              </p:cNvSpPr>
              <p:nvPr/>
            </p:nvSpPr>
            <p:spPr>
              <a:xfrm>
                <a:off x="5726966" y="3927923"/>
                <a:ext cx="130715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99481F3-ED05-4982-BD20-A980F7B7D0D5}"/>
                  </a:ext>
                </a:extLst>
              </p:cNvPr>
              <p:cNvSpPr txBox="1"/>
              <p:nvPr/>
            </p:nvSpPr>
            <p:spPr>
              <a:xfrm>
                <a:off x="8376513" y="3912805"/>
                <a:ext cx="1480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7" name="TextBox 56">
                <a:extLst>
                  <a:ext uri="{FF2B5EF4-FFF2-40B4-BE49-F238E27FC236}">
                    <a16:creationId xmlns:a16="http://schemas.microsoft.com/office/drawing/2014/main" id="{899481F3-ED05-4982-BD20-A980F7B7D0D5}"/>
                  </a:ext>
                </a:extLst>
              </p:cNvPr>
              <p:cNvSpPr txBox="1">
                <a:spLocks noRot="1" noChangeAspect="1" noMove="1" noResize="1" noEditPoints="1" noAdjustHandles="1" noChangeArrowheads="1" noChangeShapeType="1" noTextEdit="1"/>
              </p:cNvSpPr>
              <p:nvPr/>
            </p:nvSpPr>
            <p:spPr>
              <a:xfrm>
                <a:off x="8376513" y="3912805"/>
                <a:ext cx="148027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17885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2FEE29-2764-4AA9-879E-31DFE13D2A9D}"/>
              </a:ext>
            </a:extLst>
          </p:cNvPr>
          <p:cNvSpPr/>
          <p:nvPr/>
        </p:nvSpPr>
        <p:spPr>
          <a:xfrm>
            <a:off x="7890933" y="27432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F0AD1-B809-4B37-8455-B88A6BD60CBA}"/>
              </a:ext>
            </a:extLst>
          </p:cNvPr>
          <p:cNvSpPr/>
          <p:nvPr/>
        </p:nvSpPr>
        <p:spPr>
          <a:xfrm>
            <a:off x="5696495" y="301519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F54974-B01E-46E0-83F2-4E37C93ABECD}"/>
              </a:ext>
            </a:extLst>
          </p:cNvPr>
          <p:cNvSpPr/>
          <p:nvPr/>
        </p:nvSpPr>
        <p:spPr>
          <a:xfrm>
            <a:off x="5686871" y="5014395"/>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DAC936-D6CF-4CA8-9C87-3FE700F72707}"/>
              </a:ext>
            </a:extLst>
          </p:cNvPr>
          <p:cNvSpPr/>
          <p:nvPr/>
        </p:nvSpPr>
        <p:spPr>
          <a:xfrm>
            <a:off x="6534695" y="3112109"/>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9842A1B-6258-49C4-8C80-CE6AC7E3197A}"/>
              </a:ext>
            </a:extLst>
          </p:cNvPr>
          <p:cNvSpPr/>
          <p:nvPr/>
        </p:nvSpPr>
        <p:spPr>
          <a:xfrm>
            <a:off x="6730378" y="5090830"/>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DC9497C-595F-48F6-97C8-F382860F8872}"/>
              </a:ext>
            </a:extLst>
          </p:cNvPr>
          <p:cNvSpPr/>
          <p:nvPr/>
        </p:nvSpPr>
        <p:spPr>
          <a:xfrm>
            <a:off x="9268907" y="3090574"/>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C44D14-DB64-456F-8DC1-DBEDFA102CE4}"/>
              </a:ext>
            </a:extLst>
          </p:cNvPr>
          <p:cNvSpPr/>
          <p:nvPr/>
        </p:nvSpPr>
        <p:spPr>
          <a:xfrm>
            <a:off x="8430707" y="3009900"/>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BE177349-6ABB-4430-804A-FB757A3D6C42}"/>
              </a:ext>
            </a:extLst>
          </p:cNvPr>
          <p:cNvSpPr/>
          <p:nvPr/>
        </p:nvSpPr>
        <p:spPr>
          <a:xfrm rot="4570420">
            <a:off x="6093823" y="37495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5BC0BD1D-E23B-40A4-A489-A7C91123918A}"/>
              </a:ext>
            </a:extLst>
          </p:cNvPr>
          <p:cNvSpPr/>
          <p:nvPr/>
        </p:nvSpPr>
        <p:spPr>
          <a:xfrm rot="4570420">
            <a:off x="6134570" y="570616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0103701-E099-450F-B873-A08D22067475}"/>
              </a:ext>
            </a:extLst>
          </p:cNvPr>
          <p:cNvSpPr/>
          <p:nvPr/>
        </p:nvSpPr>
        <p:spPr>
          <a:xfrm rot="15065983">
            <a:off x="9615890" y="365919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C5E08041-CCBE-4756-B9A6-4A7B448D4592}"/>
              </a:ext>
            </a:extLst>
          </p:cNvPr>
          <p:cNvSpPr/>
          <p:nvPr/>
        </p:nvSpPr>
        <p:spPr>
          <a:xfrm rot="3872708">
            <a:off x="6933165" y="368950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7C487961-9F67-4A5A-9FAF-AE436D65E5B3}"/>
              </a:ext>
            </a:extLst>
          </p:cNvPr>
          <p:cNvSpPr/>
          <p:nvPr/>
        </p:nvSpPr>
        <p:spPr>
          <a:xfrm rot="3872708">
            <a:off x="7107609" y="565927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E4FE0F1-82FC-4D85-A27A-E3C8534F72A3}"/>
              </a:ext>
            </a:extLst>
          </p:cNvPr>
          <p:cNvSpPr/>
          <p:nvPr/>
        </p:nvSpPr>
        <p:spPr>
          <a:xfrm rot="4458325">
            <a:off x="8848080" y="373601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D858AE1B-2DF6-40C1-8231-798E2F9C50E6}"/>
              </a:ext>
            </a:extLst>
          </p:cNvPr>
          <p:cNvCxnSpPr>
            <a:cxnSpLocks/>
          </p:cNvCxnSpPr>
          <p:nvPr/>
        </p:nvCxnSpPr>
        <p:spPr>
          <a:xfrm flipV="1">
            <a:off x="6548594" y="306478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075FFA7B-59ED-4435-A150-ED63D7EBEBA0}"/>
              </a:ext>
            </a:extLst>
          </p:cNvPr>
          <p:cNvCxnSpPr>
            <a:cxnSpLocks/>
          </p:cNvCxnSpPr>
          <p:nvPr/>
        </p:nvCxnSpPr>
        <p:spPr>
          <a:xfrm>
            <a:off x="9280343" y="3413893"/>
            <a:ext cx="0" cy="42592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8A161735-AC54-4807-896D-7EA4F56C9121}"/>
              </a:ext>
            </a:extLst>
          </p:cNvPr>
          <p:cNvCxnSpPr>
            <a:cxnSpLocks/>
          </p:cNvCxnSpPr>
          <p:nvPr/>
        </p:nvCxnSpPr>
        <p:spPr>
          <a:xfrm flipV="1">
            <a:off x="9280343" y="305184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DF9A3665-2360-4316-8131-50DC3FFEFABA}"/>
              </a:ext>
            </a:extLst>
          </p:cNvPr>
          <p:cNvCxnSpPr>
            <a:cxnSpLocks/>
          </p:cNvCxnSpPr>
          <p:nvPr/>
        </p:nvCxnSpPr>
        <p:spPr>
          <a:xfrm flipV="1">
            <a:off x="6549471" y="3196389"/>
            <a:ext cx="0" cy="2455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55A474-1AC0-4EF4-897F-A85947D7AB04}"/>
                  </a:ext>
                </a:extLst>
              </p:cNvPr>
              <p:cNvSpPr txBox="1"/>
              <p:nvPr/>
            </p:nvSpPr>
            <p:spPr>
              <a:xfrm>
                <a:off x="6149428" y="2712582"/>
                <a:ext cx="8803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5" name="TextBox 44">
                <a:extLst>
                  <a:ext uri="{FF2B5EF4-FFF2-40B4-BE49-F238E27FC236}">
                    <a16:creationId xmlns:a16="http://schemas.microsoft.com/office/drawing/2014/main" id="{1155A474-1AC0-4EF4-897F-A85947D7AB04}"/>
                  </a:ext>
                </a:extLst>
              </p:cNvPr>
              <p:cNvSpPr txBox="1">
                <a:spLocks noRot="1" noChangeAspect="1" noMove="1" noResize="1" noEditPoints="1" noAdjustHandles="1" noChangeArrowheads="1" noChangeShapeType="1" noTextEdit="1"/>
              </p:cNvSpPr>
              <p:nvPr/>
            </p:nvSpPr>
            <p:spPr>
              <a:xfrm>
                <a:off x="6149428" y="2712582"/>
                <a:ext cx="880369"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562B2D2-9363-4F75-8FD7-0F13DDFBEA31}"/>
                  </a:ext>
                </a:extLst>
              </p:cNvPr>
              <p:cNvSpPr txBox="1"/>
              <p:nvPr/>
            </p:nvSpPr>
            <p:spPr>
              <a:xfrm>
                <a:off x="8832422" y="2714029"/>
                <a:ext cx="8652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=0</m:t>
                      </m:r>
                    </m:oMath>
                  </m:oMathPara>
                </a14:m>
                <a:endParaRPr lang="en-US" sz="2000" dirty="0"/>
              </a:p>
            </p:txBody>
          </p:sp>
        </mc:Choice>
        <mc:Fallback xmlns="">
          <p:sp>
            <p:nvSpPr>
              <p:cNvPr id="47" name="TextBox 46">
                <a:extLst>
                  <a:ext uri="{FF2B5EF4-FFF2-40B4-BE49-F238E27FC236}">
                    <a16:creationId xmlns:a16="http://schemas.microsoft.com/office/drawing/2014/main" id="{B562B2D2-9363-4F75-8FD7-0F13DDFBEA31}"/>
                  </a:ext>
                </a:extLst>
              </p:cNvPr>
              <p:cNvSpPr txBox="1">
                <a:spLocks noRot="1" noChangeAspect="1" noMove="1" noResize="1" noEditPoints="1" noAdjustHandles="1" noChangeArrowheads="1" noChangeShapeType="1" noTextEdit="1"/>
              </p:cNvSpPr>
              <p:nvPr/>
            </p:nvSpPr>
            <p:spPr>
              <a:xfrm>
                <a:off x="8832422" y="2714029"/>
                <a:ext cx="865237" cy="400110"/>
              </a:xfrm>
              <a:prstGeom prst="rect">
                <a:avLst/>
              </a:prstGeom>
              <a:blipFill>
                <a:blip r:embed="rId6"/>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62CA6458-6FC1-4610-8343-0612AF55B6E0}"/>
              </a:ext>
            </a:extLst>
          </p:cNvPr>
          <p:cNvCxnSpPr/>
          <p:nvPr/>
        </p:nvCxnSpPr>
        <p:spPr>
          <a:xfrm>
            <a:off x="5386527" y="5442196"/>
            <a:ext cx="2406170" cy="0"/>
          </a:xfrm>
          <a:prstGeom prst="line">
            <a:avLst/>
          </a:prstGeom>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Arc 37">
            <a:extLst>
              <a:ext uri="{FF2B5EF4-FFF2-40B4-BE49-F238E27FC236}">
                <a16:creationId xmlns:a16="http://schemas.microsoft.com/office/drawing/2014/main" id="{2A14BFC5-1791-42E8-BC6C-691A17E06FCF}"/>
              </a:ext>
            </a:extLst>
          </p:cNvPr>
          <p:cNvSpPr/>
          <p:nvPr/>
        </p:nvSpPr>
        <p:spPr>
          <a:xfrm rot="16200000">
            <a:off x="6266679" y="5069681"/>
            <a:ext cx="702733" cy="702733"/>
          </a:xfrm>
          <a:prstGeom prst="arc">
            <a:avLst>
              <a:gd name="adj1" fmla="val 16200000"/>
              <a:gd name="adj2" fmla="val 5445275"/>
            </a:avLst>
          </a:prstGeom>
          <a:ln>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04C2CB4F-86A4-4BEB-B152-2869F295F72B}"/>
              </a:ext>
            </a:extLst>
          </p:cNvPr>
          <p:cNvSpPr/>
          <p:nvPr/>
        </p:nvSpPr>
        <p:spPr>
          <a:xfrm rot="19080285">
            <a:off x="6273455" y="5053908"/>
            <a:ext cx="674878" cy="674878"/>
          </a:xfrm>
          <a:prstGeom prst="arc">
            <a:avLst/>
          </a:prstGeom>
          <a:ln w="254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931C43B-E288-4CF5-A920-415582F205EE}"/>
                  </a:ext>
                </a:extLst>
              </p:cNvPr>
              <p:cNvSpPr txBox="1"/>
              <p:nvPr/>
            </p:nvSpPr>
            <p:spPr>
              <a:xfrm>
                <a:off x="5726966" y="3927923"/>
                <a:ext cx="1307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6" name="TextBox 55">
                <a:extLst>
                  <a:ext uri="{FF2B5EF4-FFF2-40B4-BE49-F238E27FC236}">
                    <a16:creationId xmlns:a16="http://schemas.microsoft.com/office/drawing/2014/main" id="{F931C43B-E288-4CF5-A920-415582F205EE}"/>
                  </a:ext>
                </a:extLst>
              </p:cNvPr>
              <p:cNvSpPr txBox="1">
                <a:spLocks noRot="1" noChangeAspect="1" noMove="1" noResize="1" noEditPoints="1" noAdjustHandles="1" noChangeArrowheads="1" noChangeShapeType="1" noTextEdit="1"/>
              </p:cNvSpPr>
              <p:nvPr/>
            </p:nvSpPr>
            <p:spPr>
              <a:xfrm>
                <a:off x="5726966" y="3927923"/>
                <a:ext cx="130715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99481F3-ED05-4982-BD20-A980F7B7D0D5}"/>
                  </a:ext>
                </a:extLst>
              </p:cNvPr>
              <p:cNvSpPr txBox="1"/>
              <p:nvPr/>
            </p:nvSpPr>
            <p:spPr>
              <a:xfrm>
                <a:off x="8376513" y="3912805"/>
                <a:ext cx="1480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7" name="TextBox 56">
                <a:extLst>
                  <a:ext uri="{FF2B5EF4-FFF2-40B4-BE49-F238E27FC236}">
                    <a16:creationId xmlns:a16="http://schemas.microsoft.com/office/drawing/2014/main" id="{899481F3-ED05-4982-BD20-A980F7B7D0D5}"/>
                  </a:ext>
                </a:extLst>
              </p:cNvPr>
              <p:cNvSpPr txBox="1">
                <a:spLocks noRot="1" noChangeAspect="1" noMove="1" noResize="1" noEditPoints="1" noAdjustHandles="1" noChangeArrowheads="1" noChangeShapeType="1" noTextEdit="1"/>
              </p:cNvSpPr>
              <p:nvPr/>
            </p:nvSpPr>
            <p:spPr>
              <a:xfrm>
                <a:off x="8376513" y="3912805"/>
                <a:ext cx="148027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422F9A4-5FCB-45EE-8F7E-0E20291C6772}"/>
                  </a:ext>
                </a:extLst>
              </p:cNvPr>
              <p:cNvSpPr txBox="1"/>
              <p:nvPr/>
            </p:nvSpPr>
            <p:spPr>
              <a:xfrm>
                <a:off x="6065590" y="4681408"/>
                <a:ext cx="1048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8422F9A4-5FCB-45EE-8F7E-0E20291C6772}"/>
                  </a:ext>
                </a:extLst>
              </p:cNvPr>
              <p:cNvSpPr txBox="1">
                <a:spLocks noRot="1" noChangeAspect="1" noMove="1" noResize="1" noEditPoints="1" noAdjustHandles="1" noChangeArrowheads="1" noChangeShapeType="1" noTextEdit="1"/>
              </p:cNvSpPr>
              <p:nvPr/>
            </p:nvSpPr>
            <p:spPr>
              <a:xfrm>
                <a:off x="6065590" y="4681408"/>
                <a:ext cx="1048044" cy="369332"/>
              </a:xfrm>
              <a:prstGeom prst="rect">
                <a:avLst/>
              </a:prstGeom>
              <a:blipFill>
                <a:blip r:embed="rId11"/>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084028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2FEE29-2764-4AA9-879E-31DFE13D2A9D}"/>
              </a:ext>
            </a:extLst>
          </p:cNvPr>
          <p:cNvSpPr/>
          <p:nvPr/>
        </p:nvSpPr>
        <p:spPr>
          <a:xfrm>
            <a:off x="7890933" y="27432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F0AD1-B809-4B37-8455-B88A6BD60CBA}"/>
              </a:ext>
            </a:extLst>
          </p:cNvPr>
          <p:cNvSpPr/>
          <p:nvPr/>
        </p:nvSpPr>
        <p:spPr>
          <a:xfrm>
            <a:off x="5696495" y="301519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F54974-B01E-46E0-83F2-4E37C93ABECD}"/>
              </a:ext>
            </a:extLst>
          </p:cNvPr>
          <p:cNvSpPr/>
          <p:nvPr/>
        </p:nvSpPr>
        <p:spPr>
          <a:xfrm>
            <a:off x="5686871" y="5014395"/>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DAC936-D6CF-4CA8-9C87-3FE700F72707}"/>
              </a:ext>
            </a:extLst>
          </p:cNvPr>
          <p:cNvSpPr/>
          <p:nvPr/>
        </p:nvSpPr>
        <p:spPr>
          <a:xfrm>
            <a:off x="6534695" y="3112109"/>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9842A1B-6258-49C4-8C80-CE6AC7E3197A}"/>
              </a:ext>
            </a:extLst>
          </p:cNvPr>
          <p:cNvSpPr/>
          <p:nvPr/>
        </p:nvSpPr>
        <p:spPr>
          <a:xfrm>
            <a:off x="6730378" y="5090830"/>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DC9497C-595F-48F6-97C8-F382860F8872}"/>
              </a:ext>
            </a:extLst>
          </p:cNvPr>
          <p:cNvSpPr/>
          <p:nvPr/>
        </p:nvSpPr>
        <p:spPr>
          <a:xfrm>
            <a:off x="9268907" y="3090574"/>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C44D14-DB64-456F-8DC1-DBEDFA102CE4}"/>
              </a:ext>
            </a:extLst>
          </p:cNvPr>
          <p:cNvSpPr/>
          <p:nvPr/>
        </p:nvSpPr>
        <p:spPr>
          <a:xfrm>
            <a:off x="8430707" y="3009900"/>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BE177349-6ABB-4430-804A-FB757A3D6C42}"/>
              </a:ext>
            </a:extLst>
          </p:cNvPr>
          <p:cNvSpPr/>
          <p:nvPr/>
        </p:nvSpPr>
        <p:spPr>
          <a:xfrm rot="4570420">
            <a:off x="6093823" y="37495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5BC0BD1D-E23B-40A4-A489-A7C91123918A}"/>
              </a:ext>
            </a:extLst>
          </p:cNvPr>
          <p:cNvSpPr/>
          <p:nvPr/>
        </p:nvSpPr>
        <p:spPr>
          <a:xfrm rot="4570420">
            <a:off x="6134570" y="570616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0103701-E099-450F-B873-A08D22067475}"/>
              </a:ext>
            </a:extLst>
          </p:cNvPr>
          <p:cNvSpPr/>
          <p:nvPr/>
        </p:nvSpPr>
        <p:spPr>
          <a:xfrm rot="15065983">
            <a:off x="9615890" y="365919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C5E08041-CCBE-4756-B9A6-4A7B448D4592}"/>
              </a:ext>
            </a:extLst>
          </p:cNvPr>
          <p:cNvSpPr/>
          <p:nvPr/>
        </p:nvSpPr>
        <p:spPr>
          <a:xfrm rot="3872708">
            <a:off x="6933165" y="368950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7C487961-9F67-4A5A-9FAF-AE436D65E5B3}"/>
              </a:ext>
            </a:extLst>
          </p:cNvPr>
          <p:cNvSpPr/>
          <p:nvPr/>
        </p:nvSpPr>
        <p:spPr>
          <a:xfrm rot="3872708">
            <a:off x="7107609" y="565927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E4FE0F1-82FC-4D85-A27A-E3C8534F72A3}"/>
              </a:ext>
            </a:extLst>
          </p:cNvPr>
          <p:cNvSpPr/>
          <p:nvPr/>
        </p:nvSpPr>
        <p:spPr>
          <a:xfrm rot="4458325">
            <a:off x="8848080" y="373601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D858AE1B-2DF6-40C1-8231-798E2F9C50E6}"/>
              </a:ext>
            </a:extLst>
          </p:cNvPr>
          <p:cNvCxnSpPr>
            <a:cxnSpLocks/>
          </p:cNvCxnSpPr>
          <p:nvPr/>
        </p:nvCxnSpPr>
        <p:spPr>
          <a:xfrm flipV="1">
            <a:off x="6548594" y="306478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075FFA7B-59ED-4435-A150-ED63D7EBEBA0}"/>
              </a:ext>
            </a:extLst>
          </p:cNvPr>
          <p:cNvCxnSpPr>
            <a:cxnSpLocks/>
          </p:cNvCxnSpPr>
          <p:nvPr/>
        </p:nvCxnSpPr>
        <p:spPr>
          <a:xfrm>
            <a:off x="9280343" y="3413893"/>
            <a:ext cx="0" cy="42592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8A161735-AC54-4807-896D-7EA4F56C9121}"/>
              </a:ext>
            </a:extLst>
          </p:cNvPr>
          <p:cNvCxnSpPr>
            <a:cxnSpLocks/>
          </p:cNvCxnSpPr>
          <p:nvPr/>
        </p:nvCxnSpPr>
        <p:spPr>
          <a:xfrm flipV="1">
            <a:off x="9280343" y="305184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DF9A3665-2360-4316-8131-50DC3FFEFABA}"/>
              </a:ext>
            </a:extLst>
          </p:cNvPr>
          <p:cNvCxnSpPr>
            <a:cxnSpLocks/>
          </p:cNvCxnSpPr>
          <p:nvPr/>
        </p:nvCxnSpPr>
        <p:spPr>
          <a:xfrm flipV="1">
            <a:off x="6549471" y="3196389"/>
            <a:ext cx="0" cy="2455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55A474-1AC0-4EF4-897F-A85947D7AB04}"/>
                  </a:ext>
                </a:extLst>
              </p:cNvPr>
              <p:cNvSpPr txBox="1"/>
              <p:nvPr/>
            </p:nvSpPr>
            <p:spPr>
              <a:xfrm>
                <a:off x="6149428" y="2712582"/>
                <a:ext cx="8803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5" name="TextBox 44">
                <a:extLst>
                  <a:ext uri="{FF2B5EF4-FFF2-40B4-BE49-F238E27FC236}">
                    <a16:creationId xmlns:a16="http://schemas.microsoft.com/office/drawing/2014/main" id="{1155A474-1AC0-4EF4-897F-A85947D7AB04}"/>
                  </a:ext>
                </a:extLst>
              </p:cNvPr>
              <p:cNvSpPr txBox="1">
                <a:spLocks noRot="1" noChangeAspect="1" noMove="1" noResize="1" noEditPoints="1" noAdjustHandles="1" noChangeArrowheads="1" noChangeShapeType="1" noTextEdit="1"/>
              </p:cNvSpPr>
              <p:nvPr/>
            </p:nvSpPr>
            <p:spPr>
              <a:xfrm>
                <a:off x="6149428" y="2712582"/>
                <a:ext cx="880369"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562B2D2-9363-4F75-8FD7-0F13DDFBEA31}"/>
                  </a:ext>
                </a:extLst>
              </p:cNvPr>
              <p:cNvSpPr txBox="1"/>
              <p:nvPr/>
            </p:nvSpPr>
            <p:spPr>
              <a:xfrm>
                <a:off x="8832422" y="2714029"/>
                <a:ext cx="8652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=0</m:t>
                      </m:r>
                    </m:oMath>
                  </m:oMathPara>
                </a14:m>
                <a:endParaRPr lang="en-US" sz="2000" dirty="0"/>
              </a:p>
            </p:txBody>
          </p:sp>
        </mc:Choice>
        <mc:Fallback xmlns="">
          <p:sp>
            <p:nvSpPr>
              <p:cNvPr id="47" name="TextBox 46">
                <a:extLst>
                  <a:ext uri="{FF2B5EF4-FFF2-40B4-BE49-F238E27FC236}">
                    <a16:creationId xmlns:a16="http://schemas.microsoft.com/office/drawing/2014/main" id="{B562B2D2-9363-4F75-8FD7-0F13DDFBEA31}"/>
                  </a:ext>
                </a:extLst>
              </p:cNvPr>
              <p:cNvSpPr txBox="1">
                <a:spLocks noRot="1" noChangeAspect="1" noMove="1" noResize="1" noEditPoints="1" noAdjustHandles="1" noChangeArrowheads="1" noChangeShapeType="1" noTextEdit="1"/>
              </p:cNvSpPr>
              <p:nvPr/>
            </p:nvSpPr>
            <p:spPr>
              <a:xfrm>
                <a:off x="8832422" y="2714029"/>
                <a:ext cx="865237" cy="400110"/>
              </a:xfrm>
              <a:prstGeom prst="rect">
                <a:avLst/>
              </a:prstGeom>
              <a:blipFill>
                <a:blip r:embed="rId6"/>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62CA6458-6FC1-4610-8343-0612AF55B6E0}"/>
              </a:ext>
            </a:extLst>
          </p:cNvPr>
          <p:cNvCxnSpPr/>
          <p:nvPr/>
        </p:nvCxnSpPr>
        <p:spPr>
          <a:xfrm>
            <a:off x="5386527" y="5442196"/>
            <a:ext cx="2406170" cy="0"/>
          </a:xfrm>
          <a:prstGeom prst="line">
            <a:avLst/>
          </a:prstGeom>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Arc 37">
            <a:extLst>
              <a:ext uri="{FF2B5EF4-FFF2-40B4-BE49-F238E27FC236}">
                <a16:creationId xmlns:a16="http://schemas.microsoft.com/office/drawing/2014/main" id="{2A14BFC5-1791-42E8-BC6C-691A17E06FCF}"/>
              </a:ext>
            </a:extLst>
          </p:cNvPr>
          <p:cNvSpPr/>
          <p:nvPr/>
        </p:nvSpPr>
        <p:spPr>
          <a:xfrm rot="16200000">
            <a:off x="6266679" y="5069681"/>
            <a:ext cx="702733" cy="702733"/>
          </a:xfrm>
          <a:prstGeom prst="arc">
            <a:avLst>
              <a:gd name="adj1" fmla="val 16200000"/>
              <a:gd name="adj2" fmla="val 5445275"/>
            </a:avLst>
          </a:prstGeom>
          <a:ln>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04C2CB4F-86A4-4BEB-B152-2869F295F72B}"/>
              </a:ext>
            </a:extLst>
          </p:cNvPr>
          <p:cNvSpPr/>
          <p:nvPr/>
        </p:nvSpPr>
        <p:spPr>
          <a:xfrm rot="19080285">
            <a:off x="6273455" y="5053908"/>
            <a:ext cx="674878" cy="674878"/>
          </a:xfrm>
          <a:prstGeom prst="arc">
            <a:avLst/>
          </a:prstGeom>
          <a:ln w="254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931C43B-E288-4CF5-A920-415582F205EE}"/>
                  </a:ext>
                </a:extLst>
              </p:cNvPr>
              <p:cNvSpPr txBox="1"/>
              <p:nvPr/>
            </p:nvSpPr>
            <p:spPr>
              <a:xfrm>
                <a:off x="5726966" y="3927923"/>
                <a:ext cx="1307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6" name="TextBox 55">
                <a:extLst>
                  <a:ext uri="{FF2B5EF4-FFF2-40B4-BE49-F238E27FC236}">
                    <a16:creationId xmlns:a16="http://schemas.microsoft.com/office/drawing/2014/main" id="{F931C43B-E288-4CF5-A920-415582F205EE}"/>
                  </a:ext>
                </a:extLst>
              </p:cNvPr>
              <p:cNvSpPr txBox="1">
                <a:spLocks noRot="1" noChangeAspect="1" noMove="1" noResize="1" noEditPoints="1" noAdjustHandles="1" noChangeArrowheads="1" noChangeShapeType="1" noTextEdit="1"/>
              </p:cNvSpPr>
              <p:nvPr/>
            </p:nvSpPr>
            <p:spPr>
              <a:xfrm>
                <a:off x="5726966" y="3927923"/>
                <a:ext cx="130715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99481F3-ED05-4982-BD20-A980F7B7D0D5}"/>
                  </a:ext>
                </a:extLst>
              </p:cNvPr>
              <p:cNvSpPr txBox="1"/>
              <p:nvPr/>
            </p:nvSpPr>
            <p:spPr>
              <a:xfrm>
                <a:off x="8376513" y="3912805"/>
                <a:ext cx="1480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7" name="TextBox 56">
                <a:extLst>
                  <a:ext uri="{FF2B5EF4-FFF2-40B4-BE49-F238E27FC236}">
                    <a16:creationId xmlns:a16="http://schemas.microsoft.com/office/drawing/2014/main" id="{899481F3-ED05-4982-BD20-A980F7B7D0D5}"/>
                  </a:ext>
                </a:extLst>
              </p:cNvPr>
              <p:cNvSpPr txBox="1">
                <a:spLocks noRot="1" noChangeAspect="1" noMove="1" noResize="1" noEditPoints="1" noAdjustHandles="1" noChangeArrowheads="1" noChangeShapeType="1" noTextEdit="1"/>
              </p:cNvSpPr>
              <p:nvPr/>
            </p:nvSpPr>
            <p:spPr>
              <a:xfrm>
                <a:off x="8376513" y="3912805"/>
                <a:ext cx="148027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D6E514B-1182-4EC0-A4FC-C8FC09FBC1F8}"/>
                  </a:ext>
                </a:extLst>
              </p:cNvPr>
              <p:cNvSpPr txBox="1"/>
              <p:nvPr/>
            </p:nvSpPr>
            <p:spPr>
              <a:xfrm>
                <a:off x="4486523" y="5911064"/>
                <a:ext cx="3517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d>
                      <m:r>
                        <a:rPr lang="en-US" b="0" i="1" smtClean="0">
                          <a:latin typeface="Cambria Math" panose="02040503050406030204" pitchFamily="18" charset="0"/>
                        </a:rPr>
                        <m:t>&lt;∞</m:t>
                      </m:r>
                    </m:oMath>
                  </m:oMathPara>
                </a14:m>
                <a:endParaRPr lang="en-US" dirty="0"/>
              </a:p>
            </p:txBody>
          </p:sp>
        </mc:Choice>
        <mc:Fallback xmlns="">
          <p:sp>
            <p:nvSpPr>
              <p:cNvPr id="59" name="TextBox 58">
                <a:extLst>
                  <a:ext uri="{FF2B5EF4-FFF2-40B4-BE49-F238E27FC236}">
                    <a16:creationId xmlns:a16="http://schemas.microsoft.com/office/drawing/2014/main" id="{ED6E514B-1182-4EC0-A4FC-C8FC09FBC1F8}"/>
                  </a:ext>
                </a:extLst>
              </p:cNvPr>
              <p:cNvSpPr txBox="1">
                <a:spLocks noRot="1" noChangeAspect="1" noMove="1" noResize="1" noEditPoints="1" noAdjustHandles="1" noChangeArrowheads="1" noChangeShapeType="1" noTextEdit="1"/>
              </p:cNvSpPr>
              <p:nvPr/>
            </p:nvSpPr>
            <p:spPr>
              <a:xfrm>
                <a:off x="4486523" y="5911064"/>
                <a:ext cx="3517180"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422F9A4-5FCB-45EE-8F7E-0E20291C6772}"/>
                  </a:ext>
                </a:extLst>
              </p:cNvPr>
              <p:cNvSpPr txBox="1"/>
              <p:nvPr/>
            </p:nvSpPr>
            <p:spPr>
              <a:xfrm>
                <a:off x="6065590" y="4681408"/>
                <a:ext cx="1048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8422F9A4-5FCB-45EE-8F7E-0E20291C6772}"/>
                  </a:ext>
                </a:extLst>
              </p:cNvPr>
              <p:cNvSpPr txBox="1">
                <a:spLocks noRot="1" noChangeAspect="1" noMove="1" noResize="1" noEditPoints="1" noAdjustHandles="1" noChangeArrowheads="1" noChangeShapeType="1" noTextEdit="1"/>
              </p:cNvSpPr>
              <p:nvPr/>
            </p:nvSpPr>
            <p:spPr>
              <a:xfrm>
                <a:off x="6065590" y="4681408"/>
                <a:ext cx="1048044" cy="369332"/>
              </a:xfrm>
              <a:prstGeom prst="rect">
                <a:avLst/>
              </a:prstGeom>
              <a:blipFill>
                <a:blip r:embed="rId12"/>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8097685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8CC213-5DEE-484B-8E2A-DE4CC484CA59}"/>
              </a:ext>
            </a:extLst>
          </p:cNvPr>
          <p:cNvSpPr>
            <a:spLocks noGrp="1"/>
          </p:cNvSpPr>
          <p:nvPr>
            <p:ph type="title"/>
          </p:nvPr>
        </p:nvSpPr>
        <p:spPr>
          <a:xfrm>
            <a:off x="643467" y="643466"/>
            <a:ext cx="3933390" cy="4937287"/>
          </a:xfrm>
        </p:spPr>
        <p:txBody>
          <a:bodyPr anchor="b">
            <a:normAutofit/>
          </a:bodyPr>
          <a:lstStyle/>
          <a:p>
            <a:pPr algn="l"/>
            <a:r>
              <a:rPr lang="en-US" sz="4800" dirty="0"/>
              <a:t>Inversive Distance Primer</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ADE650-CC14-4210-85B3-E0276D08E525}"/>
              </a:ext>
            </a:extLst>
          </p:cNvPr>
          <p:cNvSpPr txBox="1"/>
          <p:nvPr/>
        </p:nvSpPr>
        <p:spPr>
          <a:xfrm>
            <a:off x="6940860" y="197361"/>
            <a:ext cx="1988989" cy="461665"/>
          </a:xfrm>
          <a:prstGeom prst="rect">
            <a:avLst/>
          </a:prstGeom>
          <a:noFill/>
        </p:spPr>
        <p:txBody>
          <a:bodyPr wrap="square" rtlCol="0">
            <a:spAutoFit/>
          </a:bodyPr>
          <a:lstStyle/>
          <a:p>
            <a:r>
              <a:rPr lang="en-US" sz="2400" dirty="0"/>
              <a:t>6 CASES</a:t>
            </a:r>
          </a:p>
        </p:txBody>
      </p:sp>
      <p:sp>
        <p:nvSpPr>
          <p:cNvPr id="5" name="Oval 4">
            <a:extLst>
              <a:ext uri="{FF2B5EF4-FFF2-40B4-BE49-F238E27FC236}">
                <a16:creationId xmlns:a16="http://schemas.microsoft.com/office/drawing/2014/main" id="{6D7CD17B-2073-4BFA-82FD-C292C459392E}"/>
              </a:ext>
            </a:extLst>
          </p:cNvPr>
          <p:cNvSpPr/>
          <p:nvPr/>
        </p:nvSpPr>
        <p:spPr>
          <a:xfrm>
            <a:off x="5676900"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75E7B0-89CE-4998-B7A5-9DD29074E296}"/>
              </a:ext>
            </a:extLst>
          </p:cNvPr>
          <p:cNvSpPr/>
          <p:nvPr/>
        </p:nvSpPr>
        <p:spPr>
          <a:xfrm>
            <a:off x="6336677" y="1227667"/>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4CAF-B355-474E-B2D2-B0DF8C99AB29}"/>
              </a:ext>
            </a:extLst>
          </p:cNvPr>
          <p:cNvSpPr/>
          <p:nvPr/>
        </p:nvSpPr>
        <p:spPr>
          <a:xfrm>
            <a:off x="7890933" y="8890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2FEE29-2764-4AA9-879E-31DFE13D2A9D}"/>
              </a:ext>
            </a:extLst>
          </p:cNvPr>
          <p:cNvSpPr/>
          <p:nvPr/>
        </p:nvSpPr>
        <p:spPr>
          <a:xfrm>
            <a:off x="7890933" y="2743200"/>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8AF2D57-AD0F-466B-AB30-B6F9ED4E1E61}"/>
              </a:ext>
            </a:extLst>
          </p:cNvPr>
          <p:cNvSpPr/>
          <p:nvPr/>
        </p:nvSpPr>
        <p:spPr>
          <a:xfrm>
            <a:off x="7890933" y="4667263"/>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8F0AD1-B809-4B37-8455-B88A6BD60CBA}"/>
              </a:ext>
            </a:extLst>
          </p:cNvPr>
          <p:cNvSpPr/>
          <p:nvPr/>
        </p:nvSpPr>
        <p:spPr>
          <a:xfrm>
            <a:off x="5696495" y="301519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F54974-B01E-46E0-83F2-4E37C93ABECD}"/>
              </a:ext>
            </a:extLst>
          </p:cNvPr>
          <p:cNvSpPr/>
          <p:nvPr/>
        </p:nvSpPr>
        <p:spPr>
          <a:xfrm>
            <a:off x="5686871" y="5014395"/>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DAC936-D6CF-4CA8-9C87-3FE700F72707}"/>
              </a:ext>
            </a:extLst>
          </p:cNvPr>
          <p:cNvSpPr/>
          <p:nvPr/>
        </p:nvSpPr>
        <p:spPr>
          <a:xfrm>
            <a:off x="6534695" y="3112109"/>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9842A1B-6258-49C4-8C80-CE6AC7E3197A}"/>
              </a:ext>
            </a:extLst>
          </p:cNvPr>
          <p:cNvSpPr/>
          <p:nvPr/>
        </p:nvSpPr>
        <p:spPr>
          <a:xfrm>
            <a:off x="6730378" y="5090830"/>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9093E6F-141C-4E78-9A27-CBCE00CCC7E6}"/>
              </a:ext>
            </a:extLst>
          </p:cNvPr>
          <p:cNvSpPr/>
          <p:nvPr/>
        </p:nvSpPr>
        <p:spPr>
          <a:xfrm>
            <a:off x="9503833" y="5082128"/>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DC9497C-595F-48F6-97C8-F382860F8872}"/>
              </a:ext>
            </a:extLst>
          </p:cNvPr>
          <p:cNvSpPr/>
          <p:nvPr/>
        </p:nvSpPr>
        <p:spPr>
          <a:xfrm>
            <a:off x="9268907" y="3090574"/>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538ECE-3B84-4620-8AA2-7004AF2983B8}"/>
              </a:ext>
            </a:extLst>
          </p:cNvPr>
          <p:cNvSpPr/>
          <p:nvPr/>
        </p:nvSpPr>
        <p:spPr>
          <a:xfrm>
            <a:off x="9071662" y="1216033"/>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6D8E55-0ED7-4518-AB73-09312D6A501F}"/>
              </a:ext>
            </a:extLst>
          </p:cNvPr>
          <p:cNvSpPr/>
          <p:nvPr/>
        </p:nvSpPr>
        <p:spPr>
          <a:xfrm>
            <a:off x="8430707" y="1227667"/>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C44D14-DB64-456F-8DC1-DBEDFA102CE4}"/>
              </a:ext>
            </a:extLst>
          </p:cNvPr>
          <p:cNvSpPr/>
          <p:nvPr/>
        </p:nvSpPr>
        <p:spPr>
          <a:xfrm>
            <a:off x="8430707" y="3009900"/>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24B2233-B3F1-4715-BB86-C79364F9FC51}"/>
              </a:ext>
            </a:extLst>
          </p:cNvPr>
          <p:cNvSpPr/>
          <p:nvPr/>
        </p:nvSpPr>
        <p:spPr>
          <a:xfrm>
            <a:off x="8430707" y="4988496"/>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FB51B2F-369B-4702-BABB-0DA066D02964}"/>
              </a:ext>
            </a:extLst>
          </p:cNvPr>
          <p:cNvSpPr/>
          <p:nvPr/>
        </p:nvSpPr>
        <p:spPr>
          <a:xfrm rot="4570420">
            <a:off x="6093823" y="19519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AA0956-D6D0-4D82-8865-72FE68681E4C}"/>
              </a:ext>
            </a:extLst>
          </p:cNvPr>
          <p:cNvSpPr/>
          <p:nvPr/>
        </p:nvSpPr>
        <p:spPr>
          <a:xfrm rot="3872708">
            <a:off x="6730218" y="179491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BF022CA-AF34-4619-8BDE-0271A6FD8D27}"/>
              </a:ext>
            </a:extLst>
          </p:cNvPr>
          <p:cNvSpPr/>
          <p:nvPr/>
        </p:nvSpPr>
        <p:spPr>
          <a:xfrm rot="4458325">
            <a:off x="8848080" y="1962061"/>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70983A6-CA58-459A-BA8E-68DE894BBD4F}"/>
              </a:ext>
            </a:extLst>
          </p:cNvPr>
          <p:cNvSpPr/>
          <p:nvPr/>
        </p:nvSpPr>
        <p:spPr>
          <a:xfrm rot="15065983">
            <a:off x="9439881" y="178745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BE177349-6ABB-4430-804A-FB757A3D6C42}"/>
              </a:ext>
            </a:extLst>
          </p:cNvPr>
          <p:cNvSpPr/>
          <p:nvPr/>
        </p:nvSpPr>
        <p:spPr>
          <a:xfrm rot="4570420">
            <a:off x="6093823" y="374959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5BC0BD1D-E23B-40A4-A489-A7C91123918A}"/>
              </a:ext>
            </a:extLst>
          </p:cNvPr>
          <p:cNvSpPr/>
          <p:nvPr/>
        </p:nvSpPr>
        <p:spPr>
          <a:xfrm rot="4570420">
            <a:off x="6134570" y="570616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0103701-E099-450F-B873-A08D22067475}"/>
              </a:ext>
            </a:extLst>
          </p:cNvPr>
          <p:cNvSpPr/>
          <p:nvPr/>
        </p:nvSpPr>
        <p:spPr>
          <a:xfrm rot="15065983">
            <a:off x="9615890" y="365919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182F040E-7446-40E1-B24C-4AB1BBA5577B}"/>
              </a:ext>
            </a:extLst>
          </p:cNvPr>
          <p:cNvSpPr/>
          <p:nvPr/>
        </p:nvSpPr>
        <p:spPr>
          <a:xfrm rot="15065983">
            <a:off x="9817321" y="5652484"/>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C5E08041-CCBE-4756-B9A6-4A7B448D4592}"/>
              </a:ext>
            </a:extLst>
          </p:cNvPr>
          <p:cNvSpPr/>
          <p:nvPr/>
        </p:nvSpPr>
        <p:spPr>
          <a:xfrm rot="3872708">
            <a:off x="6933165" y="368950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7C487961-9F67-4A5A-9FAF-AE436D65E5B3}"/>
              </a:ext>
            </a:extLst>
          </p:cNvPr>
          <p:cNvSpPr/>
          <p:nvPr/>
        </p:nvSpPr>
        <p:spPr>
          <a:xfrm rot="3872708">
            <a:off x="7107609" y="565927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E4FE0F1-82FC-4D85-A27A-E3C8534F72A3}"/>
              </a:ext>
            </a:extLst>
          </p:cNvPr>
          <p:cNvSpPr/>
          <p:nvPr/>
        </p:nvSpPr>
        <p:spPr>
          <a:xfrm rot="4458325">
            <a:off x="8848080" y="373601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4209B73E-17BE-404F-86BE-2ED32EDF16EA}"/>
              </a:ext>
            </a:extLst>
          </p:cNvPr>
          <p:cNvSpPr/>
          <p:nvPr/>
        </p:nvSpPr>
        <p:spPr>
          <a:xfrm rot="4458325">
            <a:off x="8858811" y="5708756"/>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5B8A38A-CCED-463D-A7D1-7979125CCFD7}"/>
              </a:ext>
            </a:extLst>
          </p:cNvPr>
          <p:cNvCxnSpPr>
            <a:cxnSpLocks/>
          </p:cNvCxnSpPr>
          <p:nvPr/>
        </p:nvCxnSpPr>
        <p:spPr>
          <a:xfrm flipV="1">
            <a:off x="6405415" y="1074109"/>
            <a:ext cx="286359" cy="306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2703406-9001-4086-AF0A-D547907EBA71}"/>
              </a:ext>
            </a:extLst>
          </p:cNvPr>
          <p:cNvCxnSpPr>
            <a:cxnSpLocks/>
          </p:cNvCxnSpPr>
          <p:nvPr/>
        </p:nvCxnSpPr>
        <p:spPr>
          <a:xfrm flipH="1" flipV="1">
            <a:off x="6149428" y="1078600"/>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D858AE1B-2DF6-40C1-8231-798E2F9C50E6}"/>
              </a:ext>
            </a:extLst>
          </p:cNvPr>
          <p:cNvCxnSpPr>
            <a:cxnSpLocks/>
          </p:cNvCxnSpPr>
          <p:nvPr/>
        </p:nvCxnSpPr>
        <p:spPr>
          <a:xfrm flipV="1">
            <a:off x="6548594" y="306478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075FFA7B-59ED-4435-A150-ED63D7EBEBA0}"/>
              </a:ext>
            </a:extLst>
          </p:cNvPr>
          <p:cNvCxnSpPr>
            <a:cxnSpLocks/>
          </p:cNvCxnSpPr>
          <p:nvPr/>
        </p:nvCxnSpPr>
        <p:spPr>
          <a:xfrm>
            <a:off x="9280343" y="3413893"/>
            <a:ext cx="0" cy="42592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69CD2DF1-BC15-4BDF-BDDF-15D102424511}"/>
              </a:ext>
            </a:extLst>
          </p:cNvPr>
          <p:cNvCxnSpPr>
            <a:cxnSpLocks/>
          </p:cNvCxnSpPr>
          <p:nvPr/>
        </p:nvCxnSpPr>
        <p:spPr>
          <a:xfrm flipH="1">
            <a:off x="8929849" y="1342764"/>
            <a:ext cx="224789" cy="296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37EE421B-7B29-4FD8-9309-D9AAC08CAF7B}"/>
              </a:ext>
            </a:extLst>
          </p:cNvPr>
          <p:cNvCxnSpPr>
            <a:cxnSpLocks/>
          </p:cNvCxnSpPr>
          <p:nvPr/>
        </p:nvCxnSpPr>
        <p:spPr>
          <a:xfrm flipH="1" flipV="1">
            <a:off x="8898651" y="1065328"/>
            <a:ext cx="255987" cy="3021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8A161735-AC54-4807-896D-7EA4F56C9121}"/>
              </a:ext>
            </a:extLst>
          </p:cNvPr>
          <p:cNvCxnSpPr>
            <a:cxnSpLocks/>
          </p:cNvCxnSpPr>
          <p:nvPr/>
        </p:nvCxnSpPr>
        <p:spPr>
          <a:xfrm flipV="1">
            <a:off x="9280343" y="3051846"/>
            <a:ext cx="0" cy="377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DF9A3665-2360-4316-8131-50DC3FFEFABA}"/>
              </a:ext>
            </a:extLst>
          </p:cNvPr>
          <p:cNvCxnSpPr>
            <a:cxnSpLocks/>
          </p:cNvCxnSpPr>
          <p:nvPr/>
        </p:nvCxnSpPr>
        <p:spPr>
          <a:xfrm flipV="1">
            <a:off x="6549471" y="3196389"/>
            <a:ext cx="0" cy="2455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3ADCC-F90E-427A-B66B-1335F48A55C3}"/>
                  </a:ext>
                </a:extLst>
              </p:cNvPr>
              <p:cNvSpPr txBox="1"/>
              <p:nvPr/>
            </p:nvSpPr>
            <p:spPr>
              <a:xfrm>
                <a:off x="6225896" y="937648"/>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3" name="TextBox 2">
                <a:extLst>
                  <a:ext uri="{FF2B5EF4-FFF2-40B4-BE49-F238E27FC236}">
                    <a16:creationId xmlns:a16="http://schemas.microsoft.com/office/drawing/2014/main" id="{B363ADCC-F90E-427A-B66B-1335F48A55C3}"/>
                  </a:ext>
                </a:extLst>
              </p:cNvPr>
              <p:cNvSpPr txBox="1">
                <a:spLocks noRot="1" noChangeAspect="1" noMove="1" noResize="1" noEditPoints="1" noAdjustHandles="1" noChangeArrowheads="1" noChangeShapeType="1" noTextEdit="1"/>
              </p:cNvSpPr>
              <p:nvPr/>
            </p:nvSpPr>
            <p:spPr>
              <a:xfrm>
                <a:off x="6225896" y="937648"/>
                <a:ext cx="38773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57EDF5-4E83-4B31-A13B-81BF423C1714}"/>
                  </a:ext>
                </a:extLst>
              </p:cNvPr>
              <p:cNvSpPr txBox="1"/>
              <p:nvPr/>
            </p:nvSpPr>
            <p:spPr>
              <a:xfrm>
                <a:off x="8795445" y="1136892"/>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3" name="TextBox 42">
                <a:extLst>
                  <a:ext uri="{FF2B5EF4-FFF2-40B4-BE49-F238E27FC236}">
                    <a16:creationId xmlns:a16="http://schemas.microsoft.com/office/drawing/2014/main" id="{F857EDF5-4E83-4B31-A13B-81BF423C1714}"/>
                  </a:ext>
                </a:extLst>
              </p:cNvPr>
              <p:cNvSpPr txBox="1">
                <a:spLocks noRot="1" noChangeAspect="1" noMove="1" noResize="1" noEditPoints="1" noAdjustHandles="1" noChangeArrowheads="1" noChangeShapeType="1" noTextEdit="1"/>
              </p:cNvSpPr>
              <p:nvPr/>
            </p:nvSpPr>
            <p:spPr>
              <a:xfrm>
                <a:off x="8795445" y="1136892"/>
                <a:ext cx="387735"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55A474-1AC0-4EF4-897F-A85947D7AB04}"/>
                  </a:ext>
                </a:extLst>
              </p:cNvPr>
              <p:cNvSpPr txBox="1"/>
              <p:nvPr/>
            </p:nvSpPr>
            <p:spPr>
              <a:xfrm>
                <a:off x="6149428" y="2712582"/>
                <a:ext cx="8803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5" name="TextBox 44">
                <a:extLst>
                  <a:ext uri="{FF2B5EF4-FFF2-40B4-BE49-F238E27FC236}">
                    <a16:creationId xmlns:a16="http://schemas.microsoft.com/office/drawing/2014/main" id="{1155A474-1AC0-4EF4-897F-A85947D7AB04}"/>
                  </a:ext>
                </a:extLst>
              </p:cNvPr>
              <p:cNvSpPr txBox="1">
                <a:spLocks noRot="1" noChangeAspect="1" noMove="1" noResize="1" noEditPoints="1" noAdjustHandles="1" noChangeArrowheads="1" noChangeShapeType="1" noTextEdit="1"/>
              </p:cNvSpPr>
              <p:nvPr/>
            </p:nvSpPr>
            <p:spPr>
              <a:xfrm>
                <a:off x="6149428" y="2712582"/>
                <a:ext cx="880369"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562B2D2-9363-4F75-8FD7-0F13DDFBEA31}"/>
                  </a:ext>
                </a:extLst>
              </p:cNvPr>
              <p:cNvSpPr txBox="1"/>
              <p:nvPr/>
            </p:nvSpPr>
            <p:spPr>
              <a:xfrm>
                <a:off x="8832422" y="2714029"/>
                <a:ext cx="8652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=0</m:t>
                      </m:r>
                    </m:oMath>
                  </m:oMathPara>
                </a14:m>
                <a:endParaRPr lang="en-US" sz="2000" dirty="0"/>
              </a:p>
            </p:txBody>
          </p:sp>
        </mc:Choice>
        <mc:Fallback xmlns="">
          <p:sp>
            <p:nvSpPr>
              <p:cNvPr id="47" name="TextBox 46">
                <a:extLst>
                  <a:ext uri="{FF2B5EF4-FFF2-40B4-BE49-F238E27FC236}">
                    <a16:creationId xmlns:a16="http://schemas.microsoft.com/office/drawing/2014/main" id="{B562B2D2-9363-4F75-8FD7-0F13DDFBEA31}"/>
                  </a:ext>
                </a:extLst>
              </p:cNvPr>
              <p:cNvSpPr txBox="1">
                <a:spLocks noRot="1" noChangeAspect="1" noMove="1" noResize="1" noEditPoints="1" noAdjustHandles="1" noChangeArrowheads="1" noChangeShapeType="1" noTextEdit="1"/>
              </p:cNvSpPr>
              <p:nvPr/>
            </p:nvSpPr>
            <p:spPr>
              <a:xfrm>
                <a:off x="8832422" y="2714029"/>
                <a:ext cx="865237" cy="400110"/>
              </a:xfrm>
              <a:prstGeom prst="rect">
                <a:avLst/>
              </a:prstGeom>
              <a:blipFill>
                <a:blip r:embed="rId6"/>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62CA6458-6FC1-4610-8343-0612AF55B6E0}"/>
              </a:ext>
            </a:extLst>
          </p:cNvPr>
          <p:cNvCxnSpPr/>
          <p:nvPr/>
        </p:nvCxnSpPr>
        <p:spPr>
          <a:xfrm>
            <a:off x="5386527" y="5442196"/>
            <a:ext cx="2406170" cy="0"/>
          </a:xfrm>
          <a:prstGeom prst="line">
            <a:avLst/>
          </a:prstGeom>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98E8C97E-43C0-4E74-8191-6783264CEF01}"/>
              </a:ext>
            </a:extLst>
          </p:cNvPr>
          <p:cNvCxnSpPr/>
          <p:nvPr/>
        </p:nvCxnSpPr>
        <p:spPr>
          <a:xfrm>
            <a:off x="8077258" y="5433495"/>
            <a:ext cx="2406170" cy="0"/>
          </a:xfrm>
          <a:prstGeom prst="line">
            <a:avLst/>
          </a:prstGeom>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Arc 37">
            <a:extLst>
              <a:ext uri="{FF2B5EF4-FFF2-40B4-BE49-F238E27FC236}">
                <a16:creationId xmlns:a16="http://schemas.microsoft.com/office/drawing/2014/main" id="{2A14BFC5-1791-42E8-BC6C-691A17E06FCF}"/>
              </a:ext>
            </a:extLst>
          </p:cNvPr>
          <p:cNvSpPr/>
          <p:nvPr/>
        </p:nvSpPr>
        <p:spPr>
          <a:xfrm rot="16200000">
            <a:off x="6266679" y="5069681"/>
            <a:ext cx="702733" cy="702733"/>
          </a:xfrm>
          <a:prstGeom prst="arc">
            <a:avLst>
              <a:gd name="adj1" fmla="val 16200000"/>
              <a:gd name="adj2" fmla="val 5445275"/>
            </a:avLst>
          </a:prstGeom>
          <a:ln>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A528248F-367B-42A3-B6F7-5C96BE3DD75D}"/>
              </a:ext>
            </a:extLst>
          </p:cNvPr>
          <p:cNvSpPr/>
          <p:nvPr/>
        </p:nvSpPr>
        <p:spPr>
          <a:xfrm rot="16200000">
            <a:off x="9049643" y="5082127"/>
            <a:ext cx="702733" cy="702733"/>
          </a:xfrm>
          <a:prstGeom prst="arc">
            <a:avLst>
              <a:gd name="adj1" fmla="val 16200000"/>
              <a:gd name="adj2" fmla="val 5445275"/>
            </a:avLst>
          </a:prstGeom>
          <a:ln>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04C2CB4F-86A4-4BEB-B152-2869F295F72B}"/>
              </a:ext>
            </a:extLst>
          </p:cNvPr>
          <p:cNvSpPr/>
          <p:nvPr/>
        </p:nvSpPr>
        <p:spPr>
          <a:xfrm rot="19080285">
            <a:off x="6273455" y="5053908"/>
            <a:ext cx="674878" cy="674878"/>
          </a:xfrm>
          <a:prstGeom prst="arc">
            <a:avLst/>
          </a:prstGeom>
          <a:ln w="254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95DA7C16-1BB3-4937-A703-41184A76A447}"/>
              </a:ext>
            </a:extLst>
          </p:cNvPr>
          <p:cNvSpPr/>
          <p:nvPr/>
        </p:nvSpPr>
        <p:spPr>
          <a:xfrm rot="18797815">
            <a:off x="9059515" y="5083609"/>
            <a:ext cx="674878" cy="674878"/>
          </a:xfrm>
          <a:prstGeom prst="arc">
            <a:avLst/>
          </a:prstGeom>
          <a:ln w="254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3EE8B2-2270-4646-B3BD-CFE7DD62736C}"/>
                  </a:ext>
                </a:extLst>
              </p:cNvPr>
              <p:cNvSpPr txBox="1"/>
              <p:nvPr/>
            </p:nvSpPr>
            <p:spPr>
              <a:xfrm>
                <a:off x="5061168" y="2093439"/>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0" name="TextBox 39">
                <a:extLst>
                  <a:ext uri="{FF2B5EF4-FFF2-40B4-BE49-F238E27FC236}">
                    <a16:creationId xmlns:a16="http://schemas.microsoft.com/office/drawing/2014/main" id="{873EE8B2-2270-4646-B3BD-CFE7DD62736C}"/>
                  </a:ext>
                </a:extLst>
              </p:cNvPr>
              <p:cNvSpPr txBox="1">
                <a:spLocks noRot="1" noChangeAspect="1" noMove="1" noResize="1" noEditPoints="1" noAdjustHandles="1" noChangeArrowheads="1" noChangeShapeType="1" noTextEdit="1"/>
              </p:cNvSpPr>
              <p:nvPr/>
            </p:nvSpPr>
            <p:spPr>
              <a:xfrm>
                <a:off x="5061168" y="2093439"/>
                <a:ext cx="26884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931C43B-E288-4CF5-A920-415582F205EE}"/>
                  </a:ext>
                </a:extLst>
              </p:cNvPr>
              <p:cNvSpPr txBox="1"/>
              <p:nvPr/>
            </p:nvSpPr>
            <p:spPr>
              <a:xfrm>
                <a:off x="5726966" y="3927923"/>
                <a:ext cx="1307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6" name="TextBox 55">
                <a:extLst>
                  <a:ext uri="{FF2B5EF4-FFF2-40B4-BE49-F238E27FC236}">
                    <a16:creationId xmlns:a16="http://schemas.microsoft.com/office/drawing/2014/main" id="{F931C43B-E288-4CF5-A920-415582F205EE}"/>
                  </a:ext>
                </a:extLst>
              </p:cNvPr>
              <p:cNvSpPr txBox="1">
                <a:spLocks noRot="1" noChangeAspect="1" noMove="1" noResize="1" noEditPoints="1" noAdjustHandles="1" noChangeArrowheads="1" noChangeShapeType="1" noTextEdit="1"/>
              </p:cNvSpPr>
              <p:nvPr/>
            </p:nvSpPr>
            <p:spPr>
              <a:xfrm>
                <a:off x="5726966" y="3927923"/>
                <a:ext cx="130715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99481F3-ED05-4982-BD20-A980F7B7D0D5}"/>
                  </a:ext>
                </a:extLst>
              </p:cNvPr>
              <p:cNvSpPr txBox="1"/>
              <p:nvPr/>
            </p:nvSpPr>
            <p:spPr>
              <a:xfrm>
                <a:off x="8376513" y="3912805"/>
                <a:ext cx="1480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57" name="TextBox 56">
                <a:extLst>
                  <a:ext uri="{FF2B5EF4-FFF2-40B4-BE49-F238E27FC236}">
                    <a16:creationId xmlns:a16="http://schemas.microsoft.com/office/drawing/2014/main" id="{899481F3-ED05-4982-BD20-A980F7B7D0D5}"/>
                  </a:ext>
                </a:extLst>
              </p:cNvPr>
              <p:cNvSpPr txBox="1">
                <a:spLocks noRot="1" noChangeAspect="1" noMove="1" noResize="1" noEditPoints="1" noAdjustHandles="1" noChangeArrowheads="1" noChangeShapeType="1" noTextEdit="1"/>
              </p:cNvSpPr>
              <p:nvPr/>
            </p:nvSpPr>
            <p:spPr>
              <a:xfrm>
                <a:off x="8376513" y="3912805"/>
                <a:ext cx="148027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7437F7-F2D9-4E01-9BCB-307ADDA69267}"/>
                  </a:ext>
                </a:extLst>
              </p:cNvPr>
              <p:cNvSpPr txBox="1"/>
              <p:nvPr/>
            </p:nvSpPr>
            <p:spPr>
              <a:xfrm>
                <a:off x="7936096" y="2093814"/>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B7437F7-F2D9-4E01-9BCB-307ADDA69267}"/>
                  </a:ext>
                </a:extLst>
              </p:cNvPr>
              <p:cNvSpPr txBox="1">
                <a:spLocks noRot="1" noChangeAspect="1" noMove="1" noResize="1" noEditPoints="1" noAdjustHandles="1" noChangeArrowheads="1" noChangeShapeType="1" noTextEdit="1"/>
              </p:cNvSpPr>
              <p:nvPr/>
            </p:nvSpPr>
            <p:spPr>
              <a:xfrm>
                <a:off x="7936096" y="2093814"/>
                <a:ext cx="276543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D6E514B-1182-4EC0-A4FC-C8FC09FBC1F8}"/>
                  </a:ext>
                </a:extLst>
              </p:cNvPr>
              <p:cNvSpPr txBox="1"/>
              <p:nvPr/>
            </p:nvSpPr>
            <p:spPr>
              <a:xfrm>
                <a:off x="4486523" y="5911064"/>
                <a:ext cx="3517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d>
                      <m:r>
                        <a:rPr lang="en-US" b="0" i="1" smtClean="0">
                          <a:latin typeface="Cambria Math" panose="02040503050406030204" pitchFamily="18" charset="0"/>
                        </a:rPr>
                        <m:t>&lt;∞</m:t>
                      </m:r>
                    </m:oMath>
                  </m:oMathPara>
                </a14:m>
                <a:endParaRPr lang="en-US" dirty="0"/>
              </a:p>
            </p:txBody>
          </p:sp>
        </mc:Choice>
        <mc:Fallback xmlns="">
          <p:sp>
            <p:nvSpPr>
              <p:cNvPr id="59" name="TextBox 58">
                <a:extLst>
                  <a:ext uri="{FF2B5EF4-FFF2-40B4-BE49-F238E27FC236}">
                    <a16:creationId xmlns:a16="http://schemas.microsoft.com/office/drawing/2014/main" id="{ED6E514B-1182-4EC0-A4FC-C8FC09FBC1F8}"/>
                  </a:ext>
                </a:extLst>
              </p:cNvPr>
              <p:cNvSpPr txBox="1">
                <a:spLocks noRot="1" noChangeAspect="1" noMove="1" noResize="1" noEditPoints="1" noAdjustHandles="1" noChangeArrowheads="1" noChangeShapeType="1" noTextEdit="1"/>
              </p:cNvSpPr>
              <p:nvPr/>
            </p:nvSpPr>
            <p:spPr>
              <a:xfrm>
                <a:off x="4486523" y="5911064"/>
                <a:ext cx="3517180"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422F9A4-5FCB-45EE-8F7E-0E20291C6772}"/>
                  </a:ext>
                </a:extLst>
              </p:cNvPr>
              <p:cNvSpPr txBox="1"/>
              <p:nvPr/>
            </p:nvSpPr>
            <p:spPr>
              <a:xfrm>
                <a:off x="6065590" y="4681408"/>
                <a:ext cx="1048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8422F9A4-5FCB-45EE-8F7E-0E20291C6772}"/>
                  </a:ext>
                </a:extLst>
              </p:cNvPr>
              <p:cNvSpPr txBox="1">
                <a:spLocks noRot="1" noChangeAspect="1" noMove="1" noResize="1" noEditPoints="1" noAdjustHandles="1" noChangeArrowheads="1" noChangeShapeType="1" noTextEdit="1"/>
              </p:cNvSpPr>
              <p:nvPr/>
            </p:nvSpPr>
            <p:spPr>
              <a:xfrm>
                <a:off x="6065590" y="4681408"/>
                <a:ext cx="1048044" cy="369332"/>
              </a:xfrm>
              <a:prstGeom prst="rect">
                <a:avLst/>
              </a:prstGeom>
              <a:blipFill>
                <a:blip r:embed="rId1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DDBFAAE-6938-4308-8AD8-75ED388AAFA9}"/>
                  </a:ext>
                </a:extLst>
              </p:cNvPr>
              <p:cNvSpPr txBox="1"/>
              <p:nvPr/>
            </p:nvSpPr>
            <p:spPr>
              <a:xfrm>
                <a:off x="8330210" y="5867778"/>
                <a:ext cx="2150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&lt;−1</m:t>
                      </m:r>
                    </m:oMath>
                  </m:oMathPara>
                </a14:m>
                <a:endParaRPr lang="en-US" dirty="0"/>
              </a:p>
            </p:txBody>
          </p:sp>
        </mc:Choice>
        <mc:Fallback xmlns="">
          <p:sp>
            <p:nvSpPr>
              <p:cNvPr id="60" name="TextBox 59">
                <a:extLst>
                  <a:ext uri="{FF2B5EF4-FFF2-40B4-BE49-F238E27FC236}">
                    <a16:creationId xmlns:a16="http://schemas.microsoft.com/office/drawing/2014/main" id="{DDDBFAAE-6938-4308-8AD8-75ED388AAFA9}"/>
                  </a:ext>
                </a:extLst>
              </p:cNvPr>
              <p:cNvSpPr txBox="1">
                <a:spLocks noRot="1" noChangeAspect="1" noMove="1" noResize="1" noEditPoints="1" noAdjustHandles="1" noChangeArrowheads="1" noChangeShapeType="1" noTextEdit="1"/>
              </p:cNvSpPr>
              <p:nvPr/>
            </p:nvSpPr>
            <p:spPr>
              <a:xfrm>
                <a:off x="8330210" y="5867778"/>
                <a:ext cx="215033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12AE5F2-5533-46D0-9A02-C6D016AA89C7}"/>
                  </a:ext>
                </a:extLst>
              </p:cNvPr>
              <p:cNvSpPr txBox="1"/>
              <p:nvPr/>
            </p:nvSpPr>
            <p:spPr>
              <a:xfrm>
                <a:off x="8872932" y="4681408"/>
                <a:ext cx="1048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61" name="TextBox 60">
                <a:extLst>
                  <a:ext uri="{FF2B5EF4-FFF2-40B4-BE49-F238E27FC236}">
                    <a16:creationId xmlns:a16="http://schemas.microsoft.com/office/drawing/2014/main" id="{B12AE5F2-5533-46D0-9A02-C6D016AA89C7}"/>
                  </a:ext>
                </a:extLst>
              </p:cNvPr>
              <p:cNvSpPr txBox="1">
                <a:spLocks noRot="1" noChangeAspect="1" noMove="1" noResize="1" noEditPoints="1" noAdjustHandles="1" noChangeArrowheads="1" noChangeShapeType="1" noTextEdit="1"/>
              </p:cNvSpPr>
              <p:nvPr/>
            </p:nvSpPr>
            <p:spPr>
              <a:xfrm>
                <a:off x="8872932" y="4681408"/>
                <a:ext cx="1048044" cy="369332"/>
              </a:xfrm>
              <a:prstGeom prst="rect">
                <a:avLst/>
              </a:prstGeom>
              <a:blipFill>
                <a:blip r:embed="rId14"/>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3537791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555D09-15A8-41C9-898A-845E767E790F}"/>
              </a:ext>
            </a:extLst>
          </p:cNvPr>
          <p:cNvSpPr>
            <a:spLocks noGrp="1"/>
          </p:cNvSpPr>
          <p:nvPr>
            <p:ph type="title"/>
          </p:nvPr>
        </p:nvSpPr>
        <p:spPr>
          <a:xfrm>
            <a:off x="643467" y="643466"/>
            <a:ext cx="3933390" cy="4937287"/>
          </a:xfrm>
        </p:spPr>
        <p:txBody>
          <a:bodyPr anchor="b">
            <a:normAutofit/>
          </a:bodyPr>
          <a:lstStyle/>
          <a:p>
            <a:pPr algn="l"/>
            <a:r>
              <a:rPr lang="en-US" sz="4800" dirty="0"/>
              <a:t>Crane &amp; Short’s Condition</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B979E80-62DB-4D7F-95D7-0F03EDA03C38}"/>
              </a:ext>
            </a:extLst>
          </p:cNvPr>
          <p:cNvSpPr/>
          <p:nvPr/>
        </p:nvSpPr>
        <p:spPr>
          <a:xfrm>
            <a:off x="5954486" y="2917371"/>
            <a:ext cx="849085" cy="859972"/>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979E6B-8B2F-4BAB-81B0-C5008BA8ED9F}"/>
              </a:ext>
            </a:extLst>
          </p:cNvPr>
          <p:cNvSpPr/>
          <p:nvPr/>
        </p:nvSpPr>
        <p:spPr>
          <a:xfrm>
            <a:off x="9046029" y="2911929"/>
            <a:ext cx="849085" cy="155665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6F386F-BE47-4C2E-BAF6-1C3561FB0F2F}"/>
              </a:ext>
            </a:extLst>
          </p:cNvPr>
          <p:cNvCxnSpPr/>
          <p:nvPr/>
        </p:nvCxnSpPr>
        <p:spPr>
          <a:xfrm>
            <a:off x="5954486" y="2152942"/>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07E3F383-AFEB-4E91-AD32-4127FE451DA1}"/>
              </a:ext>
            </a:extLst>
          </p:cNvPr>
          <p:cNvCxnSpPr/>
          <p:nvPr/>
        </p:nvCxnSpPr>
        <p:spPr>
          <a:xfrm>
            <a:off x="6803571" y="2152942"/>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FFE9AC02-1B39-421D-9841-151AEBCCBE92}"/>
              </a:ext>
            </a:extLst>
          </p:cNvPr>
          <p:cNvCxnSpPr/>
          <p:nvPr/>
        </p:nvCxnSpPr>
        <p:spPr>
          <a:xfrm>
            <a:off x="9046029" y="2186814"/>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79AA3B32-AA73-4833-9603-41D1F6B3A544}"/>
              </a:ext>
            </a:extLst>
          </p:cNvPr>
          <p:cNvCxnSpPr/>
          <p:nvPr/>
        </p:nvCxnSpPr>
        <p:spPr>
          <a:xfrm>
            <a:off x="9895114" y="2186814"/>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54283063-3C9C-49FF-8FDB-3D5844E7C8FB}"/>
              </a:ext>
            </a:extLst>
          </p:cNvPr>
          <p:cNvCxnSpPr/>
          <p:nvPr/>
        </p:nvCxnSpPr>
        <p:spPr>
          <a:xfrm>
            <a:off x="5105400" y="2917371"/>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C956D3-1B73-42A3-BCF5-BDE68D4BD1A4}"/>
              </a:ext>
            </a:extLst>
          </p:cNvPr>
          <p:cNvCxnSpPr/>
          <p:nvPr/>
        </p:nvCxnSpPr>
        <p:spPr>
          <a:xfrm>
            <a:off x="5105400" y="3766457"/>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18" name="Straight Connector 17">
            <a:extLst>
              <a:ext uri="{FF2B5EF4-FFF2-40B4-BE49-F238E27FC236}">
                <a16:creationId xmlns:a16="http://schemas.microsoft.com/office/drawing/2014/main" id="{7DFA9FF5-152B-4F69-B68B-F9D4167E97B4}"/>
              </a:ext>
            </a:extLst>
          </p:cNvPr>
          <p:cNvCxnSpPr/>
          <p:nvPr/>
        </p:nvCxnSpPr>
        <p:spPr>
          <a:xfrm>
            <a:off x="8207828" y="2922814"/>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985D97-141A-4CC9-A66F-71EBF0E1E03F}"/>
              </a:ext>
            </a:extLst>
          </p:cNvPr>
          <p:cNvCxnSpPr/>
          <p:nvPr/>
        </p:nvCxnSpPr>
        <p:spPr>
          <a:xfrm>
            <a:off x="8207828" y="4468586"/>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B2B8D6-C6A9-4CC1-AB4D-A38EC0809697}"/>
                  </a:ext>
                </a:extLst>
              </p:cNvPr>
              <p:cNvSpPr txBox="1"/>
              <p:nvPr/>
            </p:nvSpPr>
            <p:spPr>
              <a:xfrm>
                <a:off x="4697846" y="2691981"/>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oMath>
                  </m:oMathPara>
                </a14:m>
                <a:endParaRPr lang="en-US" sz="2400" dirty="0"/>
              </a:p>
            </p:txBody>
          </p:sp>
        </mc:Choice>
        <mc:Fallback xmlns="">
          <p:sp>
            <p:nvSpPr>
              <p:cNvPr id="22" name="TextBox 21">
                <a:extLst>
                  <a:ext uri="{FF2B5EF4-FFF2-40B4-BE49-F238E27FC236}">
                    <a16:creationId xmlns:a16="http://schemas.microsoft.com/office/drawing/2014/main" id="{83B2B8D6-C6A9-4CC1-AB4D-A38EC0809697}"/>
                  </a:ext>
                </a:extLst>
              </p:cNvPr>
              <p:cNvSpPr txBox="1">
                <a:spLocks noRot="1" noChangeAspect="1" noMove="1" noResize="1" noEditPoints="1" noAdjustHandles="1" noChangeArrowheads="1" noChangeShapeType="1" noTextEdit="1"/>
              </p:cNvSpPr>
              <p:nvPr/>
            </p:nvSpPr>
            <p:spPr>
              <a:xfrm>
                <a:off x="4697846" y="2691981"/>
                <a:ext cx="554511" cy="461665"/>
              </a:xfrm>
              <a:prstGeom prst="rect">
                <a:avLst/>
              </a:prstGeom>
              <a:blipFill>
                <a:blip r:embed="rId3"/>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770033-30CD-4B5A-B6BD-F0091086D4F7}"/>
                  </a:ext>
                </a:extLst>
              </p:cNvPr>
              <p:cNvSpPr txBox="1"/>
              <p:nvPr/>
            </p:nvSpPr>
            <p:spPr>
              <a:xfrm>
                <a:off x="4697846" y="35465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oMath>
                  </m:oMathPara>
                </a14:m>
                <a:endParaRPr lang="en-US" sz="2400" dirty="0"/>
              </a:p>
            </p:txBody>
          </p:sp>
        </mc:Choice>
        <mc:Fallback xmlns="">
          <p:sp>
            <p:nvSpPr>
              <p:cNvPr id="23" name="TextBox 22">
                <a:extLst>
                  <a:ext uri="{FF2B5EF4-FFF2-40B4-BE49-F238E27FC236}">
                    <a16:creationId xmlns:a16="http://schemas.microsoft.com/office/drawing/2014/main" id="{07770033-30CD-4B5A-B6BD-F0091086D4F7}"/>
                  </a:ext>
                </a:extLst>
              </p:cNvPr>
              <p:cNvSpPr txBox="1">
                <a:spLocks noRot="1" noChangeAspect="1" noMove="1" noResize="1" noEditPoints="1" noAdjustHandles="1" noChangeArrowheads="1" noChangeShapeType="1" noTextEdit="1"/>
              </p:cNvSpPr>
              <p:nvPr/>
            </p:nvSpPr>
            <p:spPr>
              <a:xfrm>
                <a:off x="4697846" y="3546510"/>
                <a:ext cx="5545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822DDA5-8FF5-4621-A6ED-D881C84455A5}"/>
                  </a:ext>
                </a:extLst>
              </p:cNvPr>
              <p:cNvSpPr txBox="1"/>
              <p:nvPr/>
            </p:nvSpPr>
            <p:spPr>
              <a:xfrm>
                <a:off x="5617522" y="1725149"/>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oMath>
                  </m:oMathPara>
                </a14:m>
                <a:endParaRPr lang="en-US" sz="2400" dirty="0"/>
              </a:p>
            </p:txBody>
          </p:sp>
        </mc:Choice>
        <mc:Fallback xmlns="">
          <p:sp>
            <p:nvSpPr>
              <p:cNvPr id="24" name="TextBox 23">
                <a:extLst>
                  <a:ext uri="{FF2B5EF4-FFF2-40B4-BE49-F238E27FC236}">
                    <a16:creationId xmlns:a16="http://schemas.microsoft.com/office/drawing/2014/main" id="{1822DDA5-8FF5-4621-A6ED-D881C84455A5}"/>
                  </a:ext>
                </a:extLst>
              </p:cNvPr>
              <p:cNvSpPr txBox="1">
                <a:spLocks noRot="1" noChangeAspect="1" noMove="1" noResize="1" noEditPoints="1" noAdjustHandles="1" noChangeArrowheads="1" noChangeShapeType="1" noTextEdit="1"/>
              </p:cNvSpPr>
              <p:nvPr/>
            </p:nvSpPr>
            <p:spPr>
              <a:xfrm>
                <a:off x="5617522" y="1725149"/>
                <a:ext cx="54739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CA3EFA-D6A4-4AB7-8897-C83FD053EF1D}"/>
                  </a:ext>
                </a:extLst>
              </p:cNvPr>
              <p:cNvSpPr txBox="1"/>
              <p:nvPr/>
            </p:nvSpPr>
            <p:spPr>
              <a:xfrm>
                <a:off x="6481592" y="1725149"/>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oMath>
                  </m:oMathPara>
                </a14:m>
                <a:endParaRPr lang="en-US" sz="2400" dirty="0"/>
              </a:p>
            </p:txBody>
          </p:sp>
        </mc:Choice>
        <mc:Fallback xmlns="">
          <p:sp>
            <p:nvSpPr>
              <p:cNvPr id="25" name="TextBox 24">
                <a:extLst>
                  <a:ext uri="{FF2B5EF4-FFF2-40B4-BE49-F238E27FC236}">
                    <a16:creationId xmlns:a16="http://schemas.microsoft.com/office/drawing/2014/main" id="{4CCA3EFA-D6A4-4AB7-8897-C83FD053EF1D}"/>
                  </a:ext>
                </a:extLst>
              </p:cNvPr>
              <p:cNvSpPr txBox="1">
                <a:spLocks noRot="1" noChangeAspect="1" noMove="1" noResize="1" noEditPoints="1" noAdjustHandles="1" noChangeArrowheads="1" noChangeShapeType="1" noTextEdit="1"/>
              </p:cNvSpPr>
              <p:nvPr/>
            </p:nvSpPr>
            <p:spPr>
              <a:xfrm>
                <a:off x="6481592" y="1725149"/>
                <a:ext cx="554511"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909FA00-046D-411B-863C-2A928AA82E01}"/>
                  </a:ext>
                </a:extLst>
              </p:cNvPr>
              <p:cNvSpPr txBox="1"/>
              <p:nvPr/>
            </p:nvSpPr>
            <p:spPr>
              <a:xfrm>
                <a:off x="8772332" y="1725149"/>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7" name="TextBox 26">
                <a:extLst>
                  <a:ext uri="{FF2B5EF4-FFF2-40B4-BE49-F238E27FC236}">
                    <a16:creationId xmlns:a16="http://schemas.microsoft.com/office/drawing/2014/main" id="{9909FA00-046D-411B-863C-2A928AA82E01}"/>
                  </a:ext>
                </a:extLst>
              </p:cNvPr>
              <p:cNvSpPr txBox="1">
                <a:spLocks noRot="1" noChangeAspect="1" noMove="1" noResize="1" noEditPoints="1" noAdjustHandles="1" noChangeArrowheads="1" noChangeShapeType="1" noTextEdit="1"/>
              </p:cNvSpPr>
              <p:nvPr/>
            </p:nvSpPr>
            <p:spPr>
              <a:xfrm>
                <a:off x="8772332" y="1725149"/>
                <a:ext cx="547394" cy="461665"/>
              </a:xfrm>
              <a:prstGeom prst="rect">
                <a:avLst/>
              </a:prstGeom>
              <a:blipFill>
                <a:blip r:embed="rId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FBAADB-49F6-4346-A437-903296C03AC9}"/>
                  </a:ext>
                </a:extLst>
              </p:cNvPr>
              <p:cNvSpPr txBox="1"/>
              <p:nvPr/>
            </p:nvSpPr>
            <p:spPr>
              <a:xfrm>
                <a:off x="9617858" y="1725149"/>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8" name="TextBox 27">
                <a:extLst>
                  <a:ext uri="{FF2B5EF4-FFF2-40B4-BE49-F238E27FC236}">
                    <a16:creationId xmlns:a16="http://schemas.microsoft.com/office/drawing/2014/main" id="{62FBAADB-49F6-4346-A437-903296C03AC9}"/>
                  </a:ext>
                </a:extLst>
              </p:cNvPr>
              <p:cNvSpPr txBox="1">
                <a:spLocks noRot="1" noChangeAspect="1" noMove="1" noResize="1" noEditPoints="1" noAdjustHandles="1" noChangeArrowheads="1" noChangeShapeType="1" noTextEdit="1"/>
              </p:cNvSpPr>
              <p:nvPr/>
            </p:nvSpPr>
            <p:spPr>
              <a:xfrm>
                <a:off x="9617858" y="1725149"/>
                <a:ext cx="554511" cy="461665"/>
              </a:xfrm>
              <a:prstGeom prst="rect">
                <a:avLst/>
              </a:prstGeom>
              <a:blipFill>
                <a:blip r:embed="rId8"/>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F951199-CDC1-4C17-A6BA-AC2A7ED651F9}"/>
                  </a:ext>
                </a:extLst>
              </p:cNvPr>
              <p:cNvSpPr txBox="1"/>
              <p:nvPr/>
            </p:nvSpPr>
            <p:spPr>
              <a:xfrm>
                <a:off x="7789388" y="2650444"/>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9" name="TextBox 28">
                <a:extLst>
                  <a:ext uri="{FF2B5EF4-FFF2-40B4-BE49-F238E27FC236}">
                    <a16:creationId xmlns:a16="http://schemas.microsoft.com/office/drawing/2014/main" id="{1F951199-CDC1-4C17-A6BA-AC2A7ED651F9}"/>
                  </a:ext>
                </a:extLst>
              </p:cNvPr>
              <p:cNvSpPr txBox="1">
                <a:spLocks noRot="1" noChangeAspect="1" noMove="1" noResize="1" noEditPoints="1" noAdjustHandles="1" noChangeArrowheads="1" noChangeShapeType="1" noTextEdit="1"/>
              </p:cNvSpPr>
              <p:nvPr/>
            </p:nvSpPr>
            <p:spPr>
              <a:xfrm>
                <a:off x="7789388" y="2650444"/>
                <a:ext cx="554511" cy="461665"/>
              </a:xfrm>
              <a:prstGeom prst="rect">
                <a:avLst/>
              </a:prstGeom>
              <a:blipFill>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FEF0CB-8E27-4AEC-9B5D-A22D408B4D19}"/>
                  </a:ext>
                </a:extLst>
              </p:cNvPr>
              <p:cNvSpPr txBox="1"/>
              <p:nvPr/>
            </p:nvSpPr>
            <p:spPr>
              <a:xfrm>
                <a:off x="7792603" y="4237753"/>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30" name="TextBox 29">
                <a:extLst>
                  <a:ext uri="{FF2B5EF4-FFF2-40B4-BE49-F238E27FC236}">
                    <a16:creationId xmlns:a16="http://schemas.microsoft.com/office/drawing/2014/main" id="{70FEF0CB-8E27-4AEC-9B5D-A22D408B4D19}"/>
                  </a:ext>
                </a:extLst>
              </p:cNvPr>
              <p:cNvSpPr txBox="1">
                <a:spLocks noRot="1" noChangeAspect="1" noMove="1" noResize="1" noEditPoints="1" noAdjustHandles="1" noChangeArrowheads="1" noChangeShapeType="1" noTextEdit="1"/>
              </p:cNvSpPr>
              <p:nvPr/>
            </p:nvSpPr>
            <p:spPr>
              <a:xfrm>
                <a:off x="7792603" y="4237753"/>
                <a:ext cx="554511" cy="461665"/>
              </a:xfrm>
              <a:prstGeom prst="rect">
                <a:avLst/>
              </a:prstGeom>
              <a:blipFill>
                <a:blip r:embed="rId10"/>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24F88B5-D19C-4833-AA7B-365EA23560EF}"/>
                  </a:ext>
                </a:extLst>
              </p:cNvPr>
              <p:cNvSpPr txBox="1"/>
              <p:nvPr/>
            </p:nvSpPr>
            <p:spPr>
              <a:xfrm>
                <a:off x="6192718" y="5145021"/>
                <a:ext cx="2901372" cy="6481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𝑓</m:t>
                      </m:r>
                      <m:r>
                        <a:rPr lang="en-US" sz="3200" b="0" i="1" smtClean="0">
                          <a:latin typeface="Cambria Math" panose="02040503050406030204" pitchFamily="18" charset="0"/>
                          <a:ea typeface="Cambria Math" panose="02040503050406030204" pitchFamily="18" charset="0"/>
                        </a:rPr>
                        <m:t>∈ </m:t>
                      </m:r>
                      <m:r>
                        <m:rPr>
                          <m:sty m:val="p"/>
                        </m:rPr>
                        <a:rPr lang="en-US" sz="3200" b="0" i="1" smtClean="0">
                          <a:latin typeface="Cambria Math" panose="02040503050406030204" pitchFamily="18" charset="0"/>
                          <a:ea typeface="Cambria Math" panose="02040503050406030204" pitchFamily="18" charset="0"/>
                        </a:rPr>
                        <m:t>M</m:t>
                      </m:r>
                      <m:acc>
                        <m:accPr>
                          <m:chr m:val="̈"/>
                          <m:ctrlPr>
                            <a:rPr lang="en-US" sz="3200" b="0" i="1" smtClean="0">
                              <a:latin typeface="Cambria Math" panose="02040503050406030204" pitchFamily="18" charset="0"/>
                              <a:ea typeface="Cambria Math" panose="02040503050406030204" pitchFamily="18" charset="0"/>
                            </a:rPr>
                          </m:ctrlPr>
                        </m:accPr>
                        <m:e>
                          <m:r>
                            <m:rPr>
                              <m:sty m:val="p"/>
                            </m:rPr>
                            <a:rPr lang="en-US" sz="3200" b="0" i="1" smtClean="0">
                              <a:latin typeface="Cambria Math" panose="02040503050406030204" pitchFamily="18" charset="0"/>
                              <a:ea typeface="Cambria Math" panose="02040503050406030204" pitchFamily="18" charset="0"/>
                            </a:rPr>
                            <m:t>o</m:t>
                          </m:r>
                        </m:e>
                      </m:acc>
                      <m:r>
                        <m:rPr>
                          <m:sty m:val="p"/>
                        </m:rPr>
                        <a:rPr lang="en-US" sz="3200" b="0" i="1" smtClean="0">
                          <a:latin typeface="Cambria Math" panose="02040503050406030204" pitchFamily="18" charset="0"/>
                          <a:ea typeface="Cambria Math" panose="02040503050406030204" pitchFamily="18" charset="0"/>
                        </a:rPr>
                        <m:t>b</m:t>
                      </m:r>
                      <m:r>
                        <a:rPr lang="en-US" sz="3200" b="0" i="1" smtClean="0">
                          <a:latin typeface="Cambria Math" panose="02040503050406030204" pitchFamily="18" charset="0"/>
                          <a:ea typeface="Cambria Math" panose="02040503050406030204" pitchFamily="18" charset="0"/>
                        </a:rPr>
                        <m:t> </m:t>
                      </m:r>
                      <m:d>
                        <m:dPr>
                          <m:ctrlPr>
                            <a:rPr lang="en-US" sz="3200" b="0" i="1" smtClean="0">
                              <a:latin typeface="Cambria Math" panose="02040503050406030204" pitchFamily="18" charset="0"/>
                              <a:ea typeface="Cambria Math" panose="02040503050406030204" pitchFamily="18" charset="0"/>
                            </a:rPr>
                          </m:ctrlPr>
                        </m:d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ℂ</m:t>
                              </m:r>
                            </m:e>
                          </m:acc>
                        </m:e>
                      </m:d>
                    </m:oMath>
                  </m:oMathPara>
                </a14:m>
                <a:endParaRPr lang="en-US" sz="3200" dirty="0"/>
              </a:p>
            </p:txBody>
          </p:sp>
        </mc:Choice>
        <mc:Fallback xmlns="">
          <p:sp>
            <p:nvSpPr>
              <p:cNvPr id="31" name="TextBox 30">
                <a:extLst>
                  <a:ext uri="{FF2B5EF4-FFF2-40B4-BE49-F238E27FC236}">
                    <a16:creationId xmlns:a16="http://schemas.microsoft.com/office/drawing/2014/main" id="{724F88B5-D19C-4833-AA7B-365EA23560EF}"/>
                  </a:ext>
                </a:extLst>
              </p:cNvPr>
              <p:cNvSpPr txBox="1">
                <a:spLocks noRot="1" noChangeAspect="1" noMove="1" noResize="1" noEditPoints="1" noAdjustHandles="1" noChangeArrowheads="1" noChangeShapeType="1" noTextEdit="1"/>
              </p:cNvSpPr>
              <p:nvPr/>
            </p:nvSpPr>
            <p:spPr>
              <a:xfrm>
                <a:off x="6192718" y="5145021"/>
                <a:ext cx="2901372" cy="648191"/>
              </a:xfrm>
              <a:prstGeom prst="rect">
                <a:avLst/>
              </a:prstGeom>
              <a:blipFill>
                <a:blip r:embed="rId11"/>
                <a:stretch>
                  <a:fillRect/>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FE33A96D-F940-48C6-AF99-2EC8F0F77897}"/>
              </a:ext>
            </a:extLst>
          </p:cNvPr>
          <p:cNvSpPr/>
          <p:nvPr/>
        </p:nvSpPr>
        <p:spPr>
          <a:xfrm rot="21107633">
            <a:off x="5951463" y="3323020"/>
            <a:ext cx="2516851" cy="384950"/>
          </a:xfrm>
          <a:prstGeom prst="arc">
            <a:avLst>
              <a:gd name="adj1" fmla="val 16200000"/>
              <a:gd name="adj2" fmla="val 214508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B848E747-4A46-415F-8BC9-E6A0690B0488}"/>
              </a:ext>
            </a:extLst>
          </p:cNvPr>
          <p:cNvSpPr/>
          <p:nvPr/>
        </p:nvSpPr>
        <p:spPr>
          <a:xfrm rot="7285906">
            <a:off x="8313061" y="3278948"/>
            <a:ext cx="267121" cy="14454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83D87C9-96E6-45E9-B737-714429CBF554}"/>
              </a:ext>
            </a:extLst>
          </p:cNvPr>
          <p:cNvCxnSpPr>
            <a:cxnSpLocks/>
          </p:cNvCxnSpPr>
          <p:nvPr/>
        </p:nvCxnSpPr>
        <p:spPr>
          <a:xfrm flipH="1" flipV="1">
            <a:off x="7598229" y="3112110"/>
            <a:ext cx="457199" cy="35213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86043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555D09-15A8-41C9-898A-845E767E790F}"/>
              </a:ext>
            </a:extLst>
          </p:cNvPr>
          <p:cNvSpPr>
            <a:spLocks noGrp="1"/>
          </p:cNvSpPr>
          <p:nvPr>
            <p:ph type="title"/>
          </p:nvPr>
        </p:nvSpPr>
        <p:spPr>
          <a:xfrm>
            <a:off x="643467" y="643466"/>
            <a:ext cx="3933390" cy="4937287"/>
          </a:xfrm>
        </p:spPr>
        <p:txBody>
          <a:bodyPr anchor="b">
            <a:normAutofit/>
          </a:bodyPr>
          <a:lstStyle/>
          <a:p>
            <a:pPr algn="l"/>
            <a:r>
              <a:rPr lang="en-US" sz="4800" dirty="0"/>
              <a:t>Crane &amp; Short’s Condition</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B979E80-62DB-4D7F-95D7-0F03EDA03C38}"/>
              </a:ext>
            </a:extLst>
          </p:cNvPr>
          <p:cNvSpPr/>
          <p:nvPr/>
        </p:nvSpPr>
        <p:spPr>
          <a:xfrm>
            <a:off x="5777300" y="1846799"/>
            <a:ext cx="849085" cy="859972"/>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979E6B-8B2F-4BAB-81B0-C5008BA8ED9F}"/>
              </a:ext>
            </a:extLst>
          </p:cNvPr>
          <p:cNvSpPr/>
          <p:nvPr/>
        </p:nvSpPr>
        <p:spPr>
          <a:xfrm>
            <a:off x="8810290" y="1846799"/>
            <a:ext cx="849085" cy="155665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6F386F-BE47-4C2E-BAF6-1C3561FB0F2F}"/>
              </a:ext>
            </a:extLst>
          </p:cNvPr>
          <p:cNvCxnSpPr/>
          <p:nvPr/>
        </p:nvCxnSpPr>
        <p:spPr>
          <a:xfrm>
            <a:off x="5777300" y="1105131"/>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07E3F383-AFEB-4E91-AD32-4127FE451DA1}"/>
              </a:ext>
            </a:extLst>
          </p:cNvPr>
          <p:cNvCxnSpPr/>
          <p:nvPr/>
        </p:nvCxnSpPr>
        <p:spPr>
          <a:xfrm>
            <a:off x="6629106" y="1105131"/>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FFE9AC02-1B39-421D-9841-151AEBCCBE92}"/>
              </a:ext>
            </a:extLst>
          </p:cNvPr>
          <p:cNvCxnSpPr/>
          <p:nvPr/>
        </p:nvCxnSpPr>
        <p:spPr>
          <a:xfrm>
            <a:off x="8879314" y="1115780"/>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79AA3B32-AA73-4833-9603-41D1F6B3A544}"/>
              </a:ext>
            </a:extLst>
          </p:cNvPr>
          <p:cNvCxnSpPr/>
          <p:nvPr/>
        </p:nvCxnSpPr>
        <p:spPr>
          <a:xfrm>
            <a:off x="9665407" y="1115780"/>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54283063-3C9C-49FF-8FDB-3D5844E7C8FB}"/>
              </a:ext>
            </a:extLst>
          </p:cNvPr>
          <p:cNvCxnSpPr/>
          <p:nvPr/>
        </p:nvCxnSpPr>
        <p:spPr>
          <a:xfrm>
            <a:off x="4990563" y="1846799"/>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C956D3-1B73-42A3-BCF5-BDE68D4BD1A4}"/>
              </a:ext>
            </a:extLst>
          </p:cNvPr>
          <p:cNvCxnSpPr/>
          <p:nvPr/>
        </p:nvCxnSpPr>
        <p:spPr>
          <a:xfrm>
            <a:off x="4990563" y="2706771"/>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18" name="Straight Connector 17">
            <a:extLst>
              <a:ext uri="{FF2B5EF4-FFF2-40B4-BE49-F238E27FC236}">
                <a16:creationId xmlns:a16="http://schemas.microsoft.com/office/drawing/2014/main" id="{7DFA9FF5-152B-4F69-B68B-F9D4167E97B4}"/>
              </a:ext>
            </a:extLst>
          </p:cNvPr>
          <p:cNvCxnSpPr/>
          <p:nvPr/>
        </p:nvCxnSpPr>
        <p:spPr>
          <a:xfrm>
            <a:off x="8032816" y="1846799"/>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985D97-141A-4CC9-A66F-71EBF0E1E03F}"/>
              </a:ext>
            </a:extLst>
          </p:cNvPr>
          <p:cNvCxnSpPr/>
          <p:nvPr/>
        </p:nvCxnSpPr>
        <p:spPr>
          <a:xfrm>
            <a:off x="8032816" y="3403456"/>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B2B8D6-C6A9-4CC1-AB4D-A38EC0809697}"/>
                  </a:ext>
                </a:extLst>
              </p:cNvPr>
              <p:cNvSpPr txBox="1"/>
              <p:nvPr/>
            </p:nvSpPr>
            <p:spPr>
              <a:xfrm>
                <a:off x="4581111" y="1615965"/>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oMath>
                  </m:oMathPara>
                </a14:m>
                <a:endParaRPr lang="en-US" sz="2400" dirty="0"/>
              </a:p>
            </p:txBody>
          </p:sp>
        </mc:Choice>
        <mc:Fallback xmlns="">
          <p:sp>
            <p:nvSpPr>
              <p:cNvPr id="22" name="TextBox 21">
                <a:extLst>
                  <a:ext uri="{FF2B5EF4-FFF2-40B4-BE49-F238E27FC236}">
                    <a16:creationId xmlns:a16="http://schemas.microsoft.com/office/drawing/2014/main" id="{83B2B8D6-C6A9-4CC1-AB4D-A38EC0809697}"/>
                  </a:ext>
                </a:extLst>
              </p:cNvPr>
              <p:cNvSpPr txBox="1">
                <a:spLocks noRot="1" noChangeAspect="1" noMove="1" noResize="1" noEditPoints="1" noAdjustHandles="1" noChangeArrowheads="1" noChangeShapeType="1" noTextEdit="1"/>
              </p:cNvSpPr>
              <p:nvPr/>
            </p:nvSpPr>
            <p:spPr>
              <a:xfrm>
                <a:off x="4581111" y="1615965"/>
                <a:ext cx="554511"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770033-30CD-4B5A-B6BD-F0091086D4F7}"/>
                  </a:ext>
                </a:extLst>
              </p:cNvPr>
              <p:cNvSpPr txBox="1"/>
              <p:nvPr/>
            </p:nvSpPr>
            <p:spPr>
              <a:xfrm>
                <a:off x="4581110" y="2475938"/>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oMath>
                  </m:oMathPara>
                </a14:m>
                <a:endParaRPr lang="en-US" sz="2400" dirty="0"/>
              </a:p>
            </p:txBody>
          </p:sp>
        </mc:Choice>
        <mc:Fallback xmlns="">
          <p:sp>
            <p:nvSpPr>
              <p:cNvPr id="23" name="TextBox 22">
                <a:extLst>
                  <a:ext uri="{FF2B5EF4-FFF2-40B4-BE49-F238E27FC236}">
                    <a16:creationId xmlns:a16="http://schemas.microsoft.com/office/drawing/2014/main" id="{07770033-30CD-4B5A-B6BD-F0091086D4F7}"/>
                  </a:ext>
                </a:extLst>
              </p:cNvPr>
              <p:cNvSpPr txBox="1">
                <a:spLocks noRot="1" noChangeAspect="1" noMove="1" noResize="1" noEditPoints="1" noAdjustHandles="1" noChangeArrowheads="1" noChangeShapeType="1" noTextEdit="1"/>
              </p:cNvSpPr>
              <p:nvPr/>
            </p:nvSpPr>
            <p:spPr>
              <a:xfrm>
                <a:off x="4581110" y="2475938"/>
                <a:ext cx="554511"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822DDA5-8FF5-4621-A6ED-D881C84455A5}"/>
                  </a:ext>
                </a:extLst>
              </p:cNvPr>
              <p:cNvSpPr txBox="1"/>
              <p:nvPr/>
            </p:nvSpPr>
            <p:spPr>
              <a:xfrm>
                <a:off x="5464142" y="643466"/>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oMath>
                  </m:oMathPara>
                </a14:m>
                <a:endParaRPr lang="en-US" sz="2400" dirty="0"/>
              </a:p>
            </p:txBody>
          </p:sp>
        </mc:Choice>
        <mc:Fallback xmlns="">
          <p:sp>
            <p:nvSpPr>
              <p:cNvPr id="24" name="TextBox 23">
                <a:extLst>
                  <a:ext uri="{FF2B5EF4-FFF2-40B4-BE49-F238E27FC236}">
                    <a16:creationId xmlns:a16="http://schemas.microsoft.com/office/drawing/2014/main" id="{1822DDA5-8FF5-4621-A6ED-D881C84455A5}"/>
                  </a:ext>
                </a:extLst>
              </p:cNvPr>
              <p:cNvSpPr txBox="1">
                <a:spLocks noRot="1" noChangeAspect="1" noMove="1" noResize="1" noEditPoints="1" noAdjustHandles="1" noChangeArrowheads="1" noChangeShapeType="1" noTextEdit="1"/>
              </p:cNvSpPr>
              <p:nvPr/>
            </p:nvSpPr>
            <p:spPr>
              <a:xfrm>
                <a:off x="5464142" y="643466"/>
                <a:ext cx="547394" cy="461665"/>
              </a:xfrm>
              <a:prstGeom prst="rect">
                <a:avLst/>
              </a:prstGeom>
              <a:blipFill>
                <a:blip r:embed="rId5"/>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CA3EFA-D6A4-4AB7-8897-C83FD053EF1D}"/>
                  </a:ext>
                </a:extLst>
              </p:cNvPr>
              <p:cNvSpPr txBox="1"/>
              <p:nvPr/>
            </p:nvSpPr>
            <p:spPr>
              <a:xfrm>
                <a:off x="6340128" y="6493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oMath>
                  </m:oMathPara>
                </a14:m>
                <a:endParaRPr lang="en-US" sz="2400" dirty="0"/>
              </a:p>
            </p:txBody>
          </p:sp>
        </mc:Choice>
        <mc:Fallback xmlns="">
          <p:sp>
            <p:nvSpPr>
              <p:cNvPr id="25" name="TextBox 24">
                <a:extLst>
                  <a:ext uri="{FF2B5EF4-FFF2-40B4-BE49-F238E27FC236}">
                    <a16:creationId xmlns:a16="http://schemas.microsoft.com/office/drawing/2014/main" id="{4CCA3EFA-D6A4-4AB7-8897-C83FD053EF1D}"/>
                  </a:ext>
                </a:extLst>
              </p:cNvPr>
              <p:cNvSpPr txBox="1">
                <a:spLocks noRot="1" noChangeAspect="1" noMove="1" noResize="1" noEditPoints="1" noAdjustHandles="1" noChangeArrowheads="1" noChangeShapeType="1" noTextEdit="1"/>
              </p:cNvSpPr>
              <p:nvPr/>
            </p:nvSpPr>
            <p:spPr>
              <a:xfrm>
                <a:off x="6340128" y="649310"/>
                <a:ext cx="554511" cy="461665"/>
              </a:xfrm>
              <a:prstGeom prst="rect">
                <a:avLst/>
              </a:prstGeom>
              <a:blipFill>
                <a:blip r:embed="rId6"/>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909FA00-046D-411B-863C-2A928AA82E01}"/>
                  </a:ext>
                </a:extLst>
              </p:cNvPr>
              <p:cNvSpPr txBox="1"/>
              <p:nvPr/>
            </p:nvSpPr>
            <p:spPr>
              <a:xfrm>
                <a:off x="8572633" y="641043"/>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7" name="TextBox 26">
                <a:extLst>
                  <a:ext uri="{FF2B5EF4-FFF2-40B4-BE49-F238E27FC236}">
                    <a16:creationId xmlns:a16="http://schemas.microsoft.com/office/drawing/2014/main" id="{9909FA00-046D-411B-863C-2A928AA82E01}"/>
                  </a:ext>
                </a:extLst>
              </p:cNvPr>
              <p:cNvSpPr txBox="1">
                <a:spLocks noRot="1" noChangeAspect="1" noMove="1" noResize="1" noEditPoints="1" noAdjustHandles="1" noChangeArrowheads="1" noChangeShapeType="1" noTextEdit="1"/>
              </p:cNvSpPr>
              <p:nvPr/>
            </p:nvSpPr>
            <p:spPr>
              <a:xfrm>
                <a:off x="8572633" y="641043"/>
                <a:ext cx="547394"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FBAADB-49F6-4346-A437-903296C03AC9}"/>
                  </a:ext>
                </a:extLst>
              </p:cNvPr>
              <p:cNvSpPr txBox="1"/>
              <p:nvPr/>
            </p:nvSpPr>
            <p:spPr>
              <a:xfrm>
                <a:off x="9301001" y="6493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8" name="TextBox 27">
                <a:extLst>
                  <a:ext uri="{FF2B5EF4-FFF2-40B4-BE49-F238E27FC236}">
                    <a16:creationId xmlns:a16="http://schemas.microsoft.com/office/drawing/2014/main" id="{62FBAADB-49F6-4346-A437-903296C03AC9}"/>
                  </a:ext>
                </a:extLst>
              </p:cNvPr>
              <p:cNvSpPr txBox="1">
                <a:spLocks noRot="1" noChangeAspect="1" noMove="1" noResize="1" noEditPoints="1" noAdjustHandles="1" noChangeArrowheads="1" noChangeShapeType="1" noTextEdit="1"/>
              </p:cNvSpPr>
              <p:nvPr/>
            </p:nvSpPr>
            <p:spPr>
              <a:xfrm>
                <a:off x="9301001" y="649310"/>
                <a:ext cx="554511" cy="461665"/>
              </a:xfrm>
              <a:prstGeom prst="rect">
                <a:avLst/>
              </a:prstGeom>
              <a:blipFill>
                <a:blip r:embed="rId8"/>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F951199-CDC1-4C17-A6BA-AC2A7ED651F9}"/>
                  </a:ext>
                </a:extLst>
              </p:cNvPr>
              <p:cNvSpPr txBox="1"/>
              <p:nvPr/>
            </p:nvSpPr>
            <p:spPr>
              <a:xfrm>
                <a:off x="7595958" y="1615966"/>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9" name="TextBox 28">
                <a:extLst>
                  <a:ext uri="{FF2B5EF4-FFF2-40B4-BE49-F238E27FC236}">
                    <a16:creationId xmlns:a16="http://schemas.microsoft.com/office/drawing/2014/main" id="{1F951199-CDC1-4C17-A6BA-AC2A7ED651F9}"/>
                  </a:ext>
                </a:extLst>
              </p:cNvPr>
              <p:cNvSpPr txBox="1">
                <a:spLocks noRot="1" noChangeAspect="1" noMove="1" noResize="1" noEditPoints="1" noAdjustHandles="1" noChangeArrowheads="1" noChangeShapeType="1" noTextEdit="1"/>
              </p:cNvSpPr>
              <p:nvPr/>
            </p:nvSpPr>
            <p:spPr>
              <a:xfrm>
                <a:off x="7595958" y="1615966"/>
                <a:ext cx="554511"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FEF0CB-8E27-4AEC-9B5D-A22D408B4D19}"/>
                  </a:ext>
                </a:extLst>
              </p:cNvPr>
              <p:cNvSpPr txBox="1"/>
              <p:nvPr/>
            </p:nvSpPr>
            <p:spPr>
              <a:xfrm>
                <a:off x="7592745" y="3198167"/>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30" name="TextBox 29">
                <a:extLst>
                  <a:ext uri="{FF2B5EF4-FFF2-40B4-BE49-F238E27FC236}">
                    <a16:creationId xmlns:a16="http://schemas.microsoft.com/office/drawing/2014/main" id="{70FEF0CB-8E27-4AEC-9B5D-A22D408B4D19}"/>
                  </a:ext>
                </a:extLst>
              </p:cNvPr>
              <p:cNvSpPr txBox="1">
                <a:spLocks noRot="1" noChangeAspect="1" noMove="1" noResize="1" noEditPoints="1" noAdjustHandles="1" noChangeArrowheads="1" noChangeShapeType="1" noTextEdit="1"/>
              </p:cNvSpPr>
              <p:nvPr/>
            </p:nvSpPr>
            <p:spPr>
              <a:xfrm>
                <a:off x="7592745" y="3198167"/>
                <a:ext cx="554511" cy="461665"/>
              </a:xfrm>
              <a:prstGeom prst="rect">
                <a:avLst/>
              </a:prstGeom>
              <a:blipFill>
                <a:blip r:embed="rId10"/>
                <a:stretch>
                  <a:fillRect b="-2667"/>
                </a:stretch>
              </a:blipFill>
            </p:spPr>
            <p:txBody>
              <a:bodyPr/>
              <a:lstStyle/>
              <a:p>
                <a:r>
                  <a:rPr lang="en-US">
                    <a:noFill/>
                  </a:rPr>
                  <a:t> </a:t>
                </a:r>
              </a:p>
            </p:txBody>
          </p:sp>
        </mc:Fallback>
      </mc:AlternateContent>
    </p:spTree>
    <p:extLst>
      <p:ext uri="{BB962C8B-B14F-4D97-AF65-F5344CB8AC3E}">
        <p14:creationId xmlns:p14="http://schemas.microsoft.com/office/powerpoint/2010/main" val="14390769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555D09-15A8-41C9-898A-845E767E790F}"/>
              </a:ext>
            </a:extLst>
          </p:cNvPr>
          <p:cNvSpPr>
            <a:spLocks noGrp="1"/>
          </p:cNvSpPr>
          <p:nvPr>
            <p:ph type="title"/>
          </p:nvPr>
        </p:nvSpPr>
        <p:spPr>
          <a:xfrm>
            <a:off x="643467" y="643466"/>
            <a:ext cx="3933390" cy="4937287"/>
          </a:xfrm>
        </p:spPr>
        <p:txBody>
          <a:bodyPr anchor="b">
            <a:normAutofit/>
          </a:bodyPr>
          <a:lstStyle/>
          <a:p>
            <a:pPr algn="l"/>
            <a:r>
              <a:rPr lang="en-US" sz="4800" dirty="0"/>
              <a:t>Crane &amp; Short’s Condition</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B979E80-62DB-4D7F-95D7-0F03EDA03C38}"/>
              </a:ext>
            </a:extLst>
          </p:cNvPr>
          <p:cNvSpPr/>
          <p:nvPr/>
        </p:nvSpPr>
        <p:spPr>
          <a:xfrm>
            <a:off x="5777300" y="1846799"/>
            <a:ext cx="849085" cy="859972"/>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979E6B-8B2F-4BAB-81B0-C5008BA8ED9F}"/>
              </a:ext>
            </a:extLst>
          </p:cNvPr>
          <p:cNvSpPr/>
          <p:nvPr/>
        </p:nvSpPr>
        <p:spPr>
          <a:xfrm>
            <a:off x="8810290" y="1846799"/>
            <a:ext cx="849085" cy="155665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6F386F-BE47-4C2E-BAF6-1C3561FB0F2F}"/>
              </a:ext>
            </a:extLst>
          </p:cNvPr>
          <p:cNvCxnSpPr/>
          <p:nvPr/>
        </p:nvCxnSpPr>
        <p:spPr>
          <a:xfrm>
            <a:off x="5777300" y="1105131"/>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07E3F383-AFEB-4E91-AD32-4127FE451DA1}"/>
              </a:ext>
            </a:extLst>
          </p:cNvPr>
          <p:cNvCxnSpPr/>
          <p:nvPr/>
        </p:nvCxnSpPr>
        <p:spPr>
          <a:xfrm>
            <a:off x="6629106" y="1105131"/>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FFE9AC02-1B39-421D-9841-151AEBCCBE92}"/>
              </a:ext>
            </a:extLst>
          </p:cNvPr>
          <p:cNvCxnSpPr/>
          <p:nvPr/>
        </p:nvCxnSpPr>
        <p:spPr>
          <a:xfrm>
            <a:off x="8879314" y="1115780"/>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79AA3B32-AA73-4833-9603-41D1F6B3A544}"/>
              </a:ext>
            </a:extLst>
          </p:cNvPr>
          <p:cNvCxnSpPr/>
          <p:nvPr/>
        </p:nvCxnSpPr>
        <p:spPr>
          <a:xfrm>
            <a:off x="9665407" y="1115780"/>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54283063-3C9C-49FF-8FDB-3D5844E7C8FB}"/>
              </a:ext>
            </a:extLst>
          </p:cNvPr>
          <p:cNvCxnSpPr/>
          <p:nvPr/>
        </p:nvCxnSpPr>
        <p:spPr>
          <a:xfrm>
            <a:off x="4990563" y="1846799"/>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C956D3-1B73-42A3-BCF5-BDE68D4BD1A4}"/>
              </a:ext>
            </a:extLst>
          </p:cNvPr>
          <p:cNvCxnSpPr/>
          <p:nvPr/>
        </p:nvCxnSpPr>
        <p:spPr>
          <a:xfrm>
            <a:off x="4990563" y="2706771"/>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18" name="Straight Connector 17">
            <a:extLst>
              <a:ext uri="{FF2B5EF4-FFF2-40B4-BE49-F238E27FC236}">
                <a16:creationId xmlns:a16="http://schemas.microsoft.com/office/drawing/2014/main" id="{7DFA9FF5-152B-4F69-B68B-F9D4167E97B4}"/>
              </a:ext>
            </a:extLst>
          </p:cNvPr>
          <p:cNvCxnSpPr/>
          <p:nvPr/>
        </p:nvCxnSpPr>
        <p:spPr>
          <a:xfrm>
            <a:off x="8032816" y="1846799"/>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985D97-141A-4CC9-A66F-71EBF0E1E03F}"/>
              </a:ext>
            </a:extLst>
          </p:cNvPr>
          <p:cNvCxnSpPr/>
          <p:nvPr/>
        </p:nvCxnSpPr>
        <p:spPr>
          <a:xfrm>
            <a:off x="8032816" y="3403456"/>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B2B8D6-C6A9-4CC1-AB4D-A38EC0809697}"/>
                  </a:ext>
                </a:extLst>
              </p:cNvPr>
              <p:cNvSpPr txBox="1"/>
              <p:nvPr/>
            </p:nvSpPr>
            <p:spPr>
              <a:xfrm>
                <a:off x="4581111" y="1615965"/>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oMath>
                  </m:oMathPara>
                </a14:m>
                <a:endParaRPr lang="en-US" sz="2400" dirty="0"/>
              </a:p>
            </p:txBody>
          </p:sp>
        </mc:Choice>
        <mc:Fallback xmlns="">
          <p:sp>
            <p:nvSpPr>
              <p:cNvPr id="22" name="TextBox 21">
                <a:extLst>
                  <a:ext uri="{FF2B5EF4-FFF2-40B4-BE49-F238E27FC236}">
                    <a16:creationId xmlns:a16="http://schemas.microsoft.com/office/drawing/2014/main" id="{83B2B8D6-C6A9-4CC1-AB4D-A38EC0809697}"/>
                  </a:ext>
                </a:extLst>
              </p:cNvPr>
              <p:cNvSpPr txBox="1">
                <a:spLocks noRot="1" noChangeAspect="1" noMove="1" noResize="1" noEditPoints="1" noAdjustHandles="1" noChangeArrowheads="1" noChangeShapeType="1" noTextEdit="1"/>
              </p:cNvSpPr>
              <p:nvPr/>
            </p:nvSpPr>
            <p:spPr>
              <a:xfrm>
                <a:off x="4581111" y="1615965"/>
                <a:ext cx="554511" cy="461665"/>
              </a:xfrm>
              <a:prstGeom prst="rect">
                <a:avLst/>
              </a:prstGeom>
              <a:blipFill>
                <a:blip r:embed="rId2"/>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770033-30CD-4B5A-B6BD-F0091086D4F7}"/>
                  </a:ext>
                </a:extLst>
              </p:cNvPr>
              <p:cNvSpPr txBox="1"/>
              <p:nvPr/>
            </p:nvSpPr>
            <p:spPr>
              <a:xfrm>
                <a:off x="4581110" y="2475938"/>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oMath>
                  </m:oMathPara>
                </a14:m>
                <a:endParaRPr lang="en-US" sz="2400" dirty="0"/>
              </a:p>
            </p:txBody>
          </p:sp>
        </mc:Choice>
        <mc:Fallback xmlns="">
          <p:sp>
            <p:nvSpPr>
              <p:cNvPr id="23" name="TextBox 22">
                <a:extLst>
                  <a:ext uri="{FF2B5EF4-FFF2-40B4-BE49-F238E27FC236}">
                    <a16:creationId xmlns:a16="http://schemas.microsoft.com/office/drawing/2014/main" id="{07770033-30CD-4B5A-B6BD-F0091086D4F7}"/>
                  </a:ext>
                </a:extLst>
              </p:cNvPr>
              <p:cNvSpPr txBox="1">
                <a:spLocks noRot="1" noChangeAspect="1" noMove="1" noResize="1" noEditPoints="1" noAdjustHandles="1" noChangeArrowheads="1" noChangeShapeType="1" noTextEdit="1"/>
              </p:cNvSpPr>
              <p:nvPr/>
            </p:nvSpPr>
            <p:spPr>
              <a:xfrm>
                <a:off x="4581110" y="2475938"/>
                <a:ext cx="554511"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822DDA5-8FF5-4621-A6ED-D881C84455A5}"/>
                  </a:ext>
                </a:extLst>
              </p:cNvPr>
              <p:cNvSpPr txBox="1"/>
              <p:nvPr/>
            </p:nvSpPr>
            <p:spPr>
              <a:xfrm>
                <a:off x="5464142" y="643466"/>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oMath>
                  </m:oMathPara>
                </a14:m>
                <a:endParaRPr lang="en-US" sz="2400" dirty="0"/>
              </a:p>
            </p:txBody>
          </p:sp>
        </mc:Choice>
        <mc:Fallback xmlns="">
          <p:sp>
            <p:nvSpPr>
              <p:cNvPr id="24" name="TextBox 23">
                <a:extLst>
                  <a:ext uri="{FF2B5EF4-FFF2-40B4-BE49-F238E27FC236}">
                    <a16:creationId xmlns:a16="http://schemas.microsoft.com/office/drawing/2014/main" id="{1822DDA5-8FF5-4621-A6ED-D881C84455A5}"/>
                  </a:ext>
                </a:extLst>
              </p:cNvPr>
              <p:cNvSpPr txBox="1">
                <a:spLocks noRot="1" noChangeAspect="1" noMove="1" noResize="1" noEditPoints="1" noAdjustHandles="1" noChangeArrowheads="1" noChangeShapeType="1" noTextEdit="1"/>
              </p:cNvSpPr>
              <p:nvPr/>
            </p:nvSpPr>
            <p:spPr>
              <a:xfrm>
                <a:off x="5464142" y="643466"/>
                <a:ext cx="547394" cy="461665"/>
              </a:xfrm>
              <a:prstGeom prst="rect">
                <a:avLst/>
              </a:prstGeom>
              <a:blipFill>
                <a:blip r:embed="rId4"/>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CA3EFA-D6A4-4AB7-8897-C83FD053EF1D}"/>
                  </a:ext>
                </a:extLst>
              </p:cNvPr>
              <p:cNvSpPr txBox="1"/>
              <p:nvPr/>
            </p:nvSpPr>
            <p:spPr>
              <a:xfrm>
                <a:off x="6340128" y="6493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oMath>
                  </m:oMathPara>
                </a14:m>
                <a:endParaRPr lang="en-US" sz="2400" dirty="0"/>
              </a:p>
            </p:txBody>
          </p:sp>
        </mc:Choice>
        <mc:Fallback xmlns="">
          <p:sp>
            <p:nvSpPr>
              <p:cNvPr id="25" name="TextBox 24">
                <a:extLst>
                  <a:ext uri="{FF2B5EF4-FFF2-40B4-BE49-F238E27FC236}">
                    <a16:creationId xmlns:a16="http://schemas.microsoft.com/office/drawing/2014/main" id="{4CCA3EFA-D6A4-4AB7-8897-C83FD053EF1D}"/>
                  </a:ext>
                </a:extLst>
              </p:cNvPr>
              <p:cNvSpPr txBox="1">
                <a:spLocks noRot="1" noChangeAspect="1" noMove="1" noResize="1" noEditPoints="1" noAdjustHandles="1" noChangeArrowheads="1" noChangeShapeType="1" noTextEdit="1"/>
              </p:cNvSpPr>
              <p:nvPr/>
            </p:nvSpPr>
            <p:spPr>
              <a:xfrm>
                <a:off x="6340128" y="649310"/>
                <a:ext cx="554511" cy="461665"/>
              </a:xfrm>
              <a:prstGeom prst="rect">
                <a:avLst/>
              </a:prstGeom>
              <a:blipFill>
                <a:blip r:embed="rId5"/>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909FA00-046D-411B-863C-2A928AA82E01}"/>
                  </a:ext>
                </a:extLst>
              </p:cNvPr>
              <p:cNvSpPr txBox="1"/>
              <p:nvPr/>
            </p:nvSpPr>
            <p:spPr>
              <a:xfrm>
                <a:off x="8572633" y="641043"/>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7" name="TextBox 26">
                <a:extLst>
                  <a:ext uri="{FF2B5EF4-FFF2-40B4-BE49-F238E27FC236}">
                    <a16:creationId xmlns:a16="http://schemas.microsoft.com/office/drawing/2014/main" id="{9909FA00-046D-411B-863C-2A928AA82E01}"/>
                  </a:ext>
                </a:extLst>
              </p:cNvPr>
              <p:cNvSpPr txBox="1">
                <a:spLocks noRot="1" noChangeAspect="1" noMove="1" noResize="1" noEditPoints="1" noAdjustHandles="1" noChangeArrowheads="1" noChangeShapeType="1" noTextEdit="1"/>
              </p:cNvSpPr>
              <p:nvPr/>
            </p:nvSpPr>
            <p:spPr>
              <a:xfrm>
                <a:off x="8572633" y="641043"/>
                <a:ext cx="547394"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FBAADB-49F6-4346-A437-903296C03AC9}"/>
                  </a:ext>
                </a:extLst>
              </p:cNvPr>
              <p:cNvSpPr txBox="1"/>
              <p:nvPr/>
            </p:nvSpPr>
            <p:spPr>
              <a:xfrm>
                <a:off x="9301001" y="6493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8" name="TextBox 27">
                <a:extLst>
                  <a:ext uri="{FF2B5EF4-FFF2-40B4-BE49-F238E27FC236}">
                    <a16:creationId xmlns:a16="http://schemas.microsoft.com/office/drawing/2014/main" id="{62FBAADB-49F6-4346-A437-903296C03AC9}"/>
                  </a:ext>
                </a:extLst>
              </p:cNvPr>
              <p:cNvSpPr txBox="1">
                <a:spLocks noRot="1" noChangeAspect="1" noMove="1" noResize="1" noEditPoints="1" noAdjustHandles="1" noChangeArrowheads="1" noChangeShapeType="1" noTextEdit="1"/>
              </p:cNvSpPr>
              <p:nvPr/>
            </p:nvSpPr>
            <p:spPr>
              <a:xfrm>
                <a:off x="9301001" y="649310"/>
                <a:ext cx="554511" cy="461665"/>
              </a:xfrm>
              <a:prstGeom prst="rect">
                <a:avLst/>
              </a:prstGeom>
              <a:blipFill>
                <a:blip r:embed="rId7"/>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F951199-CDC1-4C17-A6BA-AC2A7ED651F9}"/>
                  </a:ext>
                </a:extLst>
              </p:cNvPr>
              <p:cNvSpPr txBox="1"/>
              <p:nvPr/>
            </p:nvSpPr>
            <p:spPr>
              <a:xfrm>
                <a:off x="7595958" y="1615966"/>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9" name="TextBox 28">
                <a:extLst>
                  <a:ext uri="{FF2B5EF4-FFF2-40B4-BE49-F238E27FC236}">
                    <a16:creationId xmlns:a16="http://schemas.microsoft.com/office/drawing/2014/main" id="{1F951199-CDC1-4C17-A6BA-AC2A7ED651F9}"/>
                  </a:ext>
                </a:extLst>
              </p:cNvPr>
              <p:cNvSpPr txBox="1">
                <a:spLocks noRot="1" noChangeAspect="1" noMove="1" noResize="1" noEditPoints="1" noAdjustHandles="1" noChangeArrowheads="1" noChangeShapeType="1" noTextEdit="1"/>
              </p:cNvSpPr>
              <p:nvPr/>
            </p:nvSpPr>
            <p:spPr>
              <a:xfrm>
                <a:off x="7595958" y="1615966"/>
                <a:ext cx="554511"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FEF0CB-8E27-4AEC-9B5D-A22D408B4D19}"/>
                  </a:ext>
                </a:extLst>
              </p:cNvPr>
              <p:cNvSpPr txBox="1"/>
              <p:nvPr/>
            </p:nvSpPr>
            <p:spPr>
              <a:xfrm>
                <a:off x="7592745" y="3198167"/>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30" name="TextBox 29">
                <a:extLst>
                  <a:ext uri="{FF2B5EF4-FFF2-40B4-BE49-F238E27FC236}">
                    <a16:creationId xmlns:a16="http://schemas.microsoft.com/office/drawing/2014/main" id="{70FEF0CB-8E27-4AEC-9B5D-A22D408B4D19}"/>
                  </a:ext>
                </a:extLst>
              </p:cNvPr>
              <p:cNvSpPr txBox="1">
                <a:spLocks noRot="1" noChangeAspect="1" noMove="1" noResize="1" noEditPoints="1" noAdjustHandles="1" noChangeArrowheads="1" noChangeShapeType="1" noTextEdit="1"/>
              </p:cNvSpPr>
              <p:nvPr/>
            </p:nvSpPr>
            <p:spPr>
              <a:xfrm>
                <a:off x="7592745" y="3198167"/>
                <a:ext cx="554511" cy="461665"/>
              </a:xfrm>
              <a:prstGeom prst="rect">
                <a:avLst/>
              </a:prstGeom>
              <a:blipFill>
                <a:blip r:embed="rId9"/>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4497929-AB5E-449D-8442-09284A57B33F}"/>
                  </a:ext>
                </a:extLst>
              </p:cNvPr>
              <p:cNvSpPr txBox="1"/>
              <p:nvPr/>
            </p:nvSpPr>
            <p:spPr>
              <a:xfrm>
                <a:off x="4726047" y="4718704"/>
                <a:ext cx="2800887" cy="830997"/>
              </a:xfrm>
              <a:prstGeom prst="rect">
                <a:avLst/>
              </a:prstGeom>
              <a:noFill/>
            </p:spPr>
            <p:txBody>
              <a:bodyPr wrap="square" rtlCol="0">
                <a:spAutoFit/>
              </a:bodyPr>
              <a:lstStyle/>
              <a:p>
                <a:r>
                  <a:rPr lang="en-US" sz="2400" b="0" dirty="0"/>
                  <a:t>Point </a:t>
                </a:r>
                <a14:m>
                  <m:oMath xmlns:m="http://schemas.openxmlformats.org/officeDocument/2006/math">
                    <m:r>
                      <a:rPr lang="en-US" sz="2400" b="0" i="1" smtClean="0">
                        <a:latin typeface="Cambria Math" panose="02040503050406030204" pitchFamily="18" charset="0"/>
                      </a:rPr>
                      <m:t>∞</m:t>
                    </m:r>
                  </m:oMath>
                </a14:m>
                <a:r>
                  <a:rPr lang="en-US" sz="2400" dirty="0"/>
                  <a:t> common to all circles</a:t>
                </a:r>
              </a:p>
            </p:txBody>
          </p:sp>
        </mc:Choice>
        <mc:Fallback xmlns="">
          <p:sp>
            <p:nvSpPr>
              <p:cNvPr id="3" name="TextBox 2">
                <a:extLst>
                  <a:ext uri="{FF2B5EF4-FFF2-40B4-BE49-F238E27FC236}">
                    <a16:creationId xmlns:a16="http://schemas.microsoft.com/office/drawing/2014/main" id="{74497929-AB5E-449D-8442-09284A57B33F}"/>
                  </a:ext>
                </a:extLst>
              </p:cNvPr>
              <p:cNvSpPr txBox="1">
                <a:spLocks noRot="1" noChangeAspect="1" noMove="1" noResize="1" noEditPoints="1" noAdjustHandles="1" noChangeArrowheads="1" noChangeShapeType="1" noTextEdit="1"/>
              </p:cNvSpPr>
              <p:nvPr/>
            </p:nvSpPr>
            <p:spPr>
              <a:xfrm>
                <a:off x="4726047" y="4718704"/>
                <a:ext cx="2800887" cy="830997"/>
              </a:xfrm>
              <a:prstGeom prst="rect">
                <a:avLst/>
              </a:prstGeom>
              <a:blipFill>
                <a:blip r:embed="rId10"/>
                <a:stretch>
                  <a:fillRect l="-3261" t="-5882" r="-870" b="-16176"/>
                </a:stretch>
              </a:blipFill>
            </p:spPr>
            <p:txBody>
              <a:bodyPr/>
              <a:lstStyle/>
              <a:p>
                <a:r>
                  <a:rPr lang="en-US">
                    <a:noFill/>
                  </a:rPr>
                  <a:t> </a:t>
                </a:r>
              </a:p>
            </p:txBody>
          </p:sp>
        </mc:Fallback>
      </mc:AlternateContent>
    </p:spTree>
    <p:extLst>
      <p:ext uri="{BB962C8B-B14F-4D97-AF65-F5344CB8AC3E}">
        <p14:creationId xmlns:p14="http://schemas.microsoft.com/office/powerpoint/2010/main" val="28676872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555D09-15A8-41C9-898A-845E767E790F}"/>
              </a:ext>
            </a:extLst>
          </p:cNvPr>
          <p:cNvSpPr>
            <a:spLocks noGrp="1"/>
          </p:cNvSpPr>
          <p:nvPr>
            <p:ph type="title"/>
          </p:nvPr>
        </p:nvSpPr>
        <p:spPr>
          <a:xfrm>
            <a:off x="643467" y="643466"/>
            <a:ext cx="3933390" cy="4937287"/>
          </a:xfrm>
        </p:spPr>
        <p:txBody>
          <a:bodyPr anchor="b">
            <a:normAutofit/>
          </a:bodyPr>
          <a:lstStyle/>
          <a:p>
            <a:pPr algn="l"/>
            <a:r>
              <a:rPr lang="en-US" sz="4800" dirty="0"/>
              <a:t>Crane &amp; Short’s Condition</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B979E80-62DB-4D7F-95D7-0F03EDA03C38}"/>
              </a:ext>
            </a:extLst>
          </p:cNvPr>
          <p:cNvSpPr/>
          <p:nvPr/>
        </p:nvSpPr>
        <p:spPr>
          <a:xfrm>
            <a:off x="5777300" y="1846799"/>
            <a:ext cx="849085" cy="859972"/>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979E6B-8B2F-4BAB-81B0-C5008BA8ED9F}"/>
              </a:ext>
            </a:extLst>
          </p:cNvPr>
          <p:cNvSpPr/>
          <p:nvPr/>
        </p:nvSpPr>
        <p:spPr>
          <a:xfrm>
            <a:off x="8810290" y="1846799"/>
            <a:ext cx="849085" cy="155665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6F386F-BE47-4C2E-BAF6-1C3561FB0F2F}"/>
              </a:ext>
            </a:extLst>
          </p:cNvPr>
          <p:cNvCxnSpPr/>
          <p:nvPr/>
        </p:nvCxnSpPr>
        <p:spPr>
          <a:xfrm>
            <a:off x="5777300" y="1105131"/>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07E3F383-AFEB-4E91-AD32-4127FE451DA1}"/>
              </a:ext>
            </a:extLst>
          </p:cNvPr>
          <p:cNvCxnSpPr/>
          <p:nvPr/>
        </p:nvCxnSpPr>
        <p:spPr>
          <a:xfrm>
            <a:off x="6629106" y="1105131"/>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FFE9AC02-1B39-421D-9841-151AEBCCBE92}"/>
              </a:ext>
            </a:extLst>
          </p:cNvPr>
          <p:cNvCxnSpPr/>
          <p:nvPr/>
        </p:nvCxnSpPr>
        <p:spPr>
          <a:xfrm>
            <a:off x="8879314" y="1115780"/>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79AA3B32-AA73-4833-9603-41D1F6B3A544}"/>
              </a:ext>
            </a:extLst>
          </p:cNvPr>
          <p:cNvCxnSpPr/>
          <p:nvPr/>
        </p:nvCxnSpPr>
        <p:spPr>
          <a:xfrm>
            <a:off x="9665407" y="1115780"/>
            <a:ext cx="0" cy="2484372"/>
          </a:xfrm>
          <a:prstGeom prst="line">
            <a:avLst/>
          </a:prstGeom>
          <a:ln w="5715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54283063-3C9C-49FF-8FDB-3D5844E7C8FB}"/>
              </a:ext>
            </a:extLst>
          </p:cNvPr>
          <p:cNvCxnSpPr/>
          <p:nvPr/>
        </p:nvCxnSpPr>
        <p:spPr>
          <a:xfrm>
            <a:off x="4990563" y="1846799"/>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C956D3-1B73-42A3-BCF5-BDE68D4BD1A4}"/>
              </a:ext>
            </a:extLst>
          </p:cNvPr>
          <p:cNvCxnSpPr/>
          <p:nvPr/>
        </p:nvCxnSpPr>
        <p:spPr>
          <a:xfrm>
            <a:off x="4990563" y="2706771"/>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18" name="Straight Connector 17">
            <a:extLst>
              <a:ext uri="{FF2B5EF4-FFF2-40B4-BE49-F238E27FC236}">
                <a16:creationId xmlns:a16="http://schemas.microsoft.com/office/drawing/2014/main" id="{7DFA9FF5-152B-4F69-B68B-F9D4167E97B4}"/>
              </a:ext>
            </a:extLst>
          </p:cNvPr>
          <p:cNvCxnSpPr/>
          <p:nvPr/>
        </p:nvCxnSpPr>
        <p:spPr>
          <a:xfrm>
            <a:off x="8032816" y="1846799"/>
            <a:ext cx="25363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985D97-141A-4CC9-A66F-71EBF0E1E03F}"/>
              </a:ext>
            </a:extLst>
          </p:cNvPr>
          <p:cNvCxnSpPr/>
          <p:nvPr/>
        </p:nvCxnSpPr>
        <p:spPr>
          <a:xfrm>
            <a:off x="8032816" y="3403456"/>
            <a:ext cx="2536371" cy="0"/>
          </a:xfrm>
          <a:prstGeom prst="line">
            <a:avLst/>
          </a:prstGeom>
          <a:ln w="57150"/>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B2B8D6-C6A9-4CC1-AB4D-A38EC0809697}"/>
                  </a:ext>
                </a:extLst>
              </p:cNvPr>
              <p:cNvSpPr txBox="1"/>
              <p:nvPr/>
            </p:nvSpPr>
            <p:spPr>
              <a:xfrm>
                <a:off x="4581111" y="1615965"/>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oMath>
                  </m:oMathPara>
                </a14:m>
                <a:endParaRPr lang="en-US" sz="2400" dirty="0"/>
              </a:p>
            </p:txBody>
          </p:sp>
        </mc:Choice>
        <mc:Fallback xmlns="">
          <p:sp>
            <p:nvSpPr>
              <p:cNvPr id="22" name="TextBox 21">
                <a:extLst>
                  <a:ext uri="{FF2B5EF4-FFF2-40B4-BE49-F238E27FC236}">
                    <a16:creationId xmlns:a16="http://schemas.microsoft.com/office/drawing/2014/main" id="{83B2B8D6-C6A9-4CC1-AB4D-A38EC0809697}"/>
                  </a:ext>
                </a:extLst>
              </p:cNvPr>
              <p:cNvSpPr txBox="1">
                <a:spLocks noRot="1" noChangeAspect="1" noMove="1" noResize="1" noEditPoints="1" noAdjustHandles="1" noChangeArrowheads="1" noChangeShapeType="1" noTextEdit="1"/>
              </p:cNvSpPr>
              <p:nvPr/>
            </p:nvSpPr>
            <p:spPr>
              <a:xfrm>
                <a:off x="4581111" y="1615965"/>
                <a:ext cx="554511"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770033-30CD-4B5A-B6BD-F0091086D4F7}"/>
                  </a:ext>
                </a:extLst>
              </p:cNvPr>
              <p:cNvSpPr txBox="1"/>
              <p:nvPr/>
            </p:nvSpPr>
            <p:spPr>
              <a:xfrm>
                <a:off x="4581110" y="2475938"/>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oMath>
                  </m:oMathPara>
                </a14:m>
                <a:endParaRPr lang="en-US" sz="2400" dirty="0"/>
              </a:p>
            </p:txBody>
          </p:sp>
        </mc:Choice>
        <mc:Fallback xmlns="">
          <p:sp>
            <p:nvSpPr>
              <p:cNvPr id="23" name="TextBox 22">
                <a:extLst>
                  <a:ext uri="{FF2B5EF4-FFF2-40B4-BE49-F238E27FC236}">
                    <a16:creationId xmlns:a16="http://schemas.microsoft.com/office/drawing/2014/main" id="{07770033-30CD-4B5A-B6BD-F0091086D4F7}"/>
                  </a:ext>
                </a:extLst>
              </p:cNvPr>
              <p:cNvSpPr txBox="1">
                <a:spLocks noRot="1" noChangeAspect="1" noMove="1" noResize="1" noEditPoints="1" noAdjustHandles="1" noChangeArrowheads="1" noChangeShapeType="1" noTextEdit="1"/>
              </p:cNvSpPr>
              <p:nvPr/>
            </p:nvSpPr>
            <p:spPr>
              <a:xfrm>
                <a:off x="4581110" y="2475938"/>
                <a:ext cx="554511"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822DDA5-8FF5-4621-A6ED-D881C84455A5}"/>
                  </a:ext>
                </a:extLst>
              </p:cNvPr>
              <p:cNvSpPr txBox="1"/>
              <p:nvPr/>
            </p:nvSpPr>
            <p:spPr>
              <a:xfrm>
                <a:off x="5464142" y="643466"/>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oMath>
                  </m:oMathPara>
                </a14:m>
                <a:endParaRPr lang="en-US" sz="2400" dirty="0"/>
              </a:p>
            </p:txBody>
          </p:sp>
        </mc:Choice>
        <mc:Fallback xmlns="">
          <p:sp>
            <p:nvSpPr>
              <p:cNvPr id="24" name="TextBox 23">
                <a:extLst>
                  <a:ext uri="{FF2B5EF4-FFF2-40B4-BE49-F238E27FC236}">
                    <a16:creationId xmlns:a16="http://schemas.microsoft.com/office/drawing/2014/main" id="{1822DDA5-8FF5-4621-A6ED-D881C84455A5}"/>
                  </a:ext>
                </a:extLst>
              </p:cNvPr>
              <p:cNvSpPr txBox="1">
                <a:spLocks noRot="1" noChangeAspect="1" noMove="1" noResize="1" noEditPoints="1" noAdjustHandles="1" noChangeArrowheads="1" noChangeShapeType="1" noTextEdit="1"/>
              </p:cNvSpPr>
              <p:nvPr/>
            </p:nvSpPr>
            <p:spPr>
              <a:xfrm>
                <a:off x="5464142" y="643466"/>
                <a:ext cx="547394" cy="461665"/>
              </a:xfrm>
              <a:prstGeom prst="rect">
                <a:avLst/>
              </a:prstGeom>
              <a:blipFill>
                <a:blip r:embed="rId5"/>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CA3EFA-D6A4-4AB7-8897-C83FD053EF1D}"/>
                  </a:ext>
                </a:extLst>
              </p:cNvPr>
              <p:cNvSpPr txBox="1"/>
              <p:nvPr/>
            </p:nvSpPr>
            <p:spPr>
              <a:xfrm>
                <a:off x="6340128" y="6493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oMath>
                  </m:oMathPara>
                </a14:m>
                <a:endParaRPr lang="en-US" sz="2400" dirty="0"/>
              </a:p>
            </p:txBody>
          </p:sp>
        </mc:Choice>
        <mc:Fallback xmlns="">
          <p:sp>
            <p:nvSpPr>
              <p:cNvPr id="25" name="TextBox 24">
                <a:extLst>
                  <a:ext uri="{FF2B5EF4-FFF2-40B4-BE49-F238E27FC236}">
                    <a16:creationId xmlns:a16="http://schemas.microsoft.com/office/drawing/2014/main" id="{4CCA3EFA-D6A4-4AB7-8897-C83FD053EF1D}"/>
                  </a:ext>
                </a:extLst>
              </p:cNvPr>
              <p:cNvSpPr txBox="1">
                <a:spLocks noRot="1" noChangeAspect="1" noMove="1" noResize="1" noEditPoints="1" noAdjustHandles="1" noChangeArrowheads="1" noChangeShapeType="1" noTextEdit="1"/>
              </p:cNvSpPr>
              <p:nvPr/>
            </p:nvSpPr>
            <p:spPr>
              <a:xfrm>
                <a:off x="6340128" y="649310"/>
                <a:ext cx="554511" cy="461665"/>
              </a:xfrm>
              <a:prstGeom prst="rect">
                <a:avLst/>
              </a:prstGeom>
              <a:blipFill>
                <a:blip r:embed="rId6"/>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909FA00-046D-411B-863C-2A928AA82E01}"/>
                  </a:ext>
                </a:extLst>
              </p:cNvPr>
              <p:cNvSpPr txBox="1"/>
              <p:nvPr/>
            </p:nvSpPr>
            <p:spPr>
              <a:xfrm>
                <a:off x="8572633" y="641043"/>
                <a:ext cx="5473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7" name="TextBox 26">
                <a:extLst>
                  <a:ext uri="{FF2B5EF4-FFF2-40B4-BE49-F238E27FC236}">
                    <a16:creationId xmlns:a16="http://schemas.microsoft.com/office/drawing/2014/main" id="{9909FA00-046D-411B-863C-2A928AA82E01}"/>
                  </a:ext>
                </a:extLst>
              </p:cNvPr>
              <p:cNvSpPr txBox="1">
                <a:spLocks noRot="1" noChangeAspect="1" noMove="1" noResize="1" noEditPoints="1" noAdjustHandles="1" noChangeArrowheads="1" noChangeShapeType="1" noTextEdit="1"/>
              </p:cNvSpPr>
              <p:nvPr/>
            </p:nvSpPr>
            <p:spPr>
              <a:xfrm>
                <a:off x="8572633" y="641043"/>
                <a:ext cx="547394"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FBAADB-49F6-4346-A437-903296C03AC9}"/>
                  </a:ext>
                </a:extLst>
              </p:cNvPr>
              <p:cNvSpPr txBox="1"/>
              <p:nvPr/>
            </p:nvSpPr>
            <p:spPr>
              <a:xfrm>
                <a:off x="9301001" y="649310"/>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8" name="TextBox 27">
                <a:extLst>
                  <a:ext uri="{FF2B5EF4-FFF2-40B4-BE49-F238E27FC236}">
                    <a16:creationId xmlns:a16="http://schemas.microsoft.com/office/drawing/2014/main" id="{62FBAADB-49F6-4346-A437-903296C03AC9}"/>
                  </a:ext>
                </a:extLst>
              </p:cNvPr>
              <p:cNvSpPr txBox="1">
                <a:spLocks noRot="1" noChangeAspect="1" noMove="1" noResize="1" noEditPoints="1" noAdjustHandles="1" noChangeArrowheads="1" noChangeShapeType="1" noTextEdit="1"/>
              </p:cNvSpPr>
              <p:nvPr/>
            </p:nvSpPr>
            <p:spPr>
              <a:xfrm>
                <a:off x="9301001" y="649310"/>
                <a:ext cx="554511" cy="461665"/>
              </a:xfrm>
              <a:prstGeom prst="rect">
                <a:avLst/>
              </a:prstGeom>
              <a:blipFill>
                <a:blip r:embed="rId8"/>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F951199-CDC1-4C17-A6BA-AC2A7ED651F9}"/>
                  </a:ext>
                </a:extLst>
              </p:cNvPr>
              <p:cNvSpPr txBox="1"/>
              <p:nvPr/>
            </p:nvSpPr>
            <p:spPr>
              <a:xfrm>
                <a:off x="7595958" y="1615966"/>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29" name="TextBox 28">
                <a:extLst>
                  <a:ext uri="{FF2B5EF4-FFF2-40B4-BE49-F238E27FC236}">
                    <a16:creationId xmlns:a16="http://schemas.microsoft.com/office/drawing/2014/main" id="{1F951199-CDC1-4C17-A6BA-AC2A7ED651F9}"/>
                  </a:ext>
                </a:extLst>
              </p:cNvPr>
              <p:cNvSpPr txBox="1">
                <a:spLocks noRot="1" noChangeAspect="1" noMove="1" noResize="1" noEditPoints="1" noAdjustHandles="1" noChangeArrowheads="1" noChangeShapeType="1" noTextEdit="1"/>
              </p:cNvSpPr>
              <p:nvPr/>
            </p:nvSpPr>
            <p:spPr>
              <a:xfrm>
                <a:off x="7595958" y="1615966"/>
                <a:ext cx="554511"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FEF0CB-8E27-4AEC-9B5D-A22D408B4D19}"/>
                  </a:ext>
                </a:extLst>
              </p:cNvPr>
              <p:cNvSpPr txBox="1"/>
              <p:nvPr/>
            </p:nvSpPr>
            <p:spPr>
              <a:xfrm>
                <a:off x="7592745" y="3198167"/>
                <a:ext cx="5545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up>
                          <m:r>
                            <a:rPr lang="en-US" sz="2400" b="0" i="1" smtClean="0">
                              <a:latin typeface="Cambria Math" panose="02040503050406030204" pitchFamily="18" charset="0"/>
                            </a:rPr>
                            <m:t>′</m:t>
                          </m:r>
                        </m:sup>
                      </m:sSubSup>
                    </m:oMath>
                  </m:oMathPara>
                </a14:m>
                <a:endParaRPr lang="en-US" sz="2400" dirty="0"/>
              </a:p>
            </p:txBody>
          </p:sp>
        </mc:Choice>
        <mc:Fallback xmlns="">
          <p:sp>
            <p:nvSpPr>
              <p:cNvPr id="30" name="TextBox 29">
                <a:extLst>
                  <a:ext uri="{FF2B5EF4-FFF2-40B4-BE49-F238E27FC236}">
                    <a16:creationId xmlns:a16="http://schemas.microsoft.com/office/drawing/2014/main" id="{70FEF0CB-8E27-4AEC-9B5D-A22D408B4D19}"/>
                  </a:ext>
                </a:extLst>
              </p:cNvPr>
              <p:cNvSpPr txBox="1">
                <a:spLocks noRot="1" noChangeAspect="1" noMove="1" noResize="1" noEditPoints="1" noAdjustHandles="1" noChangeArrowheads="1" noChangeShapeType="1" noTextEdit="1"/>
              </p:cNvSpPr>
              <p:nvPr/>
            </p:nvSpPr>
            <p:spPr>
              <a:xfrm>
                <a:off x="7592745" y="3198167"/>
                <a:ext cx="554511" cy="461665"/>
              </a:xfrm>
              <a:prstGeom prst="rect">
                <a:avLst/>
              </a:prstGeom>
              <a:blipFill>
                <a:blip r:embed="rId10"/>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4497929-AB5E-449D-8442-09284A57B33F}"/>
                  </a:ext>
                </a:extLst>
              </p:cNvPr>
              <p:cNvSpPr txBox="1"/>
              <p:nvPr/>
            </p:nvSpPr>
            <p:spPr>
              <a:xfrm>
                <a:off x="4726047" y="4718704"/>
                <a:ext cx="2800887" cy="830997"/>
              </a:xfrm>
              <a:prstGeom prst="rect">
                <a:avLst/>
              </a:prstGeom>
              <a:noFill/>
            </p:spPr>
            <p:txBody>
              <a:bodyPr wrap="square" rtlCol="0">
                <a:spAutoFit/>
              </a:bodyPr>
              <a:lstStyle/>
              <a:p>
                <a:r>
                  <a:rPr lang="en-US" sz="2400" b="0" dirty="0"/>
                  <a:t>Point </a:t>
                </a:r>
                <a14:m>
                  <m:oMath xmlns:m="http://schemas.openxmlformats.org/officeDocument/2006/math">
                    <m:r>
                      <a:rPr lang="en-US" sz="2400" b="0" i="1" smtClean="0">
                        <a:latin typeface="Cambria Math" panose="02040503050406030204" pitchFamily="18" charset="0"/>
                      </a:rPr>
                      <m:t>∞</m:t>
                    </m:r>
                  </m:oMath>
                </a14:m>
                <a:r>
                  <a:rPr lang="en-US" sz="2400" dirty="0"/>
                  <a:t> common to all circles</a:t>
                </a:r>
              </a:p>
            </p:txBody>
          </p:sp>
        </mc:Choice>
        <mc:Fallback xmlns="">
          <p:sp>
            <p:nvSpPr>
              <p:cNvPr id="3" name="TextBox 2">
                <a:extLst>
                  <a:ext uri="{FF2B5EF4-FFF2-40B4-BE49-F238E27FC236}">
                    <a16:creationId xmlns:a16="http://schemas.microsoft.com/office/drawing/2014/main" id="{74497929-AB5E-449D-8442-09284A57B33F}"/>
                  </a:ext>
                </a:extLst>
              </p:cNvPr>
              <p:cNvSpPr txBox="1">
                <a:spLocks noRot="1" noChangeAspect="1" noMove="1" noResize="1" noEditPoints="1" noAdjustHandles="1" noChangeArrowheads="1" noChangeShapeType="1" noTextEdit="1"/>
              </p:cNvSpPr>
              <p:nvPr/>
            </p:nvSpPr>
            <p:spPr>
              <a:xfrm>
                <a:off x="4726047" y="4718704"/>
                <a:ext cx="2800887" cy="830997"/>
              </a:xfrm>
              <a:prstGeom prst="rect">
                <a:avLst/>
              </a:prstGeom>
              <a:blipFill>
                <a:blip r:embed="rId11"/>
                <a:stretch>
                  <a:fillRect l="-3261" t="-5882" r="-870"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27F73F-23A3-4C6C-8148-AC2C23EE0AB5}"/>
                  </a:ext>
                </a:extLst>
              </p:cNvPr>
              <p:cNvSpPr txBox="1"/>
              <p:nvPr/>
            </p:nvSpPr>
            <p:spPr>
              <a:xfrm>
                <a:off x="7012827" y="4918868"/>
                <a:ext cx="117891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b="0" dirty="0"/>
              </a:p>
            </p:txBody>
          </p:sp>
        </mc:Choice>
        <mc:Fallback xmlns="">
          <p:sp>
            <p:nvSpPr>
              <p:cNvPr id="6" name="TextBox 5">
                <a:extLst>
                  <a:ext uri="{FF2B5EF4-FFF2-40B4-BE49-F238E27FC236}">
                    <a16:creationId xmlns:a16="http://schemas.microsoft.com/office/drawing/2014/main" id="{5B27F73F-23A3-4C6C-8148-AC2C23EE0AB5}"/>
                  </a:ext>
                </a:extLst>
              </p:cNvPr>
              <p:cNvSpPr txBox="1">
                <a:spLocks noRot="1" noChangeAspect="1" noMove="1" noResize="1" noEditPoints="1" noAdjustHandles="1" noChangeArrowheads="1" noChangeShapeType="1" noTextEdit="1"/>
              </p:cNvSpPr>
              <p:nvPr/>
            </p:nvSpPr>
            <p:spPr>
              <a:xfrm>
                <a:off x="7012827" y="4918868"/>
                <a:ext cx="1178916" cy="646331"/>
              </a:xfrm>
              <a:prstGeom prst="rect">
                <a:avLst/>
              </a:prstGeom>
              <a:blipFill>
                <a:blip r:embed="rId1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A1F5F7A-E1F1-40F4-A38E-EA987B2F180D}"/>
              </a:ext>
            </a:extLst>
          </p:cNvPr>
          <p:cNvSpPr txBox="1"/>
          <p:nvPr/>
        </p:nvSpPr>
        <p:spPr>
          <a:xfrm>
            <a:off x="7870000" y="4639713"/>
            <a:ext cx="2536363" cy="1569660"/>
          </a:xfrm>
          <a:prstGeom prst="rect">
            <a:avLst/>
          </a:prstGeom>
          <a:noFill/>
        </p:spPr>
        <p:txBody>
          <a:bodyPr wrap="square" rtlCol="0">
            <a:spAutoFit/>
          </a:bodyPr>
          <a:lstStyle/>
          <a:p>
            <a:r>
              <a:rPr lang="en-US" sz="2400" dirty="0"/>
              <a:t>All space-like vectors lie on common light-like space</a:t>
            </a:r>
          </a:p>
        </p:txBody>
      </p:sp>
    </p:spTree>
    <p:extLst>
      <p:ext uri="{BB962C8B-B14F-4D97-AF65-F5344CB8AC3E}">
        <p14:creationId xmlns:p14="http://schemas.microsoft.com/office/powerpoint/2010/main" val="139786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6F3516B-46EA-4AE6-84D0-E2C29E78582E}"/>
              </a:ext>
            </a:extLst>
          </p:cNvPr>
          <p:cNvSpPr/>
          <p:nvPr/>
        </p:nvSpPr>
        <p:spPr>
          <a:xfrm>
            <a:off x="6623794" y="391441"/>
            <a:ext cx="1247775" cy="1247775"/>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396F53-3981-4899-8B98-15A6997CD979}"/>
              </a:ext>
            </a:extLst>
          </p:cNvPr>
          <p:cNvSpPr/>
          <p:nvPr/>
        </p:nvSpPr>
        <p:spPr>
          <a:xfrm>
            <a:off x="7343775" y="1983211"/>
            <a:ext cx="587822" cy="587822"/>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DED52C-7602-47C2-822A-C0FAEBB25ED0}"/>
              </a:ext>
            </a:extLst>
          </p:cNvPr>
          <p:cNvSpPr/>
          <p:nvPr/>
        </p:nvSpPr>
        <p:spPr>
          <a:xfrm>
            <a:off x="7615145" y="292963"/>
            <a:ext cx="1173748" cy="1173748"/>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0D554F-E86A-433E-9052-39FBAA0EB5D1}"/>
              </a:ext>
            </a:extLst>
          </p:cNvPr>
          <p:cNvSpPr/>
          <p:nvPr/>
        </p:nvSpPr>
        <p:spPr>
          <a:xfrm>
            <a:off x="9124791" y="1467192"/>
            <a:ext cx="470517" cy="470517"/>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8176-8838-43CC-AA9F-3AC8240B7698}"/>
              </a:ext>
            </a:extLst>
          </p:cNvPr>
          <p:cNvSpPr/>
          <p:nvPr/>
        </p:nvSpPr>
        <p:spPr>
          <a:xfrm>
            <a:off x="8527002" y="1819922"/>
            <a:ext cx="914400" cy="914400"/>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CDE6A6-9559-439B-B8AB-0A6E87D56BCD}"/>
              </a:ext>
            </a:extLst>
          </p:cNvPr>
          <p:cNvSpPr/>
          <p:nvPr/>
        </p:nvSpPr>
        <p:spPr>
          <a:xfrm>
            <a:off x="5638800" y="4003828"/>
            <a:ext cx="1356803" cy="13568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366E87-3426-449F-A213-3495A3277027}"/>
              </a:ext>
            </a:extLst>
          </p:cNvPr>
          <p:cNvSpPr/>
          <p:nvPr/>
        </p:nvSpPr>
        <p:spPr>
          <a:xfrm>
            <a:off x="6576266" y="5137128"/>
            <a:ext cx="713326" cy="71332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B2B38-7450-46A0-83C2-12FB18E34E11}"/>
              </a:ext>
            </a:extLst>
          </p:cNvPr>
          <p:cNvSpPr/>
          <p:nvPr/>
        </p:nvSpPr>
        <p:spPr>
          <a:xfrm>
            <a:off x="7218865" y="3591000"/>
            <a:ext cx="1525478" cy="1525478"/>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A28FB0-E85B-46C3-B129-A60E12668D34}"/>
              </a:ext>
            </a:extLst>
          </p:cNvPr>
          <p:cNvSpPr/>
          <p:nvPr/>
        </p:nvSpPr>
        <p:spPr>
          <a:xfrm>
            <a:off x="8834605" y="4870045"/>
            <a:ext cx="492866" cy="492866"/>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BCDE79-77E7-465E-8890-3693E959EB47}"/>
              </a:ext>
            </a:extLst>
          </p:cNvPr>
          <p:cNvSpPr/>
          <p:nvPr/>
        </p:nvSpPr>
        <p:spPr>
          <a:xfrm>
            <a:off x="8766433" y="5233312"/>
            <a:ext cx="392403" cy="392403"/>
          </a:xfrm>
          <a:prstGeom prst="ellipse">
            <a:avLst/>
          </a:prstGeom>
          <a:solidFill>
            <a:schemeClr val="accent5">
              <a:alpha val="8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E7A3BD-C034-49EB-BCC5-CD994B742668}"/>
              </a:ext>
            </a:extLst>
          </p:cNvPr>
          <p:cNvCxnSpPr>
            <a:cxnSpLocks/>
          </p:cNvCxnSpPr>
          <p:nvPr/>
        </p:nvCxnSpPr>
        <p:spPr>
          <a:xfrm>
            <a:off x="7218865" y="955964"/>
            <a:ext cx="418821" cy="1321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38F51A8C-93B8-4A9F-B262-E1FE22AA2775}"/>
              </a:ext>
            </a:extLst>
          </p:cNvPr>
          <p:cNvCxnSpPr>
            <a:cxnSpLocks/>
          </p:cNvCxnSpPr>
          <p:nvPr/>
        </p:nvCxnSpPr>
        <p:spPr>
          <a:xfrm flipV="1">
            <a:off x="7629637" y="799955"/>
            <a:ext cx="572382" cy="1484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4FE86DA4-1FAD-46A2-89C0-E9FC532DA70B}"/>
              </a:ext>
            </a:extLst>
          </p:cNvPr>
          <p:cNvCxnSpPr>
            <a:cxnSpLocks/>
          </p:cNvCxnSpPr>
          <p:nvPr/>
        </p:nvCxnSpPr>
        <p:spPr>
          <a:xfrm>
            <a:off x="7637686" y="2277122"/>
            <a:ext cx="1443352" cy="78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A872FC24-8C63-49FF-9A5F-B813BFB8435B}"/>
              </a:ext>
            </a:extLst>
          </p:cNvPr>
          <p:cNvCxnSpPr>
            <a:cxnSpLocks/>
          </p:cNvCxnSpPr>
          <p:nvPr/>
        </p:nvCxnSpPr>
        <p:spPr>
          <a:xfrm flipV="1">
            <a:off x="7629637" y="1685365"/>
            <a:ext cx="1811765" cy="591758"/>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8D1DE6BC-BD4B-4DFC-A11D-9955F7F574FD}"/>
              </a:ext>
            </a:extLst>
          </p:cNvPr>
          <p:cNvCxnSpPr>
            <a:cxnSpLocks/>
          </p:cNvCxnSpPr>
          <p:nvPr/>
        </p:nvCxnSpPr>
        <p:spPr>
          <a:xfrm flipV="1">
            <a:off x="7218865" y="799956"/>
            <a:ext cx="983154" cy="156008"/>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FC10B2F7-A39C-46EB-91E7-427F87AB69EE}"/>
              </a:ext>
            </a:extLst>
          </p:cNvPr>
          <p:cNvCxnSpPr>
            <a:cxnSpLocks/>
          </p:cNvCxnSpPr>
          <p:nvPr/>
        </p:nvCxnSpPr>
        <p:spPr>
          <a:xfrm>
            <a:off x="7218865" y="955964"/>
            <a:ext cx="2222537" cy="729401"/>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a:extLst>
              <a:ext uri="{FF2B5EF4-FFF2-40B4-BE49-F238E27FC236}">
                <a16:creationId xmlns:a16="http://schemas.microsoft.com/office/drawing/2014/main" id="{B0F3686D-733B-4CAA-9CF4-D08771EB613E}"/>
              </a:ext>
            </a:extLst>
          </p:cNvPr>
          <p:cNvCxnSpPr>
            <a:cxnSpLocks/>
          </p:cNvCxnSpPr>
          <p:nvPr/>
        </p:nvCxnSpPr>
        <p:spPr>
          <a:xfrm>
            <a:off x="7218865" y="955964"/>
            <a:ext cx="1862173" cy="1329021"/>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DE79545F-BD7E-4C90-8EC8-530A6808EEFA}"/>
              </a:ext>
            </a:extLst>
          </p:cNvPr>
          <p:cNvCxnSpPr>
            <a:cxnSpLocks/>
          </p:cNvCxnSpPr>
          <p:nvPr/>
        </p:nvCxnSpPr>
        <p:spPr>
          <a:xfrm>
            <a:off x="8202019" y="774890"/>
            <a:ext cx="879019" cy="1502232"/>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5015B1C2-F98A-403C-AE11-4932EBB3445B}"/>
              </a:ext>
            </a:extLst>
          </p:cNvPr>
          <p:cNvCxnSpPr>
            <a:cxnSpLocks/>
          </p:cNvCxnSpPr>
          <p:nvPr/>
        </p:nvCxnSpPr>
        <p:spPr>
          <a:xfrm flipV="1">
            <a:off x="9089087" y="1685365"/>
            <a:ext cx="352315" cy="599413"/>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545DAED7-0158-491A-9936-56899B293172}"/>
              </a:ext>
            </a:extLst>
          </p:cNvPr>
          <p:cNvCxnSpPr>
            <a:cxnSpLocks/>
          </p:cNvCxnSpPr>
          <p:nvPr/>
        </p:nvCxnSpPr>
        <p:spPr>
          <a:xfrm flipH="1" flipV="1">
            <a:off x="8202020" y="799748"/>
            <a:ext cx="1239382" cy="885617"/>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4A0A34AA-342D-4944-A9F5-29B3B9F3C853}"/>
              </a:ext>
            </a:extLst>
          </p:cNvPr>
          <p:cNvCxnSpPr>
            <a:cxnSpLocks/>
          </p:cNvCxnSpPr>
          <p:nvPr/>
        </p:nvCxnSpPr>
        <p:spPr>
          <a:xfrm flipV="1">
            <a:off x="6466114" y="4297739"/>
            <a:ext cx="1189627" cy="32869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18471CC8-18B9-4C22-B74E-0F4355CB1914}"/>
              </a:ext>
            </a:extLst>
          </p:cNvPr>
          <p:cNvCxnSpPr>
            <a:cxnSpLocks/>
          </p:cNvCxnSpPr>
          <p:nvPr/>
        </p:nvCxnSpPr>
        <p:spPr>
          <a:xfrm>
            <a:off x="6471144" y="4626428"/>
            <a:ext cx="486631" cy="877127"/>
          </a:xfrm>
          <a:prstGeom prst="line">
            <a:avLst/>
          </a:prstGeom>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D81BBC5E-F030-4E54-8FC1-8D2C7661FF47}"/>
              </a:ext>
            </a:extLst>
          </p:cNvPr>
          <p:cNvCxnSpPr>
            <a:cxnSpLocks/>
          </p:cNvCxnSpPr>
          <p:nvPr/>
        </p:nvCxnSpPr>
        <p:spPr>
          <a:xfrm flipH="1">
            <a:off x="6944470" y="4278990"/>
            <a:ext cx="700105" cy="1214801"/>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id="{6B74B8A7-6133-48F4-8936-C0BEC234DDB3}"/>
              </a:ext>
            </a:extLst>
          </p:cNvPr>
          <p:cNvCxnSpPr>
            <a:cxnSpLocks/>
          </p:cNvCxnSpPr>
          <p:nvPr/>
        </p:nvCxnSpPr>
        <p:spPr>
          <a:xfrm>
            <a:off x="6454948" y="4615543"/>
            <a:ext cx="2626090" cy="500935"/>
          </a:xfrm>
          <a:prstGeom prst="line">
            <a:avLst/>
          </a:prstGeom>
        </p:spPr>
        <p:style>
          <a:lnRef idx="3">
            <a:schemeClr val="accent3"/>
          </a:lnRef>
          <a:fillRef idx="0">
            <a:schemeClr val="accent3"/>
          </a:fillRef>
          <a:effectRef idx="2">
            <a:schemeClr val="accent3"/>
          </a:effectRef>
          <a:fontRef idx="minor">
            <a:schemeClr val="tx1"/>
          </a:fontRef>
        </p:style>
      </p:cxnSp>
      <p:cxnSp>
        <p:nvCxnSpPr>
          <p:cNvPr id="69" name="Straight Connector 68">
            <a:extLst>
              <a:ext uri="{FF2B5EF4-FFF2-40B4-BE49-F238E27FC236}">
                <a16:creationId xmlns:a16="http://schemas.microsoft.com/office/drawing/2014/main" id="{9EDA10C9-3640-4BDE-AE64-A1D48E0068CC}"/>
              </a:ext>
            </a:extLst>
          </p:cNvPr>
          <p:cNvCxnSpPr>
            <a:cxnSpLocks/>
          </p:cNvCxnSpPr>
          <p:nvPr/>
        </p:nvCxnSpPr>
        <p:spPr>
          <a:xfrm>
            <a:off x="6466114" y="4615543"/>
            <a:ext cx="2492383" cy="834813"/>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A072A33A-3F78-4B70-BC52-478E3EFB1570}"/>
              </a:ext>
            </a:extLst>
          </p:cNvPr>
          <p:cNvCxnSpPr>
            <a:cxnSpLocks/>
          </p:cNvCxnSpPr>
          <p:nvPr/>
        </p:nvCxnSpPr>
        <p:spPr>
          <a:xfrm flipH="1">
            <a:off x="6944470" y="5127364"/>
            <a:ext cx="2136570" cy="366427"/>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F9320B73-45B0-454A-9C2C-76115431350A}"/>
              </a:ext>
            </a:extLst>
          </p:cNvPr>
          <p:cNvCxnSpPr>
            <a:cxnSpLocks/>
          </p:cNvCxnSpPr>
          <p:nvPr/>
        </p:nvCxnSpPr>
        <p:spPr>
          <a:xfrm flipH="1">
            <a:off x="6957775" y="5447633"/>
            <a:ext cx="1992470" cy="46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79" name="Straight Connector 78">
            <a:extLst>
              <a:ext uri="{FF2B5EF4-FFF2-40B4-BE49-F238E27FC236}">
                <a16:creationId xmlns:a16="http://schemas.microsoft.com/office/drawing/2014/main" id="{556BC2F5-DFD3-42E4-82BC-94C9169376DF}"/>
              </a:ext>
            </a:extLst>
          </p:cNvPr>
          <p:cNvCxnSpPr>
            <a:cxnSpLocks/>
          </p:cNvCxnSpPr>
          <p:nvPr/>
        </p:nvCxnSpPr>
        <p:spPr>
          <a:xfrm>
            <a:off x="7658315" y="4278989"/>
            <a:ext cx="1286442" cy="1174043"/>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Straight Connector 81">
            <a:extLst>
              <a:ext uri="{FF2B5EF4-FFF2-40B4-BE49-F238E27FC236}">
                <a16:creationId xmlns:a16="http://schemas.microsoft.com/office/drawing/2014/main" id="{3085F2C5-175E-4835-8413-7534B4E97AB0}"/>
              </a:ext>
            </a:extLst>
          </p:cNvPr>
          <p:cNvCxnSpPr>
            <a:cxnSpLocks/>
          </p:cNvCxnSpPr>
          <p:nvPr/>
        </p:nvCxnSpPr>
        <p:spPr>
          <a:xfrm flipH="1">
            <a:off x="8938607" y="5137128"/>
            <a:ext cx="129666" cy="315904"/>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a:extLst>
              <a:ext uri="{FF2B5EF4-FFF2-40B4-BE49-F238E27FC236}">
                <a16:creationId xmlns:a16="http://schemas.microsoft.com/office/drawing/2014/main" id="{1879554B-7451-4AFF-840F-7B868569A618}"/>
              </a:ext>
            </a:extLst>
          </p:cNvPr>
          <p:cNvCxnSpPr>
            <a:cxnSpLocks/>
          </p:cNvCxnSpPr>
          <p:nvPr/>
        </p:nvCxnSpPr>
        <p:spPr>
          <a:xfrm>
            <a:off x="7658315" y="4278988"/>
            <a:ext cx="1421476" cy="83749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3D1DC96-DED4-4587-BA0D-943C0F8D5671}"/>
                  </a:ext>
                </a:extLst>
              </p:cNvPr>
              <p:cNvSpPr txBox="1"/>
              <p:nvPr/>
            </p:nvSpPr>
            <p:spPr>
              <a:xfrm>
                <a:off x="9753685" y="117977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6" name="TextBox 35">
                <a:extLst>
                  <a:ext uri="{FF2B5EF4-FFF2-40B4-BE49-F238E27FC236}">
                    <a16:creationId xmlns:a16="http://schemas.microsoft.com/office/drawing/2014/main" id="{43D1DC96-DED4-4587-BA0D-943C0F8D5671}"/>
                  </a:ext>
                </a:extLst>
              </p:cNvPr>
              <p:cNvSpPr txBox="1">
                <a:spLocks noRot="1" noChangeAspect="1" noMove="1" noResize="1" noEditPoints="1" noAdjustHandles="1" noChangeArrowheads="1" noChangeShapeType="1" noTextEdit="1"/>
              </p:cNvSpPr>
              <p:nvPr/>
            </p:nvSpPr>
            <p:spPr>
              <a:xfrm>
                <a:off x="9753685" y="1179771"/>
                <a:ext cx="454703" cy="381643"/>
              </a:xfrm>
              <a:prstGeom prst="rect">
                <a:avLst/>
              </a:prstGeom>
              <a:blipFill>
                <a:blip r:embed="rId2"/>
                <a:stretch>
                  <a:fillRect l="-8000" t="-1613"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34E9F1-A2E1-4D50-B59C-6AE143D1046E}"/>
                  </a:ext>
                </a:extLst>
              </p:cNvPr>
              <p:cNvSpPr txBox="1"/>
              <p:nvPr/>
            </p:nvSpPr>
            <p:spPr>
              <a:xfrm>
                <a:off x="9542452" y="4973329"/>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37" name="TextBox 36">
                <a:extLst>
                  <a:ext uri="{FF2B5EF4-FFF2-40B4-BE49-F238E27FC236}">
                    <a16:creationId xmlns:a16="http://schemas.microsoft.com/office/drawing/2014/main" id="{D634E9F1-A2E1-4D50-B59C-6AE143D1046E}"/>
                  </a:ext>
                </a:extLst>
              </p:cNvPr>
              <p:cNvSpPr txBox="1">
                <a:spLocks noRot="1" noChangeAspect="1" noMove="1" noResize="1" noEditPoints="1" noAdjustHandles="1" noChangeArrowheads="1" noChangeShapeType="1" noTextEdit="1"/>
              </p:cNvSpPr>
              <p:nvPr/>
            </p:nvSpPr>
            <p:spPr>
              <a:xfrm>
                <a:off x="9542452" y="4973329"/>
                <a:ext cx="454703" cy="381643"/>
              </a:xfrm>
              <a:prstGeom prst="rect">
                <a:avLst/>
              </a:prstGeom>
              <a:blipFill>
                <a:blip r:embed="rId3"/>
                <a:stretch>
                  <a:fillRect l="-8000" b="-3226"/>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4EE091C1-C904-4576-90E1-E6C7812F4295}"/>
              </a:ext>
            </a:extLst>
          </p:cNvPr>
          <p:cNvSpPr/>
          <p:nvPr/>
        </p:nvSpPr>
        <p:spPr>
          <a:xfrm>
            <a:off x="7706748" y="2413759"/>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9695E82-532B-47BF-BC57-CFED76796AA6}"/>
              </a:ext>
            </a:extLst>
          </p:cNvPr>
          <p:cNvSpPr/>
          <p:nvPr/>
        </p:nvSpPr>
        <p:spPr>
          <a:xfrm rot="3574134">
            <a:off x="8329482" y="3402276"/>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A8F3289-18E8-43E3-BAED-940BD3B4F9BD}"/>
                  </a:ext>
                </a:extLst>
              </p:cNvPr>
              <p:cNvSpPr txBox="1"/>
              <p:nvPr/>
            </p:nvSpPr>
            <p:spPr>
              <a:xfrm>
                <a:off x="8535519" y="2973735"/>
                <a:ext cx="20800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e>
                      </m:d>
                    </m:oMath>
                  </m:oMathPara>
                </a14:m>
                <a:endParaRPr lang="en-US" sz="2400" dirty="0"/>
              </a:p>
            </p:txBody>
          </p:sp>
        </mc:Choice>
        <mc:Fallback xmlns="">
          <p:sp>
            <p:nvSpPr>
              <p:cNvPr id="42" name="TextBox 41">
                <a:extLst>
                  <a:ext uri="{FF2B5EF4-FFF2-40B4-BE49-F238E27FC236}">
                    <a16:creationId xmlns:a16="http://schemas.microsoft.com/office/drawing/2014/main" id="{9A8F3289-18E8-43E3-BAED-940BD3B4F9BD}"/>
                  </a:ext>
                </a:extLst>
              </p:cNvPr>
              <p:cNvSpPr txBox="1">
                <a:spLocks noRot="1" noChangeAspect="1" noMove="1" noResize="1" noEditPoints="1" noAdjustHandles="1" noChangeArrowheads="1" noChangeShapeType="1" noTextEdit="1"/>
              </p:cNvSpPr>
              <p:nvPr/>
            </p:nvSpPr>
            <p:spPr>
              <a:xfrm>
                <a:off x="8535519" y="2973735"/>
                <a:ext cx="2080057" cy="369332"/>
              </a:xfrm>
              <a:prstGeom prst="rect">
                <a:avLst/>
              </a:prstGeom>
              <a:blipFill>
                <a:blip r:embed="rId4"/>
                <a:stretch>
                  <a:fillRect l="-2639" t="-50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DF55F9B-DAD1-47E0-AAB8-65BD18E95C27}"/>
                  </a:ext>
                </a:extLst>
              </p:cNvPr>
              <p:cNvSpPr txBox="1"/>
              <p:nvPr/>
            </p:nvSpPr>
            <p:spPr>
              <a:xfrm>
                <a:off x="750415" y="619593"/>
                <a:ext cx="3451692" cy="3323987"/>
              </a:xfrm>
              <a:prstGeom prst="rect">
                <a:avLst/>
              </a:prstGeom>
              <a:noFill/>
            </p:spPr>
            <p:txBody>
              <a:bodyPr wrap="square" rtlCol="0">
                <a:spAutoFit/>
              </a:bodyPr>
              <a:lstStyle/>
              <a:p>
                <a:r>
                  <a:rPr lang="en-US" sz="2400" b="1" dirty="0"/>
                  <a:t>Question 1.</a:t>
                </a:r>
                <a:r>
                  <a:rPr lang="en-US" sz="2400" dirty="0"/>
                  <a:t> Is the conclusion valid when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𝑚</m:t>
                        </m:r>
                      </m:sub>
                    </m:sSub>
                  </m:oMath>
                </a14:m>
                <a:r>
                  <a:rPr lang="en-US" sz="2400" b="1" dirty="0"/>
                  <a:t> </a:t>
                </a:r>
                <a:r>
                  <a:rPr lang="en-US" sz="2400" dirty="0"/>
                  <a:t>are any set of </a:t>
                </a:r>
                <a14:m>
                  <m:oMath xmlns:m="http://schemas.openxmlformats.org/officeDocument/2006/math">
                    <m:r>
                      <a:rPr lang="en-US" sz="2400" i="1">
                        <a:latin typeface="Cambria Math" panose="02040503050406030204" pitchFamily="18" charset="0"/>
                      </a:rPr>
                      <m:t>𝑚</m:t>
                    </m:r>
                  </m:oMath>
                </a14:m>
                <a:r>
                  <a:rPr lang="en-US" sz="2400" b="1" dirty="0"/>
                  <a:t> </a:t>
                </a:r>
                <a:r>
                  <a:rPr lang="en-US" sz="2400" dirty="0"/>
                  <a:t>distinct circles 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ℂ</m:t>
                        </m:r>
                      </m:e>
                      <m:sub>
                        <m:r>
                          <a:rPr lang="en-US" sz="2400" i="1">
                            <a:latin typeface="Cambria Math" panose="02040503050406030204" pitchFamily="18" charset="0"/>
                          </a:rPr>
                          <m:t>∞</m:t>
                        </m:r>
                      </m:sub>
                    </m:sSub>
                  </m:oMath>
                </a14:m>
                <a:r>
                  <a:rPr lang="en-US" sz="2400" dirty="0"/>
                  <a:t>?</a:t>
                </a:r>
              </a:p>
              <a:p>
                <a:endParaRPr lang="en-US" sz="2400" dirty="0"/>
              </a:p>
              <a:p>
                <a:r>
                  <a:rPr lang="en-US" sz="2400" b="1" dirty="0"/>
                  <a:t>Crane &amp; Short Answer: </a:t>
                </a:r>
                <a:r>
                  <a:rPr lang="en-US" sz="2400" dirty="0"/>
                  <a:t>Yes, with appropriate conditions.</a:t>
                </a:r>
                <a:endParaRPr lang="en-US" sz="2400" b="1" dirty="0"/>
              </a:p>
              <a:p>
                <a:endParaRPr lang="en-US" dirty="0"/>
              </a:p>
            </p:txBody>
          </p:sp>
        </mc:Choice>
        <mc:Fallback xmlns="">
          <p:sp>
            <p:nvSpPr>
              <p:cNvPr id="43" name="TextBox 42">
                <a:extLst>
                  <a:ext uri="{FF2B5EF4-FFF2-40B4-BE49-F238E27FC236}">
                    <a16:creationId xmlns:a16="http://schemas.microsoft.com/office/drawing/2014/main" id="{1DF55F9B-DAD1-47E0-AAB8-65BD18E95C27}"/>
                  </a:ext>
                </a:extLst>
              </p:cNvPr>
              <p:cNvSpPr txBox="1">
                <a:spLocks noRot="1" noChangeAspect="1" noMove="1" noResize="1" noEditPoints="1" noAdjustHandles="1" noChangeArrowheads="1" noChangeShapeType="1" noTextEdit="1"/>
              </p:cNvSpPr>
              <p:nvPr/>
            </p:nvSpPr>
            <p:spPr>
              <a:xfrm>
                <a:off x="750415" y="619593"/>
                <a:ext cx="3451692" cy="3323987"/>
              </a:xfrm>
              <a:prstGeom prst="rect">
                <a:avLst/>
              </a:prstGeom>
              <a:blipFill>
                <a:blip r:embed="rId5"/>
                <a:stretch>
                  <a:fillRect l="-2650" t="-1468"/>
                </a:stretch>
              </a:blipFill>
            </p:spPr>
            <p:txBody>
              <a:bodyPr/>
              <a:lstStyle/>
              <a:p>
                <a:r>
                  <a:rPr lang="en-US">
                    <a:noFill/>
                  </a:rPr>
                  <a:t> </a:t>
                </a:r>
              </a:p>
            </p:txBody>
          </p:sp>
        </mc:Fallback>
      </mc:AlternateContent>
      <p:sp>
        <p:nvSpPr>
          <p:cNvPr id="46" name="Title 1">
            <a:extLst>
              <a:ext uri="{FF2B5EF4-FFF2-40B4-BE49-F238E27FC236}">
                <a16:creationId xmlns:a16="http://schemas.microsoft.com/office/drawing/2014/main" id="{531984B8-FD30-4503-A29F-467F3857E9E4}"/>
              </a:ext>
            </a:extLst>
          </p:cNvPr>
          <p:cNvSpPr>
            <a:spLocks noGrp="1"/>
          </p:cNvSpPr>
          <p:nvPr>
            <p:ph type="title"/>
          </p:nvPr>
        </p:nvSpPr>
        <p:spPr>
          <a:xfrm>
            <a:off x="681648" y="292963"/>
            <a:ext cx="3933390" cy="4937287"/>
          </a:xfrm>
        </p:spPr>
        <p:txBody>
          <a:bodyPr anchor="b">
            <a:normAutofit/>
          </a:bodyPr>
          <a:lstStyle/>
          <a:p>
            <a:pPr algn="l"/>
            <a:r>
              <a:rPr lang="en-US" sz="4800" dirty="0" err="1"/>
              <a:t>Beardon</a:t>
            </a:r>
            <a:r>
              <a:rPr lang="en-US" sz="4800" dirty="0"/>
              <a:t> &amp; </a:t>
            </a:r>
            <a:r>
              <a:rPr lang="en-US" sz="4800" dirty="0" err="1"/>
              <a:t>Minda</a:t>
            </a:r>
            <a:endParaRPr lang="en-US" sz="4800" dirty="0"/>
          </a:p>
        </p:txBody>
      </p:sp>
      <p:sp>
        <p:nvSpPr>
          <p:cNvPr id="47" name="TextBox 46">
            <a:extLst>
              <a:ext uri="{FF2B5EF4-FFF2-40B4-BE49-F238E27FC236}">
                <a16:creationId xmlns:a16="http://schemas.microsoft.com/office/drawing/2014/main" id="{5E06D358-2480-45BB-94FF-E268357540D6}"/>
              </a:ext>
            </a:extLst>
          </p:cNvPr>
          <p:cNvSpPr txBox="1"/>
          <p:nvPr/>
        </p:nvSpPr>
        <p:spPr>
          <a:xfrm>
            <a:off x="620823" y="5114826"/>
            <a:ext cx="3461730" cy="1200329"/>
          </a:xfrm>
          <a:prstGeom prst="rect">
            <a:avLst/>
          </a:prstGeom>
          <a:noFill/>
        </p:spPr>
        <p:txBody>
          <a:bodyPr wrap="square" rtlCol="0">
            <a:spAutoFit/>
          </a:bodyPr>
          <a:lstStyle/>
          <a:p>
            <a:r>
              <a:rPr lang="en-US" sz="2400" dirty="0"/>
              <a:t>Conformal automorphisms of finitely connected regions (’08)</a:t>
            </a:r>
          </a:p>
        </p:txBody>
      </p:sp>
    </p:spTree>
    <p:extLst>
      <p:ext uri="{BB962C8B-B14F-4D97-AF65-F5344CB8AC3E}">
        <p14:creationId xmlns:p14="http://schemas.microsoft.com/office/powerpoint/2010/main" val="173294705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9188</TotalTime>
  <Words>4168</Words>
  <Application>Microsoft Office PowerPoint</Application>
  <PresentationFormat>Widescreen</PresentationFormat>
  <Paragraphs>731</Paragraphs>
  <Slides>88</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Cambria Math</vt:lpstr>
      <vt:lpstr>Century Schoolbook</vt:lpstr>
      <vt:lpstr>Corbel</vt:lpstr>
      <vt:lpstr>Headlines</vt:lpstr>
      <vt:lpstr>Rigidity of Configurations of Points and Spheres</vt:lpstr>
      <vt:lpstr>Beardon &amp; Minda</vt:lpstr>
      <vt:lpstr>PowerPoint Presentation</vt:lpstr>
      <vt:lpstr>PowerPoint Presentation</vt:lpstr>
      <vt:lpstr>Beardon &amp; Minda</vt:lpstr>
      <vt:lpstr>Beardon &amp; Minda</vt:lpstr>
      <vt:lpstr>Beardon &amp; Minda</vt:lpstr>
      <vt:lpstr>Beardon &amp; Minda</vt:lpstr>
      <vt:lpstr>Beardon &amp; Minda</vt:lpstr>
      <vt:lpstr>Beardon &amp; Minda</vt:lpstr>
      <vt:lpstr>Beardon &amp; Minda</vt:lpstr>
      <vt:lpstr>Crane &amp; Short</vt:lpstr>
      <vt:lpstr>Crane &amp; Short</vt:lpstr>
      <vt:lpstr>Crane &amp; Short</vt:lpstr>
      <vt:lpstr>Lorentz Space</vt:lpstr>
      <vt:lpstr>Lorentz Space</vt:lpstr>
      <vt:lpstr>Lorentz Space</vt:lpstr>
      <vt:lpstr>Lorentz Space</vt:lpstr>
      <vt:lpstr>Lorentz Space</vt:lpstr>
      <vt:lpstr>Lorentz Space</vt:lpstr>
      <vt:lpstr>Lorentz Space</vt:lpstr>
      <vt:lpstr>Lorentz Space</vt:lpstr>
      <vt:lpstr>Lorentz Space</vt:lpstr>
      <vt:lpstr>Lorentz Space</vt:lpstr>
      <vt:lpstr>Lorentz Space</vt:lpstr>
      <vt:lpstr>Lorentz Space</vt:lpstr>
      <vt:lpstr>Lorentz Space</vt:lpstr>
      <vt:lpstr>Linearly Independent Lorentz Vectors</vt:lpstr>
      <vt:lpstr>Linearly Independent Lorentz Vectors</vt:lpstr>
      <vt:lpstr>Linearly Independent Lorentz Vectors</vt:lpstr>
      <vt:lpstr>Linearly Independent Lorentz Vectors</vt:lpstr>
      <vt:lpstr>Linearly Independent Lorentz Vectors</vt:lpstr>
      <vt:lpstr>Linearly Independent Lorentz Vectors</vt:lpstr>
      <vt:lpstr>Linearly Independent Lorentz Vectors</vt:lpstr>
      <vt:lpstr>New Rigidity Statement</vt:lpstr>
      <vt:lpstr>New Rigidity Statement</vt:lpstr>
      <vt:lpstr>New Rigidity Statement</vt:lpstr>
      <vt:lpstr>New Rigidity Statement</vt:lpstr>
      <vt:lpstr>New Rigidity Statement</vt:lpstr>
      <vt:lpstr>New Rigidity Statement – Spheres </vt:lpstr>
      <vt:lpstr>New Rigidity Statement – Spheres </vt:lpstr>
      <vt:lpstr>New Rigidity Statement – Spheres </vt:lpstr>
      <vt:lpstr>New Rigidity Statement – Spheres </vt:lpstr>
      <vt:lpstr>New Rigidity Statement—Points</vt:lpstr>
      <vt:lpstr>New Rigidity Statement—Points</vt:lpstr>
      <vt:lpstr>New Rigidity Statement—Points</vt:lpstr>
      <vt:lpstr>New Rigidity Statement—Points</vt:lpstr>
      <vt:lpstr>New Rigidity Statement—Points</vt:lpstr>
      <vt:lpstr>Inversive Distance Circle Packings</vt:lpstr>
      <vt:lpstr>Inversive Distance Circle Packings</vt:lpstr>
      <vt:lpstr>Inversive Distance Circle Packings</vt:lpstr>
      <vt:lpstr>Inversive Distance Circle Packings</vt:lpstr>
      <vt:lpstr>Inversive Distance Circle Packings</vt:lpstr>
      <vt:lpstr>Inversive Distance Circle Packings</vt:lpstr>
      <vt:lpstr>Inversive Distance Circle Packings</vt:lpstr>
      <vt:lpstr>Inversive Distance Circle Packings</vt:lpstr>
      <vt:lpstr>Inversive Distance Circle Packings</vt:lpstr>
      <vt:lpstr>Inversive Distance Circle Packings</vt:lpstr>
      <vt:lpstr>Projective Polyhedra</vt:lpstr>
      <vt:lpstr>Projective Polyhedra</vt:lpstr>
      <vt:lpstr>Projective Polyhedra</vt:lpstr>
      <vt:lpstr>Projective Polyhedra</vt:lpstr>
      <vt:lpstr>Thank You!</vt:lpstr>
      <vt:lpstr>Lorentz Space</vt:lpstr>
      <vt:lpstr>Lorentz Space</vt:lpstr>
      <vt:lpstr>Lorentz Space</vt:lpstr>
      <vt:lpstr>Lorentz Space</vt:lpstr>
      <vt:lpstr>New Rigidity Statement—Points</vt:lpstr>
      <vt:lpstr>New Rigidity Statement—Points</vt:lpstr>
      <vt:lpstr>New Rigidity Statement—Points</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Inversive Distance Primer</vt:lpstr>
      <vt:lpstr>Crane &amp; Short’s Condition</vt:lpstr>
      <vt:lpstr>Crane &amp; Short’s Condition</vt:lpstr>
      <vt:lpstr>Crane &amp; Short’s Condition</vt:lpstr>
      <vt:lpstr>Crane &amp; Short’s Condition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Rigidity of Configurations of Points and Spheres</dc:title>
  <dc:creator>Opal Graham</dc:creator>
  <cp:lastModifiedBy>Opal Graham</cp:lastModifiedBy>
  <cp:revision>1</cp:revision>
  <dcterms:created xsi:type="dcterms:W3CDTF">2019-01-23T23:29:50Z</dcterms:created>
  <dcterms:modified xsi:type="dcterms:W3CDTF">2019-02-09T12:57:42Z</dcterms:modified>
</cp:coreProperties>
</file>