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4" r:id="rId3"/>
    <p:sldId id="263" r:id="rId4"/>
    <p:sldId id="265" r:id="rId5"/>
    <p:sldId id="281" r:id="rId6"/>
    <p:sldId id="282" r:id="rId7"/>
    <p:sldId id="266" r:id="rId8"/>
    <p:sldId id="267" r:id="rId9"/>
    <p:sldId id="268" r:id="rId10"/>
    <p:sldId id="269" r:id="rId11"/>
    <p:sldId id="278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81"/>
            <p14:sldId id="282"/>
            <p14:sldId id="266"/>
            <p14:sldId id="267"/>
            <p14:sldId id="268"/>
            <p14:sldId id="269"/>
            <p14:sldId id="278"/>
            <p14:sldId id="279"/>
            <p14:sldId id="28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3" autoAdjust="0"/>
    <p:restoredTop sz="84936"/>
  </p:normalViewPr>
  <p:slideViewPr>
    <p:cSldViewPr snapToGrid="0">
      <p:cViewPr>
        <p:scale>
          <a:sx n="90" d="100"/>
          <a:sy n="90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목록을 보여주며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요청 메시지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축약된 메시지</a:t>
            </a:r>
            <a:r>
              <a:rPr kumimoji="1" lang="en-US" altLang="ko-KR" baseline="0" dirty="0" smtClean="0"/>
              <a:t>),</a:t>
            </a:r>
            <a:r>
              <a:rPr kumimoji="1" lang="ko-KR" altLang="en-US" baseline="0" dirty="0" smtClean="0"/>
              <a:t> 승낙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거절 버튼이 함께 표시된다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목록중 임의의 요청을 클릭하면 요청 메시지 전체를 볼 수 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64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Username</a:t>
            </a:r>
            <a:r>
              <a:rPr kumimoji="1" lang="ko-KR" altLang="en-US" dirty="0" smtClean="0"/>
              <a:t>과</a:t>
            </a:r>
            <a:r>
              <a:rPr kumimoji="1" lang="en-US" altLang="ko-KR" baseline="0" dirty="0" smtClean="0"/>
              <a:t> Email </a:t>
            </a:r>
            <a:r>
              <a:rPr kumimoji="1" lang="ko-KR" altLang="en-US" baseline="0" dirty="0" smtClean="0"/>
              <a:t>입력 후 </a:t>
            </a:r>
            <a:r>
              <a:rPr kumimoji="1" lang="en-US" altLang="ko-KR" baseline="0" dirty="0" smtClean="0"/>
              <a:t>‘Request for account verification’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smtClean="0"/>
              <a:t>버튼 클릭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2.1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확인되면 다음 페이지로 이동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2.2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확인되지 않으면 안내메시지 표시</a:t>
            </a:r>
            <a:r>
              <a:rPr kumimoji="1" lang="en-US" altLang="ko-KR" baseline="0" dirty="0" smtClean="0"/>
              <a:t>(‘Sorry, Can’t find that username and email’)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7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baseline="0" dirty="0" smtClean="0"/>
              <a:t>새로운 비밀번호 입력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’New password’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‘Confirm password’</a:t>
            </a:r>
            <a:r>
              <a:rPr kumimoji="1" lang="ko-KR" altLang="en-US" baseline="0" dirty="0" smtClean="0"/>
              <a:t> 값이 다를 경우 경고문구 표시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‘Update password’</a:t>
            </a:r>
            <a:r>
              <a:rPr kumimoji="1" lang="ko-KR" altLang="en-US" baseline="0" dirty="0" smtClean="0"/>
              <a:t>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비밀번호 변경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Sign-in</a:t>
            </a:r>
            <a:r>
              <a:rPr kumimoji="1" lang="ko-KR" altLang="en-US" baseline="0" dirty="0" smtClean="0"/>
              <a:t> 화면으로 이동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3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 및 요청시 전달할 메시지 입력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상대 </a:t>
            </a: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을 모를 경우 연락처 검색 기능 사용가능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돋보기 버튼 클릭 시 </a:t>
            </a:r>
            <a:r>
              <a:rPr kumimoji="1" lang="en-US" altLang="ko-KR" baseline="0" dirty="0" smtClean="0"/>
              <a:t>’Contact Search Interface’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hide/show,</a:t>
            </a:r>
            <a:r>
              <a:rPr kumimoji="1" lang="ko-KR" altLang="en-US" baseline="0" dirty="0" smtClean="0"/>
              <a:t> 최초 상태는 </a:t>
            </a:r>
            <a:r>
              <a:rPr kumimoji="1" lang="en-US" altLang="ko-KR" baseline="0" dirty="0" smtClean="0"/>
              <a:t>hide.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검색란에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또는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이름 입력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검색어에 만족하는 결과를 검색란 하단에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결과에 표시된 연락처 클릭 시 해당 연락처</a:t>
            </a:r>
            <a:r>
              <a:rPr kumimoji="1" lang="en-US" altLang="ko-KR" baseline="0" dirty="0" smtClean="0"/>
              <a:t>(Email)</a:t>
            </a:r>
            <a:r>
              <a:rPr kumimoji="1" lang="ko-KR" altLang="en-US" baseline="0" dirty="0" smtClean="0"/>
              <a:t>이 </a:t>
            </a:r>
            <a:r>
              <a:rPr kumimoji="1" lang="en-US" altLang="ko-KR" baseline="0" dirty="0" smtClean="0"/>
              <a:t>‘User Email’</a:t>
            </a:r>
            <a:r>
              <a:rPr kumimoji="1" lang="ko-KR" altLang="en-US" baseline="0" dirty="0" smtClean="0"/>
              <a:t>란에 등록됨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0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삭제 버튼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 목록 우측에 삭제 버튼 나타남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나타난 버튼 클릭 시 해당 연락처 삭제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0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Relationship Id="rId11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42906" y="6122630"/>
            <a:ext cx="205018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Add/Remove/Requested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Contacts-Add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615058" y="149322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5059" y="180816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15058" y="3930866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5059" y="4245800"/>
            <a:ext cx="2874960" cy="5540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47230" y="5006813"/>
            <a:ext cx="2219564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For Add Contact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82" y="1828337"/>
            <a:ext cx="247018" cy="24701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615059" y="2207555"/>
            <a:ext cx="2874960" cy="16861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0337" y="2270650"/>
            <a:ext cx="2692837" cy="256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02300" y="2711656"/>
            <a:ext cx="1065445" cy="240955"/>
            <a:chOff x="2573914" y="2321879"/>
            <a:chExt cx="1608643" cy="30622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2" name="TextBox 25"/>
            <p:cNvSpPr txBox="1"/>
            <p:nvPr/>
          </p:nvSpPr>
          <p:spPr>
            <a:xfrm>
              <a:off x="3024317" y="2343903"/>
              <a:ext cx="1158240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User1</a:t>
              </a:r>
              <a:endParaRPr kumimoji="1" lang="ko-KR" altLang="en-US" sz="10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06410" y="3140456"/>
            <a:ext cx="1065445" cy="263551"/>
            <a:chOff x="2573914" y="2321879"/>
            <a:chExt cx="1608643" cy="334936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TextBox 25"/>
            <p:cNvSpPr txBox="1"/>
            <p:nvPr/>
          </p:nvSpPr>
          <p:spPr>
            <a:xfrm>
              <a:off x="3024317" y="2343903"/>
              <a:ext cx="1158240" cy="31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User2</a:t>
              </a:r>
              <a:endParaRPr kumimoji="1" lang="ko-KR" altLang="en-US" sz="1000" dirty="0"/>
            </a:p>
          </p:txBody>
        </p:sp>
      </p:grpSp>
      <p:sp>
        <p:nvSpPr>
          <p:cNvPr id="76" name="설명선 1[L] 75"/>
          <p:cNvSpPr/>
          <p:nvPr/>
        </p:nvSpPr>
        <p:spPr>
          <a:xfrm>
            <a:off x="10017871" y="1828337"/>
            <a:ext cx="1342856" cy="414972"/>
          </a:xfrm>
          <a:prstGeom prst="borderCallout1">
            <a:avLst>
              <a:gd name="adj1" fmla="val 57930"/>
              <a:gd name="adj2" fmla="val -8230"/>
              <a:gd name="adj3" fmla="val 141272"/>
              <a:gd name="adj4" fmla="val -972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Contact Search Interface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22057" y="2132711"/>
            <a:ext cx="3070125" cy="183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Contacts-Remove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78575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2684268"/>
            <a:ext cx="286767" cy="28676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099987"/>
            <a:ext cx="286767" cy="28676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529404"/>
            <a:ext cx="286767" cy="28676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958615"/>
            <a:ext cx="286767" cy="28676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388165"/>
            <a:ext cx="286767" cy="28676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805691"/>
            <a:ext cx="286767" cy="28676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296857" y="2598871"/>
            <a:ext cx="384400" cy="266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Contacts-Requested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150139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028909" y="1579507"/>
            <a:ext cx="4350617" cy="550404"/>
            <a:chOff x="5028909" y="1579507"/>
            <a:chExt cx="4350617" cy="55040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71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7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9" y="2418680"/>
            <a:ext cx="298355" cy="298355"/>
          </a:xfrm>
          <a:prstGeom prst="rect">
            <a:avLst/>
          </a:prstGeom>
        </p:spPr>
      </p:pic>
      <p:sp>
        <p:nvSpPr>
          <p:cNvPr id="80" name="TextBox 25"/>
          <p:cNvSpPr txBox="1"/>
          <p:nvPr/>
        </p:nvSpPr>
        <p:spPr>
          <a:xfrm>
            <a:off x="5603692" y="2440704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5028909" y="2292989"/>
            <a:ext cx="4350617" cy="99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4" y="2393919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50" y="2393919"/>
            <a:ext cx="360000" cy="360000"/>
          </a:xfrm>
          <a:prstGeom prst="rect">
            <a:avLst/>
          </a:prstGeom>
        </p:spPr>
      </p:pic>
      <p:sp>
        <p:nvSpPr>
          <p:cNvPr id="84" name="TextBox 25"/>
          <p:cNvSpPr txBox="1"/>
          <p:nvPr/>
        </p:nvSpPr>
        <p:spPr>
          <a:xfrm>
            <a:off x="5153289" y="29064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Blah blah</a:t>
            </a:r>
            <a:r>
              <a:rPr kumimoji="1" lang="mr-IN" altLang="ko-KR" sz="1200" dirty="0" smtClean="0"/>
              <a:t>…</a:t>
            </a:r>
            <a:endParaRPr kumimoji="1"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5028909" y="3392856"/>
            <a:ext cx="4350617" cy="550404"/>
            <a:chOff x="5028909" y="1579507"/>
            <a:chExt cx="4350617" cy="550404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1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028909" y="4072918"/>
            <a:ext cx="4350617" cy="550404"/>
            <a:chOff x="5028909" y="1579507"/>
            <a:chExt cx="4350617" cy="550404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94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2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532390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53831" y="4927540"/>
            <a:ext cx="4905345" cy="303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89449" y="4969826"/>
            <a:ext cx="4450051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79" y="4979982"/>
            <a:ext cx="185918" cy="18591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97" y="4982300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224312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2539246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19684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3511781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15058" y="4685173"/>
            <a:ext cx="287496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3813435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Got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assword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6045"/>
              </p:ext>
            </p:extLst>
          </p:nvPr>
        </p:nvGraphicFramePr>
        <p:xfrm>
          <a:off x="1559860" y="1176186"/>
          <a:ext cx="10367683" cy="55149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something.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2016-10-04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interfaces for contact add, remove and request.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Modified</a:t>
                      </a:r>
                      <a:r>
                        <a:rPr lang="en-US" altLang="ko-KR" baseline="0" dirty="0" smtClean="0"/>
                        <a:t> a search interface in the chat room.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‘For got password’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Added a</a:t>
                      </a:r>
                      <a:r>
                        <a:rPr lang="en-US" altLang="ko-KR" baseline="0" dirty="0" smtClean="0"/>
                        <a:t> previous page button on the Sign-up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Changed</a:t>
                      </a:r>
                      <a:r>
                        <a:rPr lang="en-US" altLang="ko-KR" baseline="0" dirty="0" smtClean="0"/>
                        <a:t> a button label </a:t>
                      </a:r>
                      <a:r>
                        <a:rPr kumimoji="1" lang="en-US" altLang="ko-KR" baseline="0" dirty="0" smtClean="0"/>
                        <a:t>‘Send password reset email’ to ‘Reset password’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contents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Replaced</a:t>
                      </a:r>
                      <a:r>
                        <a:rPr lang="en-US" altLang="ko-KR" baseline="0" smtClean="0"/>
                        <a:t> ‘Request </a:t>
                      </a:r>
                      <a:r>
                        <a:rPr lang="en-US" altLang="ko-KR" baseline="0" dirty="0" smtClean="0"/>
                        <a:t>for account verification’ from ‘Reset password’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3091" y="1425387"/>
            <a:ext cx="7200000" cy="4320000"/>
            <a:chOff x="2493091" y="1425387"/>
            <a:chExt cx="7200000" cy="4320000"/>
          </a:xfrm>
        </p:grpSpPr>
        <p:sp>
          <p:nvSpPr>
            <p:cNvPr id="2" name="직사각형 1"/>
            <p:cNvSpPr/>
            <p:nvPr/>
          </p:nvSpPr>
          <p:spPr>
            <a:xfrm>
              <a:off x="2493091" y="1425387"/>
              <a:ext cx="720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13091" y="1762927"/>
              <a:ext cx="2160000" cy="111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Logo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55613" y="5288932"/>
              <a:ext cx="2876400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Sign up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 or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For got password</a:t>
              </a:r>
              <a:endParaRPr kumimoji="1"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00083" y="4560753"/>
              <a:ext cx="1786019" cy="463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Sign In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472721" y="5158476"/>
              <a:ext cx="32407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657053" y="3465943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57052" y="382398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assword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57053" y="4138916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55613" y="315230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 smtClean="0">
                  <a:solidFill>
                    <a:schemeClr val="tx1"/>
                  </a:solidFill>
                </a:rPr>
                <a:t>Email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Request for account verification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1110" y="214068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0650" y="3734160"/>
            <a:ext cx="2875419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Sorry, Can’t find that username </a:t>
            </a:r>
            <a:r>
              <a:rPr kumimoji="1" lang="en-US" altLang="ko-KR" sz="1200" smtClean="0">
                <a:solidFill>
                  <a:srgbClr val="FF0000"/>
                </a:solidFill>
              </a:rPr>
              <a:t>and email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Password(cont.)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1110" y="2140681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650" y="373415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23701</TotalTime>
  <Words>1026</Words>
  <Application>Microsoft Macintosh PowerPoint</Application>
  <PresentationFormat>와이드스크린</PresentationFormat>
  <Paragraphs>367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181</cp:revision>
  <dcterms:created xsi:type="dcterms:W3CDTF">2016-08-25T06:48:23Z</dcterms:created>
  <dcterms:modified xsi:type="dcterms:W3CDTF">2016-12-21T12:03:36Z</dcterms:modified>
</cp:coreProperties>
</file>