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8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660-CC4B-4AFE-9118-9737B385FA9F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495F-083B-43DA-BC7E-8D8BC38C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Openfire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XMPP </a:t>
            </a:r>
            <a:r>
              <a:rPr lang="ko-KR" altLang="en-US" dirty="0"/>
              <a:t>프로토콜을 사용하는</a:t>
            </a:r>
            <a:r>
              <a:rPr lang="en-US" altLang="ko-KR" dirty="0"/>
              <a:t> </a:t>
            </a:r>
            <a:r>
              <a:rPr lang="ko-KR" altLang="en-US" dirty="0"/>
              <a:t>기반 서버</a:t>
            </a:r>
            <a:r>
              <a:rPr lang="en-US" altLang="ko-KR" dirty="0"/>
              <a:t>/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 smtClean="0"/>
              <a:t>유저를 등록 로그인후 접속한 유저목록에서 유저를 선택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대화를 할 수 있는 기능이 있음</a:t>
            </a:r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용 클라이언트 오픈소스인 </a:t>
            </a:r>
            <a:r>
              <a:rPr lang="en-US" altLang="ko-KR" dirty="0"/>
              <a:t>Spark</a:t>
            </a:r>
            <a:r>
              <a:rPr lang="ko-KR" altLang="en-US" dirty="0"/>
              <a:t>를 참조 하면 좋음</a:t>
            </a:r>
          </a:p>
        </p:txBody>
      </p:sp>
    </p:spTree>
    <p:extLst>
      <p:ext uri="{BB962C8B-B14F-4D97-AF65-F5344CB8AC3E}">
        <p14:creationId xmlns:p14="http://schemas.microsoft.com/office/powerpoint/2010/main" val="38283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트래픽이 많은 웹사이트를 위해 네트워크 확장성을 주목적으로 설계한 경량 </a:t>
            </a:r>
            <a:r>
              <a:rPr lang="en-US" altLang="ko-KR" dirty="0"/>
              <a:t>HTTP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아파치 웹 서버를 대체할 대안으로 급부상 중</a:t>
            </a:r>
            <a:endParaRPr lang="en-US" altLang="ko-KR" dirty="0"/>
          </a:p>
          <a:p>
            <a:r>
              <a:rPr lang="ko-KR" altLang="en-US" dirty="0"/>
              <a:t>비동기 이벤트 기반 구조 </a:t>
            </a:r>
            <a:r>
              <a:rPr lang="en-US" altLang="ko-KR" dirty="0"/>
              <a:t>(</a:t>
            </a:r>
            <a:r>
              <a:rPr lang="ko-KR" altLang="en-US" dirty="0"/>
              <a:t>아파치는 스레드</a:t>
            </a:r>
            <a:r>
              <a:rPr lang="en-US" altLang="ko-KR" dirty="0"/>
              <a:t>/</a:t>
            </a:r>
            <a:r>
              <a:rPr lang="ko-KR" altLang="en-US" dirty="0"/>
              <a:t>프로세스 기반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사용한 곳</a:t>
            </a:r>
            <a:endParaRPr lang="en-US" altLang="ko-KR" dirty="0"/>
          </a:p>
          <a:p>
            <a:pPr lvl="1"/>
            <a:r>
              <a:rPr lang="en-US" altLang="ko-KR" dirty="0"/>
              <a:t>Facebook, </a:t>
            </a:r>
            <a:r>
              <a:rPr lang="en-US" altLang="ko-KR" dirty="0" err="1"/>
              <a:t>NetFlix</a:t>
            </a:r>
            <a:r>
              <a:rPr lang="en-US" altLang="ko-KR" dirty="0"/>
              <a:t>, WordPress, GitHub, Zynga, </a:t>
            </a:r>
            <a:r>
              <a:rPr lang="en-US" altLang="ko-KR" dirty="0" err="1"/>
              <a:t>Sourceforge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한국에서는 네이버 첫 페이지</a:t>
            </a:r>
            <a:r>
              <a:rPr lang="en-US" altLang="ko-KR" dirty="0"/>
              <a:t>, </a:t>
            </a:r>
            <a:r>
              <a:rPr lang="ko-KR" altLang="en-US" dirty="0"/>
              <a:t>카카오톡 공지사항 서버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Reference : http://ngix.org/en/docx/22</a:t>
            </a:r>
          </a:p>
        </p:txBody>
      </p:sp>
      <p:sp>
        <p:nvSpPr>
          <p:cNvPr id="5" name="AutoShape 4" descr="https://v2tmobile.net/wp-content/uploads/2014/12/nginx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50"/>
            <a:ext cx="2838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피진</a:t>
            </a:r>
            <a:r>
              <a:rPr lang="en-US" altLang="ko-KR" dirty="0" smtClean="0"/>
              <a:t>(Pidgin)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다양한 플랫폼을 지원하는 인스턴트 </a:t>
            </a:r>
            <a:r>
              <a:rPr lang="ko-KR" altLang="en-US" sz="2400" dirty="0" err="1" smtClean="0"/>
              <a:t>메시징</a:t>
            </a:r>
            <a:r>
              <a:rPr lang="ko-KR" altLang="en-US" sz="2400" dirty="0" smtClean="0"/>
              <a:t> 클라이언트 소프트웨어</a:t>
            </a:r>
            <a:endParaRPr lang="en-US" altLang="ko-KR" sz="2400" dirty="0" smtClean="0"/>
          </a:p>
          <a:p>
            <a:r>
              <a:rPr lang="en-US" altLang="ko-KR" sz="2400" dirty="0" smtClean="0"/>
              <a:t>Pidgin</a:t>
            </a:r>
            <a:r>
              <a:rPr lang="ko-KR" altLang="en-US" sz="2400" dirty="0" smtClean="0"/>
              <a:t>을 이용하면 여러 인스턴트 </a:t>
            </a:r>
            <a:r>
              <a:rPr lang="ko-KR" altLang="en-US" sz="2400" dirty="0" err="1" smtClean="0"/>
              <a:t>메시징</a:t>
            </a:r>
            <a:r>
              <a:rPr lang="ko-KR" altLang="en-US" sz="2400" dirty="0" smtClean="0"/>
              <a:t> 서비스를 동시에 접속 할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지원 프로토콜 </a:t>
            </a:r>
            <a:r>
              <a:rPr lang="en-US" altLang="ko-KR" sz="2400" dirty="0" smtClean="0"/>
              <a:t>: XMPP, </a:t>
            </a:r>
            <a:r>
              <a:rPr lang="ko-KR" altLang="en-US" sz="2400" dirty="0" err="1" smtClean="0"/>
              <a:t>야후</a:t>
            </a:r>
            <a:r>
              <a:rPr lang="en-US" altLang="ko-KR" sz="2400" dirty="0" smtClean="0"/>
              <a:t>!, </a:t>
            </a:r>
            <a:r>
              <a:rPr lang="ko-KR" altLang="en-US" sz="2400" dirty="0" err="1" smtClean="0"/>
              <a:t>스카이프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네이트온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비공식 플러그인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70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126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Openfire</vt:lpstr>
      <vt:lpstr>PowerPoint 프레젠테이션</vt:lpstr>
      <vt:lpstr>피진(Pidgin)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태수</dc:creator>
  <cp:lastModifiedBy>happysmile.24h</cp:lastModifiedBy>
  <cp:revision>5</cp:revision>
  <dcterms:created xsi:type="dcterms:W3CDTF">2016-08-21T17:44:07Z</dcterms:created>
  <dcterms:modified xsi:type="dcterms:W3CDTF">2016-08-22T16:29:48Z</dcterms:modified>
</cp:coreProperties>
</file>