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4" r:id="rId3"/>
    <p:sldId id="263" r:id="rId4"/>
    <p:sldId id="265" r:id="rId5"/>
    <p:sldId id="281" r:id="rId6"/>
    <p:sldId id="282" r:id="rId7"/>
    <p:sldId id="266" r:id="rId8"/>
    <p:sldId id="267" r:id="rId9"/>
    <p:sldId id="268" r:id="rId10"/>
    <p:sldId id="269" r:id="rId11"/>
    <p:sldId id="278" r:id="rId12"/>
    <p:sldId id="279" r:id="rId13"/>
    <p:sldId id="28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21F2AE-ACF1-A048-BFEF-428E27541502}">
          <p14:sldIdLst>
            <p14:sldId id="260"/>
            <p14:sldId id="264"/>
            <p14:sldId id="263"/>
            <p14:sldId id="265"/>
            <p14:sldId id="281"/>
            <p14:sldId id="282"/>
            <p14:sldId id="266"/>
            <p14:sldId id="267"/>
            <p14:sldId id="268"/>
            <p14:sldId id="269"/>
            <p14:sldId id="278"/>
            <p14:sldId id="279"/>
            <p14:sldId id="280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hwan Bae" initials="JB" lastIdx="9" clrIdx="0">
    <p:extLst/>
  </p:cmAuthor>
  <p:cmAuthor id="2" name="Jeonghwan Bae" initials="JB [2]" lastIdx="1" clrIdx="1">
    <p:extLst/>
  </p:cmAuthor>
  <p:cmAuthor id="3" name="Jeonghwan Bae" initials="JB [3]" lastIdx="1" clrIdx="2">
    <p:extLst/>
  </p:cmAuthor>
  <p:cmAuthor id="4" name="Jeonghwan Bae" initials="JB [2] [2]" lastIdx="1" clrIdx="3">
    <p:extLst/>
  </p:cmAuthor>
  <p:cmAuthor id="5" name="Jeonghwan Bae" initials="JB [2]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9" autoAdjust="0"/>
    <p:restoredTop sz="84936"/>
  </p:normalViewPr>
  <p:slideViewPr>
    <p:cSldViewPr snapToGrid="0">
      <p:cViewPr>
        <p:scale>
          <a:sx n="90" d="100"/>
          <a:sy n="90" d="100"/>
        </p:scale>
        <p:origin x="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8-25T17:22:29.735" idx="1">
    <p:pos x="4750" y="2927"/>
    <p:text>서비스 이용약관 &amp; 개인정보 보호 정책 필요.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20:29:44.172" idx="4">
    <p:pos x="4658" y="2114"/>
    <p:text>표시 내용 미정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9T16:53:39.382" idx="2">
    <p:pos x="6202" y="2134"/>
    <p:text>name&amp;status message 글자 수 제한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A8F0-6258-3347-BD1B-F58EE29071D0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5F153-0E7A-4A4E-95CD-79283FF25D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24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Email,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Password</a:t>
            </a:r>
            <a:r>
              <a:rPr kumimoji="1" lang="ko-KR" altLang="en-US" dirty="0" smtClean="0"/>
              <a:t>입력 후  </a:t>
            </a:r>
            <a:r>
              <a:rPr kumimoji="1" lang="en-US" altLang="ko-KR" dirty="0" smtClean="0"/>
              <a:t>“Sign In”</a:t>
            </a:r>
            <a:r>
              <a:rPr kumimoji="1" lang="ko-KR" altLang="en-US" dirty="0" smtClean="0"/>
              <a:t> 버튼 클릭 </a:t>
            </a:r>
            <a:r>
              <a:rPr kumimoji="1" lang="en-US" altLang="ko-KR" dirty="0" smtClean="0"/>
              <a:t>or Enter</a:t>
            </a:r>
            <a:r>
              <a:rPr kumimoji="1" lang="ko-KR" altLang="en-US" dirty="0" smtClean="0"/>
              <a:t> 키 입력으로 접속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클릭 시 사용자 등록 화면으로 전환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“For got password”</a:t>
            </a:r>
            <a:r>
              <a:rPr kumimoji="1" lang="ko-KR" altLang="en-US" dirty="0" smtClean="0"/>
              <a:t>로 비밀번호 찾기 및 변경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10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요청된 목록을 보여주며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이름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요청 메시지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축약된 메시지</a:t>
            </a:r>
            <a:r>
              <a:rPr kumimoji="1" lang="en-US" altLang="ko-KR" baseline="0" dirty="0" smtClean="0"/>
              <a:t>),</a:t>
            </a:r>
            <a:r>
              <a:rPr kumimoji="1" lang="ko-KR" altLang="en-US" baseline="0" dirty="0" smtClean="0"/>
              <a:t> 승낙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거절 버튼이 함께 표시된다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요청된 목록중 임의의 요청을 클릭하면 요청 메시지 전체를 볼 수 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64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대화상대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알람 설정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메뉴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검색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 창은 </a:t>
            </a:r>
            <a:r>
              <a:rPr kumimoji="1" lang="en-US" altLang="ko-KR" baseline="0" dirty="0" smtClean="0"/>
              <a:t>show/hide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복사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백업</a:t>
            </a:r>
            <a:r>
              <a:rPr kumimoji="1" lang="en-US" altLang="ko-KR" baseline="0" dirty="0" smtClean="0"/>
              <a:t>(backup? export?)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나가기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 내용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전송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75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324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비밀번호 변경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현재 비밀번호가 다를 경우 경고 메시지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새로운 비밀번호와 비밀번호 확인란의 비밀번호가 다를 경우 경고 메시지 표시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11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 설정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수신 팝업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 설정은 알림음 </a:t>
            </a:r>
            <a:r>
              <a:rPr kumimoji="1" lang="en-US" altLang="ko-KR" baseline="0" dirty="0" smtClean="0"/>
              <a:t>on/off</a:t>
            </a:r>
            <a:r>
              <a:rPr kumimoji="1" lang="ko-KR" altLang="en-US" baseline="0" dirty="0" smtClean="0"/>
              <a:t> 상태에 따라 </a:t>
            </a:r>
            <a:r>
              <a:rPr kumimoji="1" lang="en-US" altLang="ko-KR" baseline="0" dirty="0" smtClean="0"/>
              <a:t>enabled/disabled.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26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종료 버튼 클릭 시 백그라운드 동작 사용 유무 설정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706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프로그램 정보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로고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버전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73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Help </a:t>
            </a:r>
            <a:r>
              <a:rPr kumimoji="1" lang="ko-KR" altLang="en-US" baseline="0" dirty="0" smtClean="0"/>
              <a:t>클릭 시 웹페이지가 열리며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FAQ,</a:t>
            </a:r>
            <a:r>
              <a:rPr kumimoji="1" lang="ko-KR" altLang="en-US" baseline="0" dirty="0" smtClean="0"/>
              <a:t> 도움말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오픈소스 라이선스 사용 등 정보 표기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68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접속 해제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33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Username</a:t>
            </a:r>
            <a:r>
              <a:rPr kumimoji="1" lang="ko-KR" altLang="en-US" dirty="0" smtClean="0"/>
              <a:t>과</a:t>
            </a:r>
            <a:r>
              <a:rPr kumimoji="1" lang="en-US" altLang="ko-KR" baseline="0" dirty="0" smtClean="0"/>
              <a:t> Email </a:t>
            </a:r>
            <a:r>
              <a:rPr kumimoji="1" lang="ko-KR" altLang="en-US" baseline="0" dirty="0" smtClean="0"/>
              <a:t>입력 후 </a:t>
            </a:r>
            <a:r>
              <a:rPr kumimoji="1" lang="en-US" altLang="ko-KR" baseline="0" dirty="0" smtClean="0"/>
              <a:t>‘Send password reset email’</a:t>
            </a:r>
            <a:r>
              <a:rPr kumimoji="1" lang="ko-KR" altLang="en-US" baseline="0" dirty="0" smtClean="0"/>
              <a:t> 버튼 클릭</a:t>
            </a:r>
            <a:r>
              <a:rPr kumimoji="1" lang="en-US" altLang="ko-KR" baseline="0" dirty="0" smtClean="0"/>
              <a:t>.</a:t>
            </a:r>
          </a:p>
          <a:p>
            <a:pPr marL="0" indent="0">
              <a:buFont typeface="+mj-lt"/>
              <a:buNone/>
            </a:pPr>
            <a:r>
              <a:rPr kumimoji="1" lang="en-US" altLang="ko-KR" baseline="0" dirty="0" smtClean="0"/>
              <a:t>2.1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Username</a:t>
            </a:r>
            <a:r>
              <a:rPr kumimoji="1" lang="ko-KR" altLang="en-US" baseline="0" dirty="0" smtClean="0"/>
              <a:t>과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정보 확인되면 다음 페이지로 이동</a:t>
            </a:r>
            <a:r>
              <a:rPr kumimoji="1" lang="en-US" altLang="ko-KR" baseline="0" dirty="0" smtClean="0"/>
              <a:t>.</a:t>
            </a:r>
          </a:p>
          <a:p>
            <a:pPr marL="0" indent="0">
              <a:buFont typeface="+mj-lt"/>
              <a:buNone/>
            </a:pPr>
            <a:r>
              <a:rPr kumimoji="1" lang="en-US" altLang="ko-KR" baseline="0" dirty="0" smtClean="0"/>
              <a:t>2.2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Username</a:t>
            </a:r>
            <a:r>
              <a:rPr kumimoji="1" lang="ko-KR" altLang="en-US" baseline="0" dirty="0" smtClean="0"/>
              <a:t>과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정보 확인되지 않으면 안내메시지 표시</a:t>
            </a:r>
            <a:r>
              <a:rPr kumimoji="1" lang="en-US" altLang="ko-KR" baseline="0" dirty="0" smtClean="0"/>
              <a:t>(‘Sorry, Can’t find that username and email’)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76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baseline="0" dirty="0" smtClean="0"/>
              <a:t>새로운 비밀번호 입력</a:t>
            </a:r>
            <a:r>
              <a:rPr kumimoji="1"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baseline="0" dirty="0" smtClean="0"/>
              <a:t>’New password’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‘Confirm password’</a:t>
            </a:r>
            <a:r>
              <a:rPr kumimoji="1" lang="ko-KR" altLang="en-US" baseline="0" dirty="0" smtClean="0"/>
              <a:t> 값이 다를 경우 경고문구 표시</a:t>
            </a:r>
            <a:r>
              <a:rPr kumimoji="1"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baseline="0" dirty="0" smtClean="0"/>
              <a:t>‘Update password’</a:t>
            </a:r>
            <a:r>
              <a:rPr kumimoji="1" lang="ko-KR" altLang="en-US" baseline="0" dirty="0" smtClean="0"/>
              <a:t> 클릭 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비밀번호 변경</a:t>
            </a:r>
            <a:r>
              <a:rPr kumimoji="1"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baseline="0" dirty="0" smtClean="0"/>
              <a:t>Sign-in</a:t>
            </a:r>
            <a:r>
              <a:rPr kumimoji="1" lang="ko-KR" altLang="en-US" baseline="0" dirty="0" smtClean="0"/>
              <a:t> 화면으로 이동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83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사용 불가능한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인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입력된 두 비밀번호 다를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“terms of service”, “privacy policy”</a:t>
            </a:r>
            <a:r>
              <a:rPr kumimoji="1" lang="ko-KR" altLang="en-US" dirty="0" smtClean="0"/>
              <a:t> 클릭 시 해당 문서 보여 줌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버튼 클릭으로 사용자 등록되며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Sign In</a:t>
            </a:r>
            <a:r>
              <a:rPr kumimoji="1" lang="ko-KR" altLang="en-US" dirty="0" smtClean="0"/>
              <a:t>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23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로그인 후 최초화면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좌측에는 연락처가 기본으로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우측화면에 표시될 내용은 미정</a:t>
            </a:r>
            <a:r>
              <a:rPr kumimoji="1" lang="en-US" altLang="ko-KR" baseline="0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20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User</a:t>
            </a:r>
            <a:r>
              <a:rPr kumimoji="1" lang="en-US" altLang="ko-KR" baseline="0" dirty="0" smtClean="0"/>
              <a:t> information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1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목록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선택시 우측 화면에 해당 연락처 정보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추가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삭제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요청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더블클릭 시 대화창으로 전환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80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User Email</a:t>
            </a:r>
            <a:r>
              <a:rPr kumimoji="1" lang="ko-KR" altLang="en-US" baseline="0" dirty="0" smtClean="0"/>
              <a:t> 및 요청시 전달할 메시지 입력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상대 </a:t>
            </a:r>
            <a:r>
              <a:rPr kumimoji="1" lang="en-US" altLang="ko-KR" baseline="0" dirty="0" smtClean="0"/>
              <a:t>User Email</a:t>
            </a:r>
            <a:r>
              <a:rPr kumimoji="1" lang="ko-KR" altLang="en-US" baseline="0" dirty="0" smtClean="0"/>
              <a:t>을 모를 경우 연락처 검색 기능 사용가능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돋보기 버튼 클릭 시 </a:t>
            </a:r>
            <a:r>
              <a:rPr kumimoji="1" lang="en-US" altLang="ko-KR" baseline="0" dirty="0" smtClean="0"/>
              <a:t>’Contact Search Interface’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hide/show,</a:t>
            </a:r>
            <a:r>
              <a:rPr kumimoji="1" lang="ko-KR" altLang="en-US" baseline="0" dirty="0" smtClean="0"/>
              <a:t> 최초 상태는 </a:t>
            </a:r>
            <a:r>
              <a:rPr kumimoji="1" lang="en-US" altLang="ko-KR" baseline="0" dirty="0" smtClean="0"/>
              <a:t>hide.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검색란에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또는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이름 입력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검색어에 만족하는 결과를 검색란 하단에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결과에 표시된 연락처 클릭 시 해당 연락처</a:t>
            </a:r>
            <a:r>
              <a:rPr kumimoji="1" lang="en-US" altLang="ko-KR" baseline="0" dirty="0" smtClean="0"/>
              <a:t>(Email)</a:t>
            </a:r>
            <a:r>
              <a:rPr kumimoji="1" lang="ko-KR" altLang="en-US" baseline="0" dirty="0" smtClean="0"/>
              <a:t>이 </a:t>
            </a:r>
            <a:r>
              <a:rPr kumimoji="1" lang="en-US" altLang="ko-KR" baseline="0" dirty="0" smtClean="0"/>
              <a:t>‘User Email’</a:t>
            </a:r>
            <a:r>
              <a:rPr kumimoji="1" lang="ko-KR" altLang="en-US" baseline="0" dirty="0" smtClean="0"/>
              <a:t>란에 등록됨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0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삭제 버튼 클릭 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 목록 우측에 삭제 버튼 나타남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나타난 버튼 클릭 시 해당 연락처 삭제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00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9.png"/><Relationship Id="rId11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Coffee Beans Project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4800" dirty="0" smtClean="0">
                <a:solidFill>
                  <a:srgbClr val="496F74"/>
                </a:solidFill>
              </a:rPr>
              <a:t>GUI Design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1849191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8839"/>
              <a:gd name="adj4" fmla="val 159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Contacts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설명선 1[L] 84"/>
          <p:cNvSpPr/>
          <p:nvPr/>
        </p:nvSpPr>
        <p:spPr>
          <a:xfrm>
            <a:off x="442906" y="6122630"/>
            <a:ext cx="2050183" cy="414972"/>
          </a:xfrm>
          <a:prstGeom prst="borderCallout1">
            <a:avLst>
              <a:gd name="adj1" fmla="val 47914"/>
              <a:gd name="adj2" fmla="val 104167"/>
              <a:gd name="adj3" fmla="val -96425"/>
              <a:gd name="adj4" fmla="val 1156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Add/Remove/Requested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9" y="1913711"/>
            <a:ext cx="777308" cy="777308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483726" y="2968758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3726" y="3522732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93" name="타원 92"/>
          <p:cNvSpPr/>
          <p:nvPr/>
        </p:nvSpPr>
        <p:spPr>
          <a:xfrm>
            <a:off x="6799871" y="2330723"/>
            <a:ext cx="160549" cy="160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6799871" y="286103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User1</a:t>
            </a:r>
            <a:endParaRPr kumimoji="1"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799871" y="342656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78370" y="2257108"/>
            <a:ext cx="194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smtClean="0"/>
              <a:t>Offline</a:t>
            </a:r>
            <a:endParaRPr kumimoji="1"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483726" y="4094305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3725" y="465432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99871" y="399427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99871" y="4546599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2756023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7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Contacts-Add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615058" y="1493229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15059" y="180816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15058" y="3930866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15059" y="4245800"/>
            <a:ext cx="2874960" cy="5540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47230" y="5006813"/>
            <a:ext cx="2219564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Request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For Add Contact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82" y="1828337"/>
            <a:ext cx="247018" cy="24701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5615059" y="2207555"/>
            <a:ext cx="2874960" cy="16861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00337" y="2270650"/>
            <a:ext cx="2692837" cy="256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802300" y="2711656"/>
            <a:ext cx="1065445" cy="240955"/>
            <a:chOff x="2573914" y="2321879"/>
            <a:chExt cx="1608643" cy="30622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2" name="TextBox 25"/>
            <p:cNvSpPr txBox="1"/>
            <p:nvPr/>
          </p:nvSpPr>
          <p:spPr>
            <a:xfrm>
              <a:off x="3024317" y="2343903"/>
              <a:ext cx="1158240" cy="28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 smtClean="0"/>
                <a:t>User1</a:t>
              </a:r>
              <a:endParaRPr kumimoji="1" lang="ko-KR" altLang="en-US" sz="10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806410" y="3140456"/>
            <a:ext cx="1065445" cy="263551"/>
            <a:chOff x="2573914" y="2321879"/>
            <a:chExt cx="1608643" cy="334936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TextBox 25"/>
            <p:cNvSpPr txBox="1"/>
            <p:nvPr/>
          </p:nvSpPr>
          <p:spPr>
            <a:xfrm>
              <a:off x="3024317" y="2343903"/>
              <a:ext cx="1158240" cy="31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 smtClean="0"/>
                <a:t>User2</a:t>
              </a:r>
              <a:endParaRPr kumimoji="1" lang="ko-KR" altLang="en-US" sz="1000" dirty="0"/>
            </a:p>
          </p:txBody>
        </p:sp>
      </p:grpSp>
      <p:sp>
        <p:nvSpPr>
          <p:cNvPr id="76" name="설명선 1[L] 75"/>
          <p:cNvSpPr/>
          <p:nvPr/>
        </p:nvSpPr>
        <p:spPr>
          <a:xfrm>
            <a:off x="10017871" y="1828337"/>
            <a:ext cx="1342856" cy="414972"/>
          </a:xfrm>
          <a:prstGeom prst="borderCallout1">
            <a:avLst>
              <a:gd name="adj1" fmla="val 57930"/>
              <a:gd name="adj2" fmla="val -8230"/>
              <a:gd name="adj3" fmla="val 141272"/>
              <a:gd name="adj4" fmla="val -972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Contact Search Interface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22057" y="2132711"/>
            <a:ext cx="3070125" cy="1830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37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Contacts-Remove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3378575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2684268"/>
            <a:ext cx="286767" cy="286767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099987"/>
            <a:ext cx="286767" cy="28676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529404"/>
            <a:ext cx="286767" cy="28676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958615"/>
            <a:ext cx="286767" cy="28676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4388165"/>
            <a:ext cx="286767" cy="28676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4805691"/>
            <a:ext cx="286767" cy="286767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296857" y="2598871"/>
            <a:ext cx="384400" cy="2668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3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Contacts-Requested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150139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028909" y="1579507"/>
            <a:ext cx="4350617" cy="550404"/>
            <a:chOff x="5028909" y="1579507"/>
            <a:chExt cx="4350617" cy="550404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71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78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89" y="2418680"/>
            <a:ext cx="298355" cy="298355"/>
          </a:xfrm>
          <a:prstGeom prst="rect">
            <a:avLst/>
          </a:prstGeom>
        </p:spPr>
      </p:pic>
      <p:sp>
        <p:nvSpPr>
          <p:cNvPr id="80" name="TextBox 25"/>
          <p:cNvSpPr txBox="1"/>
          <p:nvPr/>
        </p:nvSpPr>
        <p:spPr>
          <a:xfrm>
            <a:off x="5603692" y="2440704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5028909" y="2292989"/>
            <a:ext cx="4350617" cy="99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4" y="2393919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550" y="2393919"/>
            <a:ext cx="360000" cy="360000"/>
          </a:xfrm>
          <a:prstGeom prst="rect">
            <a:avLst/>
          </a:prstGeom>
        </p:spPr>
      </p:pic>
      <p:sp>
        <p:nvSpPr>
          <p:cNvPr id="84" name="TextBox 25"/>
          <p:cNvSpPr txBox="1"/>
          <p:nvPr/>
        </p:nvSpPr>
        <p:spPr>
          <a:xfrm>
            <a:off x="5153289" y="29064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Blah blah</a:t>
            </a:r>
            <a:r>
              <a:rPr kumimoji="1" lang="mr-IN" altLang="ko-KR" sz="1200" dirty="0" smtClean="0"/>
              <a:t>…</a:t>
            </a:r>
            <a:endParaRPr kumimoji="1" lang="ko-KR" altLang="en-US" sz="12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5028909" y="3392856"/>
            <a:ext cx="4350617" cy="550404"/>
            <a:chOff x="5028909" y="1579507"/>
            <a:chExt cx="4350617" cy="550404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87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91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028909" y="4072918"/>
            <a:ext cx="4350617" cy="550404"/>
            <a:chOff x="5028909" y="1579507"/>
            <a:chExt cx="4350617" cy="550404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94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98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2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Chat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38617" y="31050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User2, User3</a:t>
            </a:r>
            <a:endParaRPr kumimoji="1"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8616" y="3534289"/>
            <a:ext cx="148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User4, User5, User6</a:t>
            </a:r>
            <a:endParaRPr kumimoji="1"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User7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72080"/>
              <a:gd name="adj4" fmla="val 2295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Chat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68714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064749"/>
            <a:ext cx="355783" cy="3557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493477"/>
            <a:ext cx="355783" cy="35578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719916" y="1425386"/>
            <a:ext cx="4973175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4819194" y="1520037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40" y="1520036"/>
            <a:ext cx="298355" cy="298355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4719917" y="5257061"/>
            <a:ext cx="4973174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a message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02" y="5360487"/>
            <a:ext cx="281474" cy="281474"/>
          </a:xfrm>
          <a:prstGeom prst="rect">
            <a:avLst/>
          </a:prstGeom>
        </p:spPr>
      </p:pic>
      <p:sp>
        <p:nvSpPr>
          <p:cNvPr id="18" name="사각형 설명선[R] 17"/>
          <p:cNvSpPr/>
          <p:nvPr/>
        </p:nvSpPr>
        <p:spPr>
          <a:xfrm>
            <a:off x="4980698" y="4184007"/>
            <a:ext cx="2043953" cy="282388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사각형 설명선[R] 71"/>
          <p:cNvSpPr/>
          <p:nvPr/>
        </p:nvSpPr>
        <p:spPr>
          <a:xfrm flipH="1">
            <a:off x="7510151" y="4532390"/>
            <a:ext cx="1925588" cy="266035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11874" y="1786931"/>
            <a:ext cx="1381217" cy="131789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311873" y="1791396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Search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11872" y="2124317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Copy 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311870" y="2444829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Backup messages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11869" y="2776372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Leave room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44" y="1557891"/>
            <a:ext cx="215730" cy="2157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53831" y="4927540"/>
            <a:ext cx="4905345" cy="303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89449" y="4969826"/>
            <a:ext cx="4450051" cy="211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79" y="4979982"/>
            <a:ext cx="185918" cy="18591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97" y="4982300"/>
            <a:ext cx="183600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Profile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07617" y="2307595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- Account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15058" y="2224312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15059" y="2539246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15058" y="3196847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15059" y="3511781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07617" y="2682929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15058" y="4685173"/>
            <a:ext cx="2874961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Update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5058" y="3813435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03654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Notifications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03833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20494" y="3645790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Tones</a:t>
            </a:r>
            <a:endParaRPr kumimoji="1"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11227" y="3038336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Alerts</a:t>
            </a:r>
            <a:endParaRPr kumimoji="1"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2882252"/>
            <a:ext cx="556789" cy="556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4194903"/>
            <a:ext cx="211589" cy="2115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34999" y="4194903"/>
            <a:ext cx="1443037" cy="2115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90" y="4217607"/>
            <a:ext cx="194757" cy="194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3505894"/>
            <a:ext cx="556789" cy="5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652232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Desktop Settings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41134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7310" y="3153052"/>
            <a:ext cx="302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Background operation when click the close button</a:t>
            </a:r>
            <a:endParaRPr kumimoji="1"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91" y="3001685"/>
            <a:ext cx="556789" cy="55678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791040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26503" y="1794912"/>
            <a:ext cx="2160000" cy="11161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Logo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5556" y="321874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Version</a:t>
            </a:r>
            <a:endParaRPr kumimoji="1"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79323" y="3168735"/>
            <a:ext cx="11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smtClean="0"/>
              <a:t>0.0.0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65556" y="3707297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Contacts</a:t>
            </a:r>
            <a:endParaRPr kumimoji="1"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27663" y="3645346"/>
            <a:ext cx="205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 smtClean="0"/>
              <a:t>contacts@mail.com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3424" y="533142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70C0"/>
                </a:solidFill>
              </a:rPr>
              <a:t>Open Source</a:t>
            </a:r>
            <a:endParaRPr kumimoji="1"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Contents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93092" y="1320343"/>
            <a:ext cx="5539306" cy="5151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Revision History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Got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assword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Up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Information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Contacts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 Settings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out</a:t>
            </a: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Help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163092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– Sign Out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530431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015753" y="3099368"/>
            <a:ext cx="5759845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Revision History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55927"/>
              </p:ext>
            </p:extLst>
          </p:nvPr>
        </p:nvGraphicFramePr>
        <p:xfrm>
          <a:off x="1559860" y="1176186"/>
          <a:ext cx="10367683" cy="56820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91921"/>
                <a:gridCol w="1390428"/>
                <a:gridCol w="4927811"/>
                <a:gridCol w="1457523"/>
              </a:tblGrid>
              <a:tr h="3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Reason For</a:t>
                      </a:r>
                      <a:r>
                        <a:rPr lang="en-US" altLang="ko-KR" baseline="0" dirty="0" smtClean="0"/>
                        <a:t> Changes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2016-08-29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Initial</a:t>
                      </a:r>
                      <a:r>
                        <a:rPr lang="en-US" altLang="ko-KR" baseline="0" dirty="0" smtClean="0"/>
                        <a:t> Version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2016-09-01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Updated something.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2016-10-04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r>
                        <a:rPr lang="en-US" altLang="ko-KR" baseline="0" dirty="0" smtClean="0"/>
                        <a:t>ed interfaces for contact add, remove and request.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Modified</a:t>
                      </a:r>
                      <a:r>
                        <a:rPr lang="en-US" altLang="ko-KR" baseline="0" dirty="0" smtClean="0"/>
                        <a:t> a search interface in the chat room.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2016-12-07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r>
                        <a:rPr lang="en-US" altLang="ko-KR" baseline="0" dirty="0" smtClean="0"/>
                        <a:t>ed ‘For got password’ page.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Added a</a:t>
                      </a:r>
                      <a:r>
                        <a:rPr lang="en-US" altLang="ko-KR" baseline="0" dirty="0" smtClean="0"/>
                        <a:t> previous page button on the Sign-up page.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2016-12-08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Changed</a:t>
                      </a:r>
                      <a:r>
                        <a:rPr lang="en-US" altLang="ko-KR" baseline="0" dirty="0" smtClean="0"/>
                        <a:t> a button label </a:t>
                      </a:r>
                      <a:r>
                        <a:rPr kumimoji="1" lang="en-US" altLang="ko-KR" baseline="0" dirty="0" smtClean="0"/>
                        <a:t>‘Send password reset email’ to ‘Reset password’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0.5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Updated contents</a:t>
                      </a:r>
                      <a:r>
                        <a:rPr lang="en-US" altLang="ko-KR" baseline="0" dirty="0" smtClean="0"/>
                        <a:t> table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In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3091" y="1425387"/>
            <a:ext cx="7200000" cy="4320000"/>
            <a:chOff x="2493091" y="1425387"/>
            <a:chExt cx="7200000" cy="4320000"/>
          </a:xfrm>
        </p:grpSpPr>
        <p:sp>
          <p:nvSpPr>
            <p:cNvPr id="2" name="직사각형 1"/>
            <p:cNvSpPr/>
            <p:nvPr/>
          </p:nvSpPr>
          <p:spPr>
            <a:xfrm>
              <a:off x="2493091" y="1425387"/>
              <a:ext cx="7200000" cy="4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13091" y="1762927"/>
              <a:ext cx="2160000" cy="1116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Logo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55613" y="5288932"/>
              <a:ext cx="2876400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Sign up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 or </a:t>
              </a:r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For got password</a:t>
              </a:r>
              <a:endParaRPr kumimoji="1"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00083" y="4560753"/>
              <a:ext cx="1786019" cy="463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Sign In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[R] 13"/>
            <p:cNvCxnSpPr/>
            <p:nvPr/>
          </p:nvCxnSpPr>
          <p:spPr>
            <a:xfrm>
              <a:off x="4472721" y="5158476"/>
              <a:ext cx="324074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657053" y="3465943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657052" y="382398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>
                  <a:solidFill>
                    <a:schemeClr val="tx1"/>
                  </a:solidFill>
                </a:rPr>
                <a:t>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assword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57053" y="4138916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55613" y="315230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 smtClean="0">
                  <a:solidFill>
                    <a:schemeClr val="tx1"/>
                  </a:solidFill>
                </a:rPr>
                <a:t>Email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For Got Password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1110" y="2964016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61111" y="3278950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0651" y="4192599"/>
            <a:ext cx="28754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Reset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06" y="1608267"/>
            <a:ext cx="375278" cy="37527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61110" y="2140681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1111" y="245561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0650" y="3734160"/>
            <a:ext cx="2875419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Sorry, Can’t find that username </a:t>
            </a:r>
            <a:r>
              <a:rPr kumimoji="1" lang="en-US" altLang="ko-KR" sz="1200" smtClean="0">
                <a:solidFill>
                  <a:srgbClr val="FF0000"/>
                </a:solidFill>
              </a:rPr>
              <a:t>and email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For Got Password(cont.)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1110" y="2964016"/>
            <a:ext cx="2874959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61111" y="3278950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0651" y="4192599"/>
            <a:ext cx="28754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Update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1110" y="2140681"/>
            <a:ext cx="2874959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1111" y="245561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0650" y="3734159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Up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61570" y="1467930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7679" y="5166161"/>
            <a:ext cx="17860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Up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1571" y="4574056"/>
            <a:ext cx="291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By clicking “Sing Up”, you agree to our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terms of service</a:t>
            </a:r>
            <a:r>
              <a:rPr kumimoji="1" lang="en-US" altLang="ko-KR" sz="1200" dirty="0" smtClean="0"/>
              <a:t> and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privacy policy</a:t>
            </a:r>
            <a:r>
              <a:rPr kumimoji="1" lang="en-US" altLang="ko-KR" sz="1200" dirty="0" smtClean="0"/>
              <a:t>.</a:t>
            </a:r>
            <a:endParaRPr kumimoji="1"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4761571" y="178286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61570" y="2168471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61571" y="248340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61570" y="3061608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Create a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61571" y="3376542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61570" y="37130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your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61571" y="402793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61570" y="43153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570" y="2725507"/>
            <a:ext cx="2160000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Email is invalid </a:t>
            </a:r>
            <a:r>
              <a:rPr kumimoji="1" lang="en-US" altLang="ko-KR" sz="1200" smtClean="0">
                <a:solidFill>
                  <a:srgbClr val="FF0000"/>
                </a:solidFill>
              </a:rPr>
              <a:t>or already taken.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06" y="1608267"/>
            <a:ext cx="375278" cy="3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Main Page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9" name="타원 6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3" name="타원 7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7" name="타원 7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5" name="타원 8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89" name="직선 연결선[R] 88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직선 연결선[R] 91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User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설명선 1[L] 53"/>
          <p:cNvSpPr/>
          <p:nvPr/>
        </p:nvSpPr>
        <p:spPr>
          <a:xfrm>
            <a:off x="790844" y="1490916"/>
            <a:ext cx="1183341" cy="414972"/>
          </a:xfrm>
          <a:prstGeom prst="borderCallout1">
            <a:avLst>
              <a:gd name="adj1" fmla="val 47914"/>
              <a:gd name="adj2" fmla="val 104167"/>
              <a:gd name="adj3" fmla="val 44450"/>
              <a:gd name="adj4" fmla="val 1355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User info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93575" y="1366385"/>
            <a:ext cx="2420471" cy="57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7" name="타원 6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1" name="타원 7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타원 7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9" name="타원 7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3" name="타원 8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7" name="타원 8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91" name="직선 연결선[R] 90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4" name="직선 연결선[R] 93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ᅡᆷ각삼각 템플릿" id="{7AF9B181-8D3E-D548-866C-C50126AF3210}" vid="{DF6B54AC-0583-0F49-8919-7807BF0A9E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삼각삼각 템플릿</Template>
  <TotalTime>23609</TotalTime>
  <Words>1008</Words>
  <Application>Microsoft Macintosh PowerPoint</Application>
  <PresentationFormat>와이드스크린</PresentationFormat>
  <Paragraphs>363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KoPub돋움체 Medium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Bae</dc:creator>
  <cp:lastModifiedBy>Jeonghwan Bae</cp:lastModifiedBy>
  <cp:revision>177</cp:revision>
  <dcterms:created xsi:type="dcterms:W3CDTF">2016-08-25T06:48:23Z</dcterms:created>
  <dcterms:modified xsi:type="dcterms:W3CDTF">2016-12-08T07:36:20Z</dcterms:modified>
</cp:coreProperties>
</file>