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21F2AE-ACF1-A048-BFEF-428E27541502}">
          <p14:sldIdLst>
            <p14:sldId id="260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hwan Bae" initials="JB" lastIdx="9" clrIdx="0">
    <p:extLst/>
  </p:cmAuthor>
  <p:cmAuthor id="2" name="Jeonghwan Bae" initials="JB [2]" lastIdx="1" clrIdx="1">
    <p:extLst/>
  </p:cmAuthor>
  <p:cmAuthor id="3" name="Jeonghwan Bae" initials="JB [3]" lastIdx="1" clrIdx="2">
    <p:extLst/>
  </p:cmAuthor>
  <p:cmAuthor id="4" name="Jeonghwan Bae" initials="JB [2] [2]" lastIdx="1" clrIdx="3">
    <p:extLst/>
  </p:cmAuthor>
  <p:cmAuthor id="5" name="Jeonghwan Bae" initials="JB [2]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 autoAdjust="0"/>
    <p:restoredTop sz="84936"/>
  </p:normalViewPr>
  <p:slideViewPr>
    <p:cSldViewPr snapToGrid="0">
      <p:cViewPr>
        <p:scale>
          <a:sx n="90" d="100"/>
          <a:sy n="90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5T17:14:45.346" idx="1">
    <p:pos x="4456" y="3321"/>
    <p:text>비밀번호 찾기 기능 추가 필요.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8-25T17:22:29.735" idx="1">
    <p:pos x="4750" y="2927"/>
    <p:text>서비스 이용약관 &amp; 개인정보 보호 정책 필요.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20:29:44.172" idx="4">
    <p:pos x="4658" y="2114"/>
    <p:text>표시 내용 미정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9T16:53:39.382" idx="2">
    <p:pos x="6202" y="2134"/>
    <p:text>name&amp;status message 글자 수 제한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A8F0-6258-3347-BD1B-F58EE29071D0}" type="datetimeFigureOut">
              <a:rPr kumimoji="1" lang="ko-KR" altLang="en-US" smtClean="0"/>
              <a:t>2016. 9. 27.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5F153-0E7A-4A4E-95CD-79283FF25D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24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Email,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Password</a:t>
            </a:r>
            <a:r>
              <a:rPr kumimoji="1" lang="ko-KR" altLang="en-US" dirty="0" smtClean="0"/>
              <a:t>입력 후  </a:t>
            </a:r>
            <a:r>
              <a:rPr kumimoji="1" lang="en-US" altLang="ko-KR" dirty="0" smtClean="0"/>
              <a:t>“Sign In”</a:t>
            </a:r>
            <a:r>
              <a:rPr kumimoji="1" lang="ko-KR" altLang="en-US" dirty="0" smtClean="0"/>
              <a:t> 버튼 클릭 </a:t>
            </a:r>
            <a:r>
              <a:rPr kumimoji="1" lang="en-US" altLang="ko-KR" dirty="0" smtClean="0"/>
              <a:t>or Enter</a:t>
            </a:r>
            <a:r>
              <a:rPr kumimoji="1" lang="ko-KR" altLang="en-US" dirty="0" smtClean="0"/>
              <a:t> 키 입력으로 접속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클릭 시 사용자 등록 화면으로 전환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“For got password”</a:t>
            </a:r>
            <a:r>
              <a:rPr kumimoji="1" lang="ko-KR" altLang="en-US" dirty="0" smtClean="0"/>
              <a:t>로 비밀번호 찾기 및 변경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10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종료 버튼 클릭 시 백그라운드 동작 사용 유무 설정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706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프로그램 정보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로고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버전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73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Help </a:t>
            </a:r>
            <a:r>
              <a:rPr kumimoji="1" lang="ko-KR" altLang="en-US" baseline="0" dirty="0" smtClean="0"/>
              <a:t>클릭 시 웹페이지가 열리며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FAQ,</a:t>
            </a:r>
            <a:r>
              <a:rPr kumimoji="1" lang="ko-KR" altLang="en-US" baseline="0" dirty="0" smtClean="0"/>
              <a:t> 도움말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오픈소스 라이선스 사용 등 정보 표기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683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접속 해제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33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사용 불가능한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인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입력된 두 비밀번호 다를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“terms of service”, “privacy policy”</a:t>
            </a:r>
            <a:r>
              <a:rPr kumimoji="1" lang="ko-KR" altLang="en-US" dirty="0" smtClean="0"/>
              <a:t> 클릭 시 해당 문서 보여 줌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버튼 클릭으로 사용자 등록되며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Sign In</a:t>
            </a:r>
            <a:r>
              <a:rPr kumimoji="1" lang="ko-KR" altLang="en-US" dirty="0" smtClean="0"/>
              <a:t>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23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로그인 후 최초화면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좌측에는 연락처가 기본으로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우측화면에 표시될 내용은 미정</a:t>
            </a:r>
            <a:r>
              <a:rPr kumimoji="1" lang="en-US" altLang="ko-KR" baseline="0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20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User</a:t>
            </a:r>
            <a:r>
              <a:rPr kumimoji="1" lang="en-US" altLang="ko-KR" baseline="0" dirty="0" smtClean="0"/>
              <a:t> information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1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목록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선택시 우측 화면에 해당 연락처 정보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추가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삭제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요청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더블클릭 시 대화창으로 전환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80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대화상대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알람 설정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메뉴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검색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 창은 </a:t>
            </a:r>
            <a:r>
              <a:rPr kumimoji="1" lang="en-US" altLang="ko-KR" baseline="0" dirty="0" smtClean="0"/>
              <a:t>show/hide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복사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백업</a:t>
            </a:r>
            <a:r>
              <a:rPr kumimoji="1" lang="en-US" altLang="ko-KR" baseline="0" dirty="0" smtClean="0"/>
              <a:t>(backup? export?)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나가기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 내용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전송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75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32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비밀번호 변경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현재 비밀번호가 다를 경우 경고 메시지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새로운 비밀번호와 비밀번호 확인란의 비밀번호가 다를 경우 경고 메시지 표시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1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 설정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수신 팝업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 설정은 알림음 </a:t>
            </a:r>
            <a:r>
              <a:rPr kumimoji="1" lang="en-US" altLang="ko-KR" baseline="0" dirty="0" smtClean="0"/>
              <a:t>on/off</a:t>
            </a:r>
            <a:r>
              <a:rPr kumimoji="1" lang="ko-KR" altLang="en-US" baseline="0" dirty="0" smtClean="0"/>
              <a:t> 상태에 따라 </a:t>
            </a:r>
            <a:r>
              <a:rPr kumimoji="1" lang="en-US" altLang="ko-KR" baseline="0" dirty="0" smtClean="0"/>
              <a:t>enabled/disabled.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2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2016. 9. 27.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2016. 9. 27.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2016. 9. 27.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2016. 9. 27.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2016. 9. 27.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2016. 9. 27.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2016. 9. 27.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2016. 9. 27.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8.png"/><Relationship Id="rId11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Coffee Beans Project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4800" dirty="0" smtClean="0">
                <a:solidFill>
                  <a:srgbClr val="496F74"/>
                </a:solidFill>
              </a:rPr>
              <a:t>GUI Design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Profile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07617" y="2307595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- Account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15058" y="2784054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15059" y="3098988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15058" y="3756589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15059" y="407152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07617" y="2682929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15058" y="1811519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Old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5059" y="212645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72938" y="4966817"/>
            <a:ext cx="1617081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Update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5058" y="4373177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15058" y="2424496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03654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Notifications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03833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20494" y="3645790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Tones</a:t>
            </a:r>
            <a:endParaRPr kumimoji="1"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11227" y="3038336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Alerts</a:t>
            </a:r>
            <a:endParaRPr kumimoji="1"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2882252"/>
            <a:ext cx="556789" cy="556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4194903"/>
            <a:ext cx="211589" cy="2115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34999" y="4194903"/>
            <a:ext cx="1443037" cy="2115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90" y="4217607"/>
            <a:ext cx="194757" cy="194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3505894"/>
            <a:ext cx="556789" cy="5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652232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Desktop Settings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41134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7310" y="3153052"/>
            <a:ext cx="302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Background operation when click the close button</a:t>
            </a:r>
            <a:endParaRPr kumimoji="1"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91" y="3001685"/>
            <a:ext cx="556789" cy="55678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791040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26503" y="1794912"/>
            <a:ext cx="2160000" cy="11161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Logo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5556" y="321874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Version</a:t>
            </a:r>
            <a:endParaRPr kumimoji="1"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79323" y="3168735"/>
            <a:ext cx="11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smtClean="0"/>
              <a:t>0.0.0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65556" y="3707297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Contacts</a:t>
            </a:r>
            <a:endParaRPr kumimoji="1"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27663" y="3645346"/>
            <a:ext cx="205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 smtClean="0"/>
              <a:t>contacts@mail.com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3424" y="533142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70C0"/>
                </a:solidFill>
              </a:rPr>
              <a:t>Open Source</a:t>
            </a:r>
            <a:endParaRPr kumimoji="1"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Help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163092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– Sign Out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530431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015753" y="3099368"/>
            <a:ext cx="5759845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Contents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93092" y="1320343"/>
            <a:ext cx="5539306" cy="5151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Revision History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In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Up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Information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Contacts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 Settings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out</a:t>
            </a: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Revision History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2601"/>
              </p:ext>
            </p:extLst>
          </p:nvPr>
        </p:nvGraphicFramePr>
        <p:xfrm>
          <a:off x="1559860" y="1338231"/>
          <a:ext cx="10367683" cy="520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921"/>
                <a:gridCol w="1390428"/>
                <a:gridCol w="4927811"/>
                <a:gridCol w="1457523"/>
              </a:tblGrid>
              <a:tr h="3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Reason For</a:t>
                      </a:r>
                      <a:r>
                        <a:rPr lang="en-US" altLang="ko-KR" baseline="0" dirty="0" smtClean="0"/>
                        <a:t> Changes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2016-08-29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Initial</a:t>
                      </a:r>
                      <a:r>
                        <a:rPr lang="en-US" altLang="ko-KR" baseline="0" dirty="0" smtClean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2016-09-01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Updated something.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In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3091" y="1425387"/>
            <a:ext cx="7200000" cy="4320000"/>
            <a:chOff x="2493091" y="1425387"/>
            <a:chExt cx="7200000" cy="4320000"/>
          </a:xfrm>
        </p:grpSpPr>
        <p:sp>
          <p:nvSpPr>
            <p:cNvPr id="2" name="직사각형 1"/>
            <p:cNvSpPr/>
            <p:nvPr/>
          </p:nvSpPr>
          <p:spPr>
            <a:xfrm>
              <a:off x="2493091" y="1425387"/>
              <a:ext cx="7200000" cy="4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13091" y="1762927"/>
              <a:ext cx="2160000" cy="1116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Logo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55613" y="5288932"/>
              <a:ext cx="2876400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Si</a:t>
              </a:r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gn</a:t>
              </a:r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 </a:t>
              </a:r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up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 or </a:t>
              </a:r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For got password</a:t>
              </a:r>
              <a:endParaRPr kumimoji="1"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00083" y="4560753"/>
              <a:ext cx="1786019" cy="463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Sign In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[R] 13"/>
            <p:cNvCxnSpPr/>
            <p:nvPr/>
          </p:nvCxnSpPr>
          <p:spPr>
            <a:xfrm>
              <a:off x="4472721" y="5158476"/>
              <a:ext cx="324074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657053" y="3465943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657052" y="382398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>
                  <a:solidFill>
                    <a:schemeClr val="tx1"/>
                  </a:solidFill>
                </a:rPr>
                <a:t>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assword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57053" y="4138916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55613" y="315230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 smtClean="0">
                  <a:solidFill>
                    <a:schemeClr val="tx1"/>
                  </a:solidFill>
                </a:rPr>
                <a:t>Email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Up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61570" y="1467930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7679" y="5166161"/>
            <a:ext cx="17860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Up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1571" y="4574056"/>
            <a:ext cx="291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By clicking “Sing Up”, you agree to our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terms of service</a:t>
            </a:r>
            <a:r>
              <a:rPr kumimoji="1" lang="en-US" altLang="ko-KR" sz="1200" dirty="0" smtClean="0"/>
              <a:t> and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privacy policy</a:t>
            </a:r>
            <a:r>
              <a:rPr kumimoji="1" lang="en-US" altLang="ko-KR" sz="1200" dirty="0" smtClean="0"/>
              <a:t>.</a:t>
            </a:r>
            <a:endParaRPr kumimoji="1"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4761571" y="178286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61570" y="2168471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61571" y="248340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61570" y="3061608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Create a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61571" y="3376542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61570" y="37130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your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61571" y="402793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61570" y="43153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570" y="2725507"/>
            <a:ext cx="2160000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Email is invalid </a:t>
            </a:r>
            <a:r>
              <a:rPr kumimoji="1" lang="en-US" altLang="ko-KR" sz="1200" smtClean="0">
                <a:solidFill>
                  <a:srgbClr val="FF0000"/>
                </a:solidFill>
              </a:rPr>
              <a:t>or already taken.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Main Page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9" name="타원 6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3" name="타원 7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7" name="타원 7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5" name="타원 8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89" name="직선 연결선[R] 88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직선 연결선[R] 91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User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설명선 1[L] 53"/>
          <p:cNvSpPr/>
          <p:nvPr/>
        </p:nvSpPr>
        <p:spPr>
          <a:xfrm>
            <a:off x="790844" y="1490916"/>
            <a:ext cx="1183341" cy="414972"/>
          </a:xfrm>
          <a:prstGeom prst="borderCallout1">
            <a:avLst>
              <a:gd name="adj1" fmla="val 47914"/>
              <a:gd name="adj2" fmla="val 104167"/>
              <a:gd name="adj3" fmla="val 44450"/>
              <a:gd name="adj4" fmla="val 1355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User info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93575" y="1366385"/>
            <a:ext cx="2420471" cy="57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7" name="타원 6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1" name="타원 7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타원 7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9" name="타원 7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3" name="타원 8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7" name="타원 8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91" name="직선 연결선[R] 90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4" name="직선 연결선[R] 93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1849191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8839"/>
              <a:gd name="adj4" fmla="val 159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Contacts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설명선 1[L] 84"/>
          <p:cNvSpPr/>
          <p:nvPr/>
        </p:nvSpPr>
        <p:spPr>
          <a:xfrm>
            <a:off x="465966" y="5973879"/>
            <a:ext cx="1863803" cy="414972"/>
          </a:xfrm>
          <a:prstGeom prst="borderCallout1">
            <a:avLst>
              <a:gd name="adj1" fmla="val 47914"/>
              <a:gd name="adj2" fmla="val 104167"/>
              <a:gd name="adj3" fmla="val -96425"/>
              <a:gd name="adj4" fmla="val 1156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Add/Remove/Request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9" y="1913711"/>
            <a:ext cx="777308" cy="777308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483726" y="2968758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3726" y="3522732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93" name="타원 92"/>
          <p:cNvSpPr/>
          <p:nvPr/>
        </p:nvSpPr>
        <p:spPr>
          <a:xfrm>
            <a:off x="6799871" y="2330723"/>
            <a:ext cx="160549" cy="160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6799871" y="286103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User1</a:t>
            </a:r>
            <a:endParaRPr kumimoji="1"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799871" y="342656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78370" y="2257108"/>
            <a:ext cx="194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smtClean="0"/>
              <a:t>Offline</a:t>
            </a:r>
            <a:endParaRPr kumimoji="1"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483726" y="4094305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3725" y="465432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99871" y="399427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99871" y="4546599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2756023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7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Chat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38617" y="31050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User2, User3</a:t>
            </a:r>
            <a:endParaRPr kumimoji="1"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8616" y="3534289"/>
            <a:ext cx="148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User4, User5, User6</a:t>
            </a:r>
            <a:endParaRPr kumimoji="1"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User7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72080"/>
              <a:gd name="adj4" fmla="val 2295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Chat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68714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064749"/>
            <a:ext cx="355783" cy="3557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493477"/>
            <a:ext cx="355783" cy="35578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719916" y="1425386"/>
            <a:ext cx="4973175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4819194" y="1520037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40" y="1520036"/>
            <a:ext cx="298355" cy="298355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4719917" y="5257061"/>
            <a:ext cx="4973174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a message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02" y="5360487"/>
            <a:ext cx="281474" cy="281474"/>
          </a:xfrm>
          <a:prstGeom prst="rect">
            <a:avLst/>
          </a:prstGeom>
        </p:spPr>
      </p:pic>
      <p:sp>
        <p:nvSpPr>
          <p:cNvPr id="18" name="사각형 설명선[R] 17"/>
          <p:cNvSpPr/>
          <p:nvPr/>
        </p:nvSpPr>
        <p:spPr>
          <a:xfrm>
            <a:off x="4980698" y="4184007"/>
            <a:ext cx="2043953" cy="282388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사각형 설명선[R] 71"/>
          <p:cNvSpPr/>
          <p:nvPr/>
        </p:nvSpPr>
        <p:spPr>
          <a:xfrm flipH="1">
            <a:off x="7510151" y="4698661"/>
            <a:ext cx="1925588" cy="266035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11874" y="1786931"/>
            <a:ext cx="1381217" cy="131789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76931" y="5004565"/>
            <a:ext cx="4883064" cy="211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311873" y="1791396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Search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11872" y="2124317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Copy 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311870" y="2444829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Backup messages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11869" y="2776372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Leave room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44" y="1557891"/>
            <a:ext cx="215730" cy="2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ᅡᆷ각삼각 템플릿" id="{7AF9B181-8D3E-D548-866C-C50126AF3210}" vid="{DF6B54AC-0583-0F49-8919-7807BF0A9E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삼각삼각 템플릿</Template>
  <TotalTime>23231</TotalTime>
  <Words>651</Words>
  <Application>Microsoft Macintosh PowerPoint</Application>
  <PresentationFormat>와이드스크린</PresentationFormat>
  <Paragraphs>271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KoPub돋움체 Medium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Bae</dc:creator>
  <cp:lastModifiedBy>Jeonghwan Bae</cp:lastModifiedBy>
  <cp:revision>144</cp:revision>
  <dcterms:created xsi:type="dcterms:W3CDTF">2016-08-25T06:48:23Z</dcterms:created>
  <dcterms:modified xsi:type="dcterms:W3CDTF">2016-09-27T09:47:46Z</dcterms:modified>
</cp:coreProperties>
</file>