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61" r:id="rId5"/>
    <p:sldId id="257" r:id="rId6"/>
    <p:sldId id="258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1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0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1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2CB1-7766-46D2-AD21-6E02ACC3B0CD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5E3C-9E9B-4543-AC7E-CDB2CA19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atista.com/statistics/258749/most-popular-global-mobile-messenger-app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5205" y="243960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ko-KR" altLang="ko-KR" dirty="0"/>
              <a:t>요즘 메신저의 새로운 혁신적인 </a:t>
            </a:r>
            <a:r>
              <a:rPr lang="ko-KR" altLang="ko-KR" dirty="0" smtClean="0"/>
              <a:t>서비스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ko-KR" dirty="0" err="1" smtClean="0"/>
              <a:t>보이스</a:t>
            </a:r>
            <a:r>
              <a:rPr lang="ko-KR" altLang="ko-KR" dirty="0" smtClean="0"/>
              <a:t> </a:t>
            </a:r>
            <a:r>
              <a:rPr lang="ko-KR" altLang="ko-KR" dirty="0"/>
              <a:t>와 비디오 채팅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ko-KR" dirty="0"/>
              <a:t>파일 공유 및 </a:t>
            </a:r>
            <a:r>
              <a:rPr lang="ko-KR" altLang="ko-KR" dirty="0" err="1"/>
              <a:t>클라우드</a:t>
            </a:r>
            <a:r>
              <a:rPr lang="ko-KR" altLang="ko-KR" dirty="0"/>
              <a:t> 연결과 </a:t>
            </a:r>
            <a:r>
              <a:rPr lang="en-US" altLang="ko-KR" dirty="0"/>
              <a:t>HD </a:t>
            </a:r>
            <a:r>
              <a:rPr lang="ko-KR" altLang="ko-KR" dirty="0"/>
              <a:t>비디오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ko-KR" dirty="0"/>
              <a:t>2016</a:t>
            </a:r>
            <a:r>
              <a:rPr lang="ko-KR" altLang="ko-KR" dirty="0"/>
              <a:t>년 </a:t>
            </a:r>
            <a:r>
              <a:rPr lang="en-US" altLang="ko-KR" dirty="0"/>
              <a:t>4</a:t>
            </a:r>
            <a:r>
              <a:rPr lang="ko-KR" altLang="ko-KR" dirty="0"/>
              <a:t>월 </a:t>
            </a:r>
            <a:r>
              <a:rPr lang="ko-KR" altLang="ko-KR" dirty="0" err="1"/>
              <a:t>인기있는</a:t>
            </a:r>
            <a:r>
              <a:rPr lang="ko-KR" altLang="ko-KR" dirty="0"/>
              <a:t> </a:t>
            </a:r>
            <a:r>
              <a:rPr lang="ko-KR" altLang="ko-KR" dirty="0" err="1"/>
              <a:t>모바일</a:t>
            </a:r>
            <a:r>
              <a:rPr lang="ko-KR" altLang="ko-KR" dirty="0"/>
              <a:t> </a:t>
            </a:r>
            <a:r>
              <a:rPr lang="ko-KR" altLang="ko-KR" dirty="0" smtClean="0"/>
              <a:t>메신저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ko-KR" dirty="0"/>
              <a:t>출처 </a:t>
            </a:r>
            <a:r>
              <a:rPr lang="en-US" altLang="ko-KR" dirty="0"/>
              <a:t>: </a:t>
            </a:r>
            <a:r>
              <a:rPr lang="en-US" altLang="ko-KR" u="sng" dirty="0">
                <a:hlinkClick r:id="rId2"/>
              </a:rPr>
              <a:t>http://www.statista.com/statistics/258749/most-popular-global-mobile-messenger-apps/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31391" y="2715260"/>
            <a:ext cx="5731510" cy="41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933450"/>
            <a:ext cx="5819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5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923925"/>
            <a:ext cx="5829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23925"/>
            <a:ext cx="5810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21" y="935380"/>
            <a:ext cx="3600450" cy="496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07" y="935380"/>
            <a:ext cx="3638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7" y="1056763"/>
            <a:ext cx="3638550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76" y="1056763"/>
            <a:ext cx="3629025" cy="4962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419" y="1056763"/>
            <a:ext cx="36290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9" y="1408796"/>
            <a:ext cx="5410200" cy="3990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85" y="1146858"/>
            <a:ext cx="63531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" y="655320"/>
            <a:ext cx="4381500" cy="507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4" y="688657"/>
            <a:ext cx="3619500" cy="499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644" y="707707"/>
            <a:ext cx="3629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0" y="631658"/>
            <a:ext cx="3629025" cy="496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942975"/>
            <a:ext cx="3619500" cy="497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95" y="942975"/>
            <a:ext cx="3638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923925"/>
            <a:ext cx="58674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938212"/>
            <a:ext cx="5819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933450"/>
            <a:ext cx="5819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29</Words>
  <Application>Microsoft Office PowerPoint</Application>
  <PresentationFormat>와이드스크린</PresentationFormat>
  <Paragraphs>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tskim</dc:creator>
  <cp:lastModifiedBy>happysmile.24h</cp:lastModifiedBy>
  <cp:revision>8</cp:revision>
  <dcterms:created xsi:type="dcterms:W3CDTF">2016-08-01T00:29:07Z</dcterms:created>
  <dcterms:modified xsi:type="dcterms:W3CDTF">2016-08-22T16:25:04Z</dcterms:modified>
</cp:coreProperties>
</file>