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2" r:id="rId3"/>
    <p:sldId id="271" r:id="rId4"/>
    <p:sldId id="276" r:id="rId5"/>
    <p:sldId id="279" r:id="rId6"/>
    <p:sldId id="281" r:id="rId7"/>
    <p:sldId id="283" r:id="rId8"/>
    <p:sldId id="280" r:id="rId9"/>
    <p:sldId id="284" r:id="rId10"/>
    <p:sldId id="286" r:id="rId11"/>
    <p:sldId id="287" r:id="rId12"/>
    <p:sldId id="288" r:id="rId13"/>
    <p:sldId id="290" r:id="rId14"/>
    <p:sldId id="291" r:id="rId15"/>
    <p:sldId id="275" r:id="rId16"/>
    <p:sldId id="292" r:id="rId17"/>
    <p:sldId id="25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6" autoAdjust="0"/>
    <p:restoredTop sz="95673"/>
  </p:normalViewPr>
  <p:slideViewPr>
    <p:cSldViewPr snapToGrid="0">
      <p:cViewPr>
        <p:scale>
          <a:sx n="100" d="100"/>
          <a:sy n="100" d="100"/>
        </p:scale>
        <p:origin x="6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12F7B-D665-7C4B-B7EC-5887C0F40FC5}" type="datetimeFigureOut">
              <a:rPr kumimoji="1" lang="ko-KR" altLang="en-US" smtClean="0"/>
              <a:t>2016. 8. 3.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BDDE-17EF-F642-BAD8-2ED1AD9E7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2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BDDE-17EF-F642-BAD8-2ED1AD9E7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4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5BDDE-17EF-F642-BAD8-2ED1AD9E7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99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Messenger Program Analysis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WhatsApp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계정 정보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개인정보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최근 로그인 정보 공개 유무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프로필 사진 공개 유무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차단된 연락처 관리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메시지 확인여부 설정</a:t>
            </a:r>
            <a:r>
              <a:rPr lang="en-US" altLang="ko-KR" sz="1400" dirty="0"/>
              <a:t>.</a:t>
            </a:r>
            <a:endParaRPr lang="en-US" altLang="ko-KR" sz="6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보안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메시지 암호화에 대한 알림 설정</a:t>
            </a:r>
            <a:r>
              <a:rPr lang="en-US" altLang="ko-KR" sz="1400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번호변경</a:t>
            </a:r>
            <a:endParaRPr lang="en-US" altLang="ko-KR" sz="1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탈퇴하기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2213964"/>
            <a:ext cx="190386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0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대화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is-IS" altLang="ko-KR" sz="1800" dirty="0" smtClean="0"/>
              <a:t>…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2579724"/>
            <a:ext cx="190386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0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알림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is-IS" altLang="ko-KR" sz="1800" dirty="0" smtClean="0"/>
              <a:t>…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2863188"/>
            <a:ext cx="1903860" cy="328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0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95596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데이터 사용량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네트워크 사용량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송수신 메시지 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전송량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송수신 파일 전송량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등등</a:t>
            </a:r>
            <a:r>
              <a:rPr lang="en-US" altLang="ko-KR" sz="1400" dirty="0" smtClean="0"/>
              <a:t>..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미디어 자동 다운로드 설정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사진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오디오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동영상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문서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3175120"/>
            <a:ext cx="1903860" cy="328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1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95596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정보 및 도움말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is-IS" altLang="ko-KR" sz="1800" dirty="0" smtClean="0"/>
              <a:t>…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3560164"/>
            <a:ext cx="1903860" cy="328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8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8" y="90220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84" y="90220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56" y="90220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12" y="819912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95596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연락처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is-IS" altLang="ko-KR" sz="1800" dirty="0" smtClean="0"/>
              <a:t>…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3825340"/>
            <a:ext cx="1903860" cy="328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526364" y="2587304"/>
            <a:ext cx="6230284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Overview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545336" y="1117561"/>
            <a:ext cx="10469880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Brian Acton, Jan </a:t>
            </a:r>
            <a:r>
              <a:rPr lang="en-US" altLang="ko-KR" sz="1800" dirty="0" err="1" smtClean="0"/>
              <a:t>Koum</a:t>
            </a:r>
            <a:r>
              <a:rPr lang="ko-KR" altLang="en-US" sz="1800" dirty="0" smtClean="0"/>
              <a:t> 개발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10</a:t>
            </a:r>
            <a:r>
              <a:rPr lang="ko-KR" altLang="en-US" sz="1800" dirty="0" smtClean="0"/>
              <a:t>억 명 이상의 사용자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월 기준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지원 플랫폼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iOS,</a:t>
            </a:r>
            <a:r>
              <a:rPr lang="ko-KR" altLang="en-US" sz="1400" dirty="0" smtClean="0"/>
              <a:t> 안드로이드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윈도우 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심비안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블랙베리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파이어폭스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오페라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크롬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Windows,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OS X</a:t>
            </a:r>
          </a:p>
          <a:p>
            <a:r>
              <a:rPr lang="ko-KR" altLang="en-US" sz="1800" dirty="0" smtClean="0"/>
              <a:t>전화번호 등록으로 사용</a:t>
            </a:r>
            <a:endParaRPr lang="en-US" altLang="ko-KR" sz="1800" dirty="0"/>
          </a:p>
          <a:p>
            <a:r>
              <a:rPr lang="ko-KR" altLang="en-US" sz="1800" dirty="0" smtClean="0"/>
              <a:t>안드로이드와 블랙베리 </a:t>
            </a:r>
            <a:r>
              <a:rPr lang="en-US" altLang="ko-KR" sz="1800" dirty="0" smtClean="0"/>
              <a:t>OS10</a:t>
            </a:r>
            <a:r>
              <a:rPr lang="ko-KR" altLang="en-US" sz="1800" dirty="0" smtClean="0"/>
              <a:t>에서는</a:t>
            </a:r>
            <a:r>
              <a:rPr lang="en-US" altLang="ko-KR" sz="1800" dirty="0" smtClean="0"/>
              <a:t> VoIP</a:t>
            </a:r>
            <a:r>
              <a:rPr lang="ko-KR" altLang="en-US" sz="1800" dirty="0" smtClean="0"/>
              <a:t> 지원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월부로 무료로 전환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광고 없음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22" y="1117561"/>
            <a:ext cx="2290994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2" y="1336339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통화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568696" y="1117561"/>
            <a:ext cx="6446520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연락처 검색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통화 기록 초기화</a:t>
            </a:r>
            <a:endParaRPr lang="en-US" altLang="ko-KR" sz="18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493008" y="1563624"/>
            <a:ext cx="813816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40" y="2616339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44" y="2617335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1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6" y="1336339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대화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568696" y="1117561"/>
            <a:ext cx="6446520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대화내용 검색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대화방 설정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웹 애플리케이션 연동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493008" y="1563624"/>
            <a:ext cx="813816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04" y="2616339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70" y="2616339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51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대화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633480" y="1117561"/>
            <a:ext cx="5381736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대화상대 </a:t>
            </a:r>
            <a:r>
              <a:rPr lang="en-US" altLang="ko-KR" sz="1800" dirty="0" smtClean="0"/>
              <a:t>long click </a:t>
            </a:r>
            <a:r>
              <a:rPr lang="ko-KR" altLang="en-US" sz="1800" dirty="0" smtClean="0"/>
              <a:t>시</a:t>
            </a:r>
            <a:endParaRPr lang="en-US" altLang="ko-KR" sz="1800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바탕화면에 바로가기 추가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보관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삭제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알림설정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대화상대에 대한 설정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lang="en-US" altLang="ko-KR" sz="1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20" y="1336339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0" y="1336339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0" y="3036563"/>
            <a:ext cx="1563624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대화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702552" y="1117561"/>
            <a:ext cx="531266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전화걸기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메시지 전송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음성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사진</a:t>
            </a:r>
            <a:endParaRPr lang="en-US" altLang="ko-KR" sz="1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파일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문서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사진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연락처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첨부</a:t>
            </a: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메시지 체크  표시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개면 서버로 메시지 전달 성공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개면 상대방에게 전달 성공</a:t>
            </a:r>
            <a:r>
              <a:rPr lang="en-US" altLang="ko-KR" sz="1400" dirty="0" smtClean="0"/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0" y="1336339"/>
            <a:ext cx="2520000" cy="4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87" y="1336339"/>
            <a:ext cx="2520000" cy="44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6" t="3877" b="64894"/>
          <a:stretch/>
        </p:blipFill>
        <p:spPr>
          <a:xfrm>
            <a:off x="5468112" y="3346704"/>
            <a:ext cx="1419118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대화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230368" y="1117561"/>
            <a:ext cx="6784848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메시지 </a:t>
            </a:r>
            <a:r>
              <a:rPr lang="en-US" altLang="ko-KR" sz="1800" dirty="0" smtClean="0"/>
              <a:t>long click</a:t>
            </a:r>
            <a:r>
              <a:rPr lang="ko-KR" altLang="en-US" sz="1800" dirty="0" smtClean="0"/>
              <a:t> 시</a:t>
            </a:r>
            <a:endParaRPr lang="en-US" altLang="ko-KR" sz="18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별표 표시 기능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복사</a:t>
            </a:r>
            <a:endParaRPr lang="en-US" altLang="ko-KR" sz="1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전달</a:t>
            </a:r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0" y="1197864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연락처</a:t>
            </a:r>
            <a:endParaRPr lang="en-US" altLang="ko-KR" sz="3200" dirty="0" smtClean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339050" y="1117561"/>
            <a:ext cx="5676166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연락처 </a:t>
            </a:r>
            <a:r>
              <a:rPr lang="en-US" altLang="ko-KR" sz="1800" dirty="0" smtClean="0"/>
              <a:t>long click </a:t>
            </a:r>
            <a:r>
              <a:rPr lang="ko-KR" altLang="en-US" sz="1800" dirty="0" smtClean="0"/>
              <a:t>시</a:t>
            </a:r>
            <a:endParaRPr lang="en-US" altLang="ko-KR" sz="1800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smtClean="0"/>
              <a:t>그룹 메시지 및 그룹 생성</a:t>
            </a:r>
            <a:endParaRPr lang="en-US" altLang="ko-KR" sz="1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40" y="135462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45" y="263462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8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Functions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설정</a:t>
            </a:r>
            <a:r>
              <a:rPr lang="en-US" altLang="ko-KR" sz="3200" dirty="0" smtClean="0">
                <a:solidFill>
                  <a:srgbClr val="496F74"/>
                </a:solidFill>
              </a:rPr>
              <a:t>(</a:t>
            </a:r>
            <a:r>
              <a:rPr lang="ko-KR" altLang="en-US" sz="3200" dirty="0" smtClean="0">
                <a:solidFill>
                  <a:srgbClr val="496F74"/>
                </a:solidFill>
              </a:rPr>
              <a:t>프로필</a:t>
            </a:r>
            <a:r>
              <a:rPr lang="en-US" altLang="ko-KR" sz="3200" dirty="0" smtClean="0">
                <a:solidFill>
                  <a:srgbClr val="496F74"/>
                </a:solidFill>
              </a:rPr>
              <a:t>)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5696712" y="1117561"/>
            <a:ext cx="6318504" cy="5557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/>
              <a:t>사용자의 프로필 설정</a:t>
            </a:r>
            <a:endParaRPr lang="en-US" altLang="ko-KR" sz="14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2" y="1263188"/>
            <a:ext cx="1800000" cy="3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5" y="1263188"/>
            <a:ext cx="2520000" cy="4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77682" y="1636776"/>
            <a:ext cx="1903860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7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13109</TotalTime>
  <Words>277</Words>
  <Application>Microsoft Macintosh PowerPoint</Application>
  <PresentationFormat>와이드스크린</PresentationFormat>
  <Paragraphs>72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21</cp:revision>
  <dcterms:created xsi:type="dcterms:W3CDTF">2016-08-01T05:49:14Z</dcterms:created>
  <dcterms:modified xsi:type="dcterms:W3CDTF">2016-08-10T11:34:03Z</dcterms:modified>
</cp:coreProperties>
</file>