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56" r:id="rId3"/>
    <p:sldId id="258" r:id="rId4"/>
    <p:sldId id="257" r:id="rId5"/>
    <p:sldId id="263" r:id="rId6"/>
    <p:sldId id="290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9" r:id="rId15"/>
    <p:sldId id="275" r:id="rId16"/>
    <p:sldId id="288" r:id="rId17"/>
    <p:sldId id="273" r:id="rId18"/>
    <p:sldId id="291" r:id="rId19"/>
    <p:sldId id="271" r:id="rId20"/>
    <p:sldId id="260" r:id="rId21"/>
    <p:sldId id="274" r:id="rId22"/>
    <p:sldId id="289" r:id="rId23"/>
    <p:sldId id="276" r:id="rId24"/>
    <p:sldId id="277" r:id="rId25"/>
    <p:sldId id="272" r:id="rId26"/>
    <p:sldId id="269" r:id="rId27"/>
    <p:sldId id="270" r:id="rId28"/>
    <p:sldId id="26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102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EVA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 und Buechi Akzeptanz </a:t>
            </a:r>
          </a:p>
          <a:p>
            <a:r>
              <a:rPr lang="de-DE" dirty="0"/>
              <a:t>Batterie/Ladestation erklären </a:t>
            </a:r>
            <a:r>
              <a:rPr lang="de-DE" dirty="0">
                <a:highlight>
                  <a:srgbClr val="FF0000"/>
                </a:highlight>
              </a:rPr>
              <a:t>?Richtige Stelle?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0509A-789A-4162-9451-DBAD31EF31EF}"/>
              </a:ext>
            </a:extLst>
          </p:cNvPr>
          <p:cNvSpPr/>
          <p:nvPr/>
        </p:nvSpPr>
        <p:spPr>
          <a:xfrm>
            <a:off x="2756119" y="2375338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1-Akzeptanz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3430B5-839B-4BD3-9483-0EEAC9F030F8}"/>
              </a:ext>
            </a:extLst>
          </p:cNvPr>
          <p:cNvSpPr/>
          <p:nvPr/>
        </p:nvSpPr>
        <p:spPr>
          <a:xfrm>
            <a:off x="2756119" y="4276150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Buechi-Akzeptanz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97F3-567B-4871-96B4-AE7D59EE860A}"/>
              </a:ext>
            </a:extLst>
          </p:cNvPr>
          <p:cNvSpPr txBox="1"/>
          <p:nvPr/>
        </p:nvSpPr>
        <p:spPr>
          <a:xfrm>
            <a:off x="7346731" y="1987640"/>
            <a:ext cx="3816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Alle Ziele einmal </a:t>
            </a:r>
          </a:p>
          <a:p>
            <a:r>
              <a:rPr lang="de-DE" sz="2800" dirty="0"/>
              <a:t>in der richtigen</a:t>
            </a:r>
          </a:p>
          <a:p>
            <a:r>
              <a:rPr lang="de-DE" sz="2800" dirty="0"/>
              <a:t>Reihenfolge durchlaufen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98FDFC-5D86-4051-87C5-8397E6F89BEB}"/>
              </a:ext>
            </a:extLst>
          </p:cNvPr>
          <p:cNvSpPr/>
          <p:nvPr/>
        </p:nvSpPr>
        <p:spPr>
          <a:xfrm>
            <a:off x="4207212" y="2999915"/>
            <a:ext cx="430924" cy="1242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10B8C-23E0-4173-ABA9-2656558830E4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96000" y="2680138"/>
            <a:ext cx="12507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2E76B3-201D-407D-8BCA-BA1A5C48EF71}"/>
              </a:ext>
            </a:extLst>
          </p:cNvPr>
          <p:cNvSpPr txBox="1"/>
          <p:nvPr/>
        </p:nvSpPr>
        <p:spPr>
          <a:xfrm>
            <a:off x="7346731" y="3981905"/>
            <a:ext cx="34936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Erstes Ziel als Ziel nach</a:t>
            </a:r>
          </a:p>
          <a:p>
            <a:r>
              <a:rPr lang="de-DE" sz="2800" dirty="0"/>
              <a:t>dem letzten Ziel -&gt;</a:t>
            </a:r>
          </a:p>
          <a:p>
            <a:r>
              <a:rPr lang="de-DE" sz="2800" dirty="0"/>
              <a:t>Endlosschleife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24DE6-D0C9-4DB6-AA8C-1DA6DCB18C9F}"/>
              </a:ext>
            </a:extLst>
          </p:cNvPr>
          <p:cNvCxnSpPr/>
          <p:nvPr/>
        </p:nvCxnSpPr>
        <p:spPr>
          <a:xfrm flipH="1">
            <a:off x="6086994" y="4575321"/>
            <a:ext cx="12507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6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Graphenaufbau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Graphengenerierung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Startzustand aus </a:t>
            </a:r>
            <a:r>
              <a:rPr lang="de-DE" dirty="0" err="1"/>
              <a:t>initialen</a:t>
            </a:r>
            <a:r>
              <a:rPr lang="de-DE" dirty="0"/>
              <a:t> Positionen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Roboterzüge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Darauffolgende </a:t>
            </a:r>
            <a:r>
              <a:rPr lang="de-DE" dirty="0" err="1"/>
              <a:t>Kindzüge</a:t>
            </a:r>
            <a:r>
              <a:rPr lang="de-DE" dirty="0"/>
              <a:t> für alle berechneten Zustände berechnen und schauen ob mindestens ein ungültiger dabei 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Wenn ja: Zustand verwerfen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Kindzüge</a:t>
            </a:r>
            <a:r>
              <a:rPr lang="de-DE" dirty="0"/>
              <a:t>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goto</a:t>
            </a:r>
            <a:r>
              <a:rPr lang="de-DE" dirty="0"/>
              <a:t> 2 bis Warteschlange leer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5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F90E1C-542C-4981-ABD3-EB8B50AD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2126" y="-2562701"/>
            <a:ext cx="6127751" cy="119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 Eingebetter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140" y="4161413"/>
            <a:ext cx="2418660" cy="20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  <a:p>
            <a:r>
              <a:rPr lang="de-DE" dirty="0">
                <a:highlight>
                  <a:srgbClr val="FF0000"/>
                </a:highlight>
              </a:rPr>
              <a:t>?ZU wenig?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AD17-D195-4A08-896B-9DCA6823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Mögliche Steps aus dem Graphen ermitteln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Step ausführen</a:t>
            </a:r>
          </a:p>
        </p:txBody>
      </p:sp>
    </p:spTree>
    <p:extLst>
      <p:ext uri="{BB962C8B-B14F-4D97-AF65-F5344CB8AC3E}">
        <p14:creationId xmlns:p14="http://schemas.microsoft.com/office/powerpoint/2010/main" val="418075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  <a:p>
            <a:r>
              <a:rPr lang="de-DE" dirty="0"/>
              <a:t>Batterie Lösung</a:t>
            </a:r>
          </a:p>
          <a:p>
            <a:r>
              <a:rPr lang="de-DE" dirty="0"/>
              <a:t>Codeschnipsel einzeln </a:t>
            </a:r>
            <a:r>
              <a:rPr lang="de-DE" dirty="0" err="1"/>
              <a:t>splitscreen</a:t>
            </a:r>
            <a:r>
              <a:rPr lang="de-D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06631"/>
            <a:ext cx="6101216" cy="48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r>
              <a:rPr lang="de-DE" dirty="0"/>
              <a:t>Noch vorhanden: Wenn Batterieladung nicht betrachtet werden soll muss Startladung auf hohen Wert gesetzt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Spieltheoretische Maßnahmen praktisch für Eingebettete Systeme</a:t>
            </a:r>
          </a:p>
          <a:p>
            <a:pPr lvl="1"/>
            <a:r>
              <a:rPr lang="de-DE" dirty="0"/>
              <a:t>Effiziente Berechnung, da alle Szenarien offline im Speicher liegen</a:t>
            </a:r>
          </a:p>
          <a:p>
            <a:r>
              <a:rPr lang="de-DE" dirty="0"/>
              <a:t>Graphen werden ab ~6x6 sehr groß</a:t>
            </a:r>
          </a:p>
          <a:p>
            <a:r>
              <a:rPr lang="de-DE" dirty="0"/>
              <a:t>Demo.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940"/>
            <a:ext cx="105156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Expertenprinzip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erfüllt Aufgaben auf dem Feld</a:t>
            </a:r>
          </a:p>
          <a:p>
            <a:pPr lvl="1"/>
            <a:r>
              <a:rPr lang="de-DE" dirty="0"/>
              <a:t>Erschwernisse die mit eingerechnet werden müssen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Folie</a:t>
            </a:r>
          </a:p>
          <a:p>
            <a:r>
              <a:rPr lang="de-DE" dirty="0"/>
              <a:t>Roboter fängt an</a:t>
            </a:r>
          </a:p>
          <a:p>
            <a:r>
              <a:rPr lang="de-DE" dirty="0"/>
              <a:t>In Bild: Kind am Zug.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pic>
        <p:nvPicPr>
          <p:cNvPr id="5" name="Inhaltsplatzhalter 4" descr="Screen Shot 2018-03-26 at 14.09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96" r="-43896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9203246" y="6413260"/>
            <a:ext cx="4361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Bildquelle: 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1452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Batterie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Breitbild</PresentationFormat>
  <Paragraphs>195</Paragraphs>
  <Slides>28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Aufteilen Präsentation</vt:lpstr>
      <vt:lpstr>Formale Methoden Eingebetter Systeme</vt:lpstr>
      <vt:lpstr>Gliederung</vt:lpstr>
      <vt:lpstr>Einleitung</vt:lpstr>
      <vt:lpstr>Spielfeld</vt:lpstr>
      <vt:lpstr>Spielfeld</vt:lpstr>
      <vt:lpstr>Batterie</vt:lpstr>
      <vt:lpstr>Bewegungsmuster</vt:lpstr>
      <vt:lpstr>Bewegungsmuster</vt:lpstr>
      <vt:lpstr>Bewegungsmuster</vt:lpstr>
      <vt:lpstr>Bewegungsmuster</vt:lpstr>
      <vt:lpstr>Bewegungsmuster</vt:lpstr>
      <vt:lpstr>Bewegungsmuster</vt:lpstr>
      <vt:lpstr>EVA</vt:lpstr>
      <vt:lpstr>Herausforderungen</vt:lpstr>
      <vt:lpstr>Herausforderungen</vt:lpstr>
      <vt:lpstr>Graphenaufbau</vt:lpstr>
      <vt:lpstr>Graphengenerierung</vt:lpstr>
      <vt:lpstr>Beispielgraph</vt:lpstr>
      <vt:lpstr>Enforce Algorithmus</vt:lpstr>
      <vt:lpstr>Child-Controller</vt:lpstr>
      <vt:lpstr>Child-Controller</vt:lpstr>
      <vt:lpstr>Robot-Controller</vt:lpstr>
      <vt:lpstr>Robot-Controller</vt:lpstr>
      <vt:lpstr>Aufgetretene Fehler</vt:lpstr>
      <vt:lpstr>Optimierung?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Jan-Henrik Bruhn</cp:lastModifiedBy>
  <cp:revision>46</cp:revision>
  <dcterms:created xsi:type="dcterms:W3CDTF">2018-01-20T11:42:27Z</dcterms:created>
  <dcterms:modified xsi:type="dcterms:W3CDTF">2018-03-27T14:21:44Z</dcterms:modified>
</cp:coreProperties>
</file>