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8" r:id="rId2"/>
    <p:sldId id="256" r:id="rId3"/>
    <p:sldId id="258" r:id="rId4"/>
    <p:sldId id="257" r:id="rId5"/>
    <p:sldId id="263" r:id="rId6"/>
    <p:sldId id="279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5" r:id="rId15"/>
    <p:sldId id="273" r:id="rId16"/>
    <p:sldId id="271" r:id="rId17"/>
    <p:sldId id="260" r:id="rId18"/>
    <p:sldId id="274" r:id="rId19"/>
    <p:sldId id="276" r:id="rId20"/>
    <p:sldId id="277" r:id="rId21"/>
    <p:sldId id="272" r:id="rId22"/>
    <p:sldId id="269" r:id="rId23"/>
    <p:sldId id="270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22.03.2018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22.03.2018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22.03.2018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</a:t>
            </a:r>
          </a:p>
          <a:p>
            <a:r>
              <a:rPr lang="de-DE" dirty="0"/>
              <a:t>Buechi-Akzeptanz</a:t>
            </a:r>
          </a:p>
          <a:p>
            <a:r>
              <a:rPr lang="de-DE" dirty="0"/>
              <a:t>Batterie/Ladestation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 und -erzeugung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  <a:p>
            <a:r>
              <a:rPr lang="de-DE" dirty="0"/>
              <a:t>Generierung?????????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001963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Warum war das Projekt so toll und UPPAAL nicht?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und Kind auf Raster die abwechselnd Spielzüge machen und nicht kollidieren dürfen. Roboter kann auch aufladen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pa</a:t>
            </a:r>
            <a:r>
              <a:rPr lang="de-DE" dirty="0"/>
              <a:t> </a:t>
            </a:r>
            <a:r>
              <a:rPr lang="de-DE" dirty="0" err="1"/>
              <a:t>po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160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Spielfeld</vt:lpstr>
      <vt:lpstr>Backup Batterie</vt:lpstr>
      <vt:lpstr>Backup Bewegungsmuster</vt:lpstr>
      <vt:lpstr>Backup Bewegungsmuster</vt:lpstr>
      <vt:lpstr>Backup Bewegungsmuster</vt:lpstr>
      <vt:lpstr>Backup Bewegungsmuster</vt:lpstr>
      <vt:lpstr>Backup Bewegungsmuster</vt:lpstr>
      <vt:lpstr>Backup Bewegungsmuster</vt:lpstr>
      <vt:lpstr>Herausforderungen</vt:lpstr>
      <vt:lpstr>Graphentheorie und -erzeugung</vt:lpstr>
      <vt:lpstr>Beispielgraph</vt:lpstr>
      <vt:lpstr>Enforce Algorithmus</vt:lpstr>
      <vt:lpstr>Child-Controller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29</cp:revision>
  <dcterms:created xsi:type="dcterms:W3CDTF">2018-01-20T11:42:27Z</dcterms:created>
  <dcterms:modified xsi:type="dcterms:W3CDTF">2018-03-22T19:59:10Z</dcterms:modified>
</cp:coreProperties>
</file>