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56" r:id="rId3"/>
    <p:sldId id="258" r:id="rId4"/>
    <p:sldId id="257" r:id="rId5"/>
    <p:sldId id="263" r:id="rId6"/>
    <p:sldId id="290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9" r:id="rId15"/>
    <p:sldId id="275" r:id="rId16"/>
    <p:sldId id="288" r:id="rId17"/>
    <p:sldId id="273" r:id="rId18"/>
    <p:sldId id="291" r:id="rId19"/>
    <p:sldId id="271" r:id="rId20"/>
    <p:sldId id="260" r:id="rId21"/>
    <p:sldId id="274" r:id="rId22"/>
    <p:sldId id="289" r:id="rId23"/>
    <p:sldId id="276" r:id="rId24"/>
    <p:sldId id="277" r:id="rId25"/>
    <p:sldId id="295" r:id="rId26"/>
    <p:sldId id="292" r:id="rId27"/>
    <p:sldId id="293" r:id="rId28"/>
    <p:sldId id="294" r:id="rId29"/>
    <p:sldId id="272" r:id="rId30"/>
    <p:sldId id="269" r:id="rId31"/>
    <p:sldId id="270" r:id="rId32"/>
    <p:sldId id="26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46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0509A-789A-4162-9451-DBAD31EF31EF}"/>
              </a:ext>
            </a:extLst>
          </p:cNvPr>
          <p:cNvSpPr/>
          <p:nvPr/>
        </p:nvSpPr>
        <p:spPr>
          <a:xfrm>
            <a:off x="2756119" y="2375338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3430B5-839B-4BD3-9483-0EEAC9F030F8}"/>
              </a:ext>
            </a:extLst>
          </p:cNvPr>
          <p:cNvSpPr/>
          <p:nvPr/>
        </p:nvSpPr>
        <p:spPr>
          <a:xfrm>
            <a:off x="2756119" y="4276150"/>
            <a:ext cx="333988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/>
              <a:t>Reihenfolge 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98FDFC-5D86-4051-87C5-8397E6F89BEB}"/>
              </a:ext>
            </a:extLst>
          </p:cNvPr>
          <p:cNvSpPr/>
          <p:nvPr/>
        </p:nvSpPr>
        <p:spPr>
          <a:xfrm>
            <a:off x="4207212" y="2999915"/>
            <a:ext cx="430924" cy="1242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24DE6-D0C9-4DB6-AA8C-1DA6DCB18C9F}"/>
              </a:ext>
            </a:extLst>
          </p:cNvPr>
          <p:cNvCxnSpPr/>
          <p:nvPr/>
        </p:nvCxnSpPr>
        <p:spPr>
          <a:xfrm flipH="1">
            <a:off x="6086994" y="4575321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Graphenaufbau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Graphengenerierung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Startzustand aus </a:t>
            </a:r>
            <a:r>
              <a:rPr lang="de-DE" dirty="0" err="1"/>
              <a:t>initialen</a:t>
            </a:r>
            <a:r>
              <a:rPr lang="de-DE" dirty="0"/>
              <a:t> Positionen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Roboterzüge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Darauffolgende </a:t>
            </a:r>
            <a:r>
              <a:rPr lang="de-DE" dirty="0" err="1"/>
              <a:t>Kindzüge</a:t>
            </a:r>
            <a:r>
              <a:rPr lang="de-DE" dirty="0"/>
              <a:t> für alle berechneten Zustände berechnen und schauen ob mindestens ein ungültiger dabei 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Wenn ja: Zustand verwerfen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Kindzüge</a:t>
            </a:r>
            <a:r>
              <a:rPr lang="de-DE" dirty="0"/>
              <a:t> berechnen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Alle nicht vorhandenen in Warteschlange einreihen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goto</a:t>
            </a:r>
            <a:r>
              <a:rPr lang="de-DE" dirty="0"/>
              <a:t> 2 bis Warteschlange leer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F90E1C-542C-4981-ABD3-EB8B50AD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2126" y="-2562701"/>
            <a:ext cx="6127751" cy="119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 Eingebetter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40" y="4161413"/>
            <a:ext cx="2418660" cy="20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Lösung</a:t>
            </a:r>
          </a:p>
          <a:p>
            <a:r>
              <a:rPr lang="de-DE" dirty="0"/>
              <a:t>Codeschnipsel einzeln </a:t>
            </a:r>
            <a:r>
              <a:rPr lang="de-DE" dirty="0" err="1"/>
              <a:t>splitscreen</a:t>
            </a:r>
            <a:r>
              <a:rPr lang="de-D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16463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16463"/>
            <a:ext cx="6101216" cy="4832281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01B50F09-BAB1-4E42-8350-8C0585406890}"/>
              </a:ext>
            </a:extLst>
          </p:cNvPr>
          <p:cNvSpPr/>
          <p:nvPr/>
        </p:nvSpPr>
        <p:spPr>
          <a:xfrm>
            <a:off x="2428566" y="1690688"/>
            <a:ext cx="481781" cy="806706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FB83218-B7CC-468E-B3FD-DB8A314903A1}"/>
              </a:ext>
            </a:extLst>
          </p:cNvPr>
          <p:cNvSpPr/>
          <p:nvPr/>
        </p:nvSpPr>
        <p:spPr>
          <a:xfrm>
            <a:off x="2428565" y="2723765"/>
            <a:ext cx="481781" cy="1525459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123817-3627-40A2-B691-A9F471554D2F}"/>
              </a:ext>
            </a:extLst>
          </p:cNvPr>
          <p:cNvSpPr/>
          <p:nvPr/>
        </p:nvSpPr>
        <p:spPr>
          <a:xfrm>
            <a:off x="2428564" y="4428612"/>
            <a:ext cx="481781" cy="2120131"/>
          </a:xfrm>
          <a:prstGeom prst="leftBr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94"/>
          <a:stretch/>
        </p:blipFill>
        <p:spPr>
          <a:xfrm>
            <a:off x="947017" y="3156154"/>
            <a:ext cx="10297966" cy="15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27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85" b="44162"/>
          <a:stretch/>
        </p:blipFill>
        <p:spPr>
          <a:xfrm>
            <a:off x="3045392" y="2566219"/>
            <a:ext cx="6101216" cy="18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28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23"/>
          <a:stretch/>
        </p:blipFill>
        <p:spPr>
          <a:xfrm>
            <a:off x="3045392" y="4375355"/>
            <a:ext cx="6101216" cy="21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r>
              <a:rPr lang="de-DE" dirty="0"/>
              <a:t>Noch vorhanden: Wenn Batterieladung nicht betrachtet werden soll muss Startladung auf hohen Wert gesetzt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Spieltheoretische Maßnahmen praktisch für Eingebettete Systeme</a:t>
            </a:r>
          </a:p>
          <a:p>
            <a:pPr lvl="1"/>
            <a:r>
              <a:rPr lang="de-DE" dirty="0"/>
              <a:t>Effiziente Berechnung, da alle Szenarien offline im Speicher liegen</a:t>
            </a:r>
          </a:p>
          <a:p>
            <a:r>
              <a:rPr lang="de-DE" dirty="0"/>
              <a:t>Graphen werden ab ~6x6 sehr groß</a:t>
            </a:r>
          </a:p>
          <a:p>
            <a:r>
              <a:rPr lang="de-DE" dirty="0"/>
              <a:t>Demo.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940"/>
            <a:ext cx="105156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Expertenprinzip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erfüllt Aufgaben auf dem Feld</a:t>
            </a:r>
          </a:p>
          <a:p>
            <a:pPr lvl="1"/>
            <a:r>
              <a:rPr lang="de-DE" dirty="0"/>
              <a:t>Erschwernisse die mit eingerechnet werden müssen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  <a:p>
            <a:r>
              <a:rPr lang="de-DE" dirty="0"/>
              <a:t>Roboter fängt an</a:t>
            </a:r>
          </a:p>
          <a:p>
            <a:r>
              <a:rPr lang="de-DE" dirty="0"/>
              <a:t>In Bild: Kind am Zug.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pic>
        <p:nvPicPr>
          <p:cNvPr id="5" name="Inhaltsplatzhalter 4" descr="Screen Shot 2018-03-26 at 14.09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96" r="-43896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203246" y="6413260"/>
            <a:ext cx="4361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Bildquelle: 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1452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202</Paragraphs>
  <Slides>32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Aufteilen Präsentation</vt:lpstr>
      <vt:lpstr>Formale Methoden Eingebetter Systeme</vt:lpstr>
      <vt:lpstr>Gliederung</vt:lpstr>
      <vt:lpstr>Einleitung</vt:lpstr>
      <vt:lpstr>Spielfeld</vt:lpstr>
      <vt:lpstr>Spielfeld</vt:lpstr>
      <vt:lpstr>Batterie</vt:lpstr>
      <vt:lpstr>Bewegungsmuster</vt:lpstr>
      <vt:lpstr>Bewegungsmuster</vt:lpstr>
      <vt:lpstr>Bewegungsmuster</vt:lpstr>
      <vt:lpstr>Bewegungsmuster</vt:lpstr>
      <vt:lpstr>Bewegungsmuster</vt:lpstr>
      <vt:lpstr>Bewegungsmuster</vt:lpstr>
      <vt:lpstr>EVA</vt:lpstr>
      <vt:lpstr>Herausforderungen</vt:lpstr>
      <vt:lpstr>Herausforderungen</vt:lpstr>
      <vt:lpstr>Graphenaufbau</vt:lpstr>
      <vt:lpstr>Graphengenerierung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Robot-Controller</vt:lpstr>
      <vt:lpstr>Robot-Controller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48</cp:revision>
  <dcterms:created xsi:type="dcterms:W3CDTF">2018-01-20T11:42:27Z</dcterms:created>
  <dcterms:modified xsi:type="dcterms:W3CDTF">2018-03-27T15:23:11Z</dcterms:modified>
</cp:coreProperties>
</file>