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71" r:id="rId14"/>
    <p:sldId id="272" r:id="rId15"/>
    <p:sldId id="269" r:id="rId16"/>
    <p:sldId id="270" r:id="rId17"/>
    <p:sldId id="26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D6E9C-FEFA-4AE6-9196-67D489BCC82C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CFFD0-1C19-40D0-BB6D-B2352B27AF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64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A5488-17B1-45FF-81F3-21EFC66F5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EA3FCD-3D43-4ACA-99B4-E4B07D493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DDD12-B82E-4C5A-B3F4-24C4B3B8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666B-F6D4-4DC2-BA2B-5CF0827327F0}" type="datetime1">
              <a:rPr lang="de-DE" smtClean="0"/>
              <a:t>20.01.2018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2B6804-B339-4589-A7B1-0F2319C4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8F7EA-C9B6-492F-A528-12241021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8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EB34A-6CA8-4518-B918-0B6FD7FB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A5460F-5D03-4E09-8AD5-D8FA54A87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BF5B18-4CD6-47A7-906B-54B05584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096B-34AB-48A6-8B0B-AA3C911221CC}" type="datetime1">
              <a:rPr lang="de-DE" smtClean="0"/>
              <a:t>20.01.2018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004E2-97DF-4EF0-88CC-0B9930F3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8CAB8B-4EE1-4261-9262-994E8D38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27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EF1F10-3DD2-4400-A9ED-FC248A55D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444A10-1E2C-4191-B026-84BCCC9D8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E074D-5C0D-48DA-B42D-17BB41F2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D86E-BFFD-4661-835C-7D0E258F6D22}" type="datetime1">
              <a:rPr lang="de-DE" smtClean="0"/>
              <a:t>20.01.2018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B4BF41-463C-4311-9EFC-BA708AFA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F93051-75E2-4C4C-A973-BD100EC2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43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E41AB-8BD2-4C18-B8AF-7D3A1249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11243-D225-48CD-AFF9-64186D43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C708E-F96F-425F-867B-53523F20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43F-1866-4F8D-A2B2-76D33461B3CF}" type="datetime1">
              <a:rPr lang="de-DE" smtClean="0"/>
              <a:t>20.01.2018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9383E3-AE45-4B1B-9706-67C370C4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B7911-EA6D-448A-9055-381FFA87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B64A0-A73B-4BD6-A5E9-EF5EB171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B1B29C-1182-479E-825E-76F4FF41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B250BD-425E-4186-B40B-5594FF9C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688E-8457-4C6B-8C67-700B1B4DC1E7}" type="datetime1">
              <a:rPr lang="de-DE" smtClean="0"/>
              <a:t>20.01.2018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762E0-B1B9-4BCD-8C3D-B6AB09DA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48617-91F7-4D23-872F-952F2263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59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955DD-42A8-4F89-BB48-220A4717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73B94-2695-4767-94E6-E546AE2D7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70BFE-CDD9-4F3F-95D1-87CD1D696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565719-570F-4D90-AB57-9A538F0B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0D57-A438-4C3F-9F84-4C5C291E5A5F}" type="datetime1">
              <a:rPr lang="de-DE" smtClean="0"/>
              <a:t>20.01.2018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A0590A-8068-4022-B0D6-18311A8E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3166D0-9F64-495C-9E4F-5A659270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57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17242-0BDC-4FFF-852D-6284D0A9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30064E-271D-47A2-BC0C-925A7546C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27B6C5-5982-4A68-91FD-06F07638C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604F73-6C89-4198-BB8F-B837C02FC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5AA58D-18A1-4DA7-934F-612D75CE8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15F3D8-5C2F-417C-B257-549166BA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F608-86F1-40CF-82FC-1C147C3DD224}" type="datetime1">
              <a:rPr lang="de-DE" smtClean="0"/>
              <a:t>20.01.2018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5FF603-B123-4D53-95C9-BC1941CF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F1DD4F-A8A7-4D67-AD7E-9EF2D219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27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79F45-E779-4E72-89D3-93293492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E0A61-9814-4B3F-ABB5-BA450BD4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A553-3517-40AF-B856-21919B4E6188}" type="datetime1">
              <a:rPr lang="de-DE" smtClean="0"/>
              <a:t>20.01.2018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7ACCDF-3E97-4BD5-B604-C724D5F1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38A0D8-245A-4FB4-AA78-4A88E3E2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27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D8BBAD-C5C8-46E0-9976-5F920E34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024D-9082-4157-A667-CF73921D3E21}" type="datetime1">
              <a:rPr lang="de-DE" smtClean="0"/>
              <a:t>20.01.2018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926F46-ACF0-410A-8472-6D818E30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EE1B76-7EA0-4153-B9B3-C7FAC9E2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7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FF31F-2E58-4CFC-89ED-0CD17196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12DCFE-5A6E-4AB1-B413-7D1A81EC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3B7DF-6A86-4B2A-87B0-C088184D3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933A87-552D-4B49-B6AF-5C350434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0996-3986-4BD0-AC2D-F5F802D0DF4C}" type="datetime1">
              <a:rPr lang="de-DE" smtClean="0"/>
              <a:t>20.01.2018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837E9A-470C-4E90-B748-2EBC9AF2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9F074A-452F-4A0D-9C3C-766560CC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2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9C210-72B7-40E9-BCCE-7F2CD288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55A97A-E73E-4799-B44D-4C7542A49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5A853-78E3-4163-B55A-CC8EC226F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40D17D-F70E-4544-85A0-FCF3746A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6CB-57F0-403A-9B11-F28CD8787C4F}" type="datetime1">
              <a:rPr lang="de-DE" smtClean="0"/>
              <a:t>20.01.2018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D42832-B50B-45A6-BB41-75BA707E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370A13-2AD6-42F3-82DD-A8915D6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24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15E65D-7224-4547-A8B7-E018D79D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2E0B7E-1806-4C10-B430-114E71BCA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E9677D-D9AF-4D85-9076-FB6608EF8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1B12-7E54-4267-9D51-05EAB2BDC53B}" type="datetime1">
              <a:rPr lang="de-DE" smtClean="0"/>
              <a:t>20.01.2018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B9152B-6562-474B-911B-6C7817AC4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E64A8-71CB-4F9B-9C42-378CEF45D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59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97468-C3B3-4625-A645-4FF1498D3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Formale Methoden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F58143-0024-47BA-B87F-224EB2258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Jan-Henrik Bruhn, Sven </a:t>
            </a:r>
            <a:r>
              <a:rPr lang="de-DE" dirty="0" err="1"/>
              <a:t>Mehlhop</a:t>
            </a:r>
            <a:r>
              <a:rPr lang="de-DE" dirty="0"/>
              <a:t> und Fabian Bruhns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1C29E7-48F7-44B2-9F58-68C8DB07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81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1F376-3331-4034-93CB-14000DC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Zielfelder – 1 Akzeptanz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01DF5B-A593-477E-A406-C801B6C0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EA5B41-5160-456A-B6E4-0457905E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22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DD1F9-85AC-4402-BD9E-84F7680E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Zielfelder – </a:t>
            </a:r>
            <a:r>
              <a:rPr lang="de-DE" dirty="0" err="1"/>
              <a:t>Büchie</a:t>
            </a:r>
            <a:r>
              <a:rPr lang="de-DE" dirty="0"/>
              <a:t>-Akzeptanz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19C0CF-EE31-47E5-84DE-EC40019C7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 machts aber manchmal seltsamen Movement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0A2085-0786-45C4-B269-027C1EB9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65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0EA4A-3386-4845-86BB-0A2B2A38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Batterien / Ladestation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5C531D-0E32-4EC0-99A1-58B198D9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Probleme damit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CE0F24-B1F5-400D-ABF0-C4F4C68B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75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E6DA7-7E9F-416C-8BF7-49DA3B46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anschauen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EAE80-11B6-4B94-8FA4-EECF7590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Graph einfügen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69AB07-BCC7-4E3F-8A9E-FE017903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63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0B3B2-98CE-4A76-8F3B-AC87D797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Aufgetretene 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49B9E-E429-455E-9CCB-4C382D18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CA8FA4-8DBF-4853-9008-56DB4940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4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BB2F4-FCC1-4DE5-B708-3CFD0CD6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Optimierung?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4C6831-89D7-4EA9-AA4D-054654C3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Wenn ( </a:t>
            </a:r>
            <a:r>
              <a:rPr lang="de-DE" dirty="0" err="1"/>
              <a:t>bisZieleld</a:t>
            </a:r>
            <a:r>
              <a:rPr lang="de-DE" dirty="0"/>
              <a:t> + </a:t>
            </a:r>
            <a:r>
              <a:rPr lang="de-DE" dirty="0" err="1"/>
              <a:t>bisBatterie</a:t>
            </a:r>
            <a:r>
              <a:rPr lang="de-DE" dirty="0"/>
              <a:t> &lt; Tankfüllung ) {</a:t>
            </a:r>
          </a:p>
          <a:p>
            <a:pPr marL="0" indent="0">
              <a:buNone/>
            </a:pPr>
            <a:r>
              <a:rPr lang="de-DE" dirty="0"/>
              <a:t>	gehe zum Zielfeld		&lt;- Optimierbar?</a:t>
            </a:r>
          </a:p>
          <a:p>
            <a:pPr marL="0" indent="0">
              <a:buNone/>
            </a:pPr>
            <a:r>
              <a:rPr lang="de-DE" dirty="0"/>
              <a:t>} Sonst Wenn ( </a:t>
            </a:r>
            <a:r>
              <a:rPr lang="de-DE" dirty="0" err="1"/>
              <a:t>bisBatterie</a:t>
            </a:r>
            <a:r>
              <a:rPr lang="de-DE" dirty="0"/>
              <a:t> &lt; Tankfüllung ) {</a:t>
            </a:r>
          </a:p>
          <a:p>
            <a:pPr marL="0" indent="0">
              <a:buNone/>
            </a:pPr>
            <a:r>
              <a:rPr lang="de-DE" dirty="0"/>
              <a:t>	Gehe zur Batterie</a:t>
            </a:r>
          </a:p>
          <a:p>
            <a:pPr marL="0" indent="0">
              <a:buNone/>
            </a:pPr>
            <a:r>
              <a:rPr lang="de-DE" dirty="0"/>
              <a:t>} Sonst {</a:t>
            </a:r>
          </a:p>
          <a:p>
            <a:pPr marL="0" indent="0">
              <a:buNone/>
            </a:pPr>
            <a:r>
              <a:rPr lang="de-DE" dirty="0"/>
              <a:t>	Game Over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6B3083-294C-4EB3-A324-509DB8EA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49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3FED10-72DC-481B-B3B2-828AF37ADFF7}"/>
              </a:ext>
            </a:extLst>
          </p:cNvPr>
          <p:cNvSpPr/>
          <p:nvPr/>
        </p:nvSpPr>
        <p:spPr>
          <a:xfrm>
            <a:off x="4630522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4D8871-8351-4853-9007-BAF79871654E}"/>
              </a:ext>
            </a:extLst>
          </p:cNvPr>
          <p:cNvSpPr/>
          <p:nvPr/>
        </p:nvSpPr>
        <p:spPr>
          <a:xfrm>
            <a:off x="7050634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74FEB83-FA0A-4617-994A-6A1964C05A73}"/>
              </a:ext>
            </a:extLst>
          </p:cNvPr>
          <p:cNvSpPr/>
          <p:nvPr/>
        </p:nvSpPr>
        <p:spPr>
          <a:xfrm>
            <a:off x="9470746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2AE9F3B-D926-41F5-8792-63E9941B6182}"/>
              </a:ext>
            </a:extLst>
          </p:cNvPr>
          <p:cNvSpPr/>
          <p:nvPr/>
        </p:nvSpPr>
        <p:spPr>
          <a:xfrm>
            <a:off x="1982419" y="1609344"/>
            <a:ext cx="1141171" cy="972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11" name="Sechseck 10">
            <a:extLst>
              <a:ext uri="{FF2B5EF4-FFF2-40B4-BE49-F238E27FC236}">
                <a16:creationId xmlns:a16="http://schemas.microsoft.com/office/drawing/2014/main" id="{99E638A5-59E2-495D-979A-EADA77656E43}"/>
              </a:ext>
            </a:extLst>
          </p:cNvPr>
          <p:cNvSpPr/>
          <p:nvPr/>
        </p:nvSpPr>
        <p:spPr>
          <a:xfrm>
            <a:off x="1163117" y="4425696"/>
            <a:ext cx="1331366" cy="104607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60BD4FC-BC5D-48AF-BD55-A0C482D25F5F}"/>
              </a:ext>
            </a:extLst>
          </p:cNvPr>
          <p:cNvCxnSpPr>
            <a:cxnSpLocks/>
            <a:stCxn id="10" idx="3"/>
            <a:endCxn id="11" idx="5"/>
          </p:cNvCxnSpPr>
          <p:nvPr/>
        </p:nvCxnSpPr>
        <p:spPr>
          <a:xfrm>
            <a:off x="2149540" y="2439784"/>
            <a:ext cx="83425" cy="1985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F744E52-1CFC-437A-AEB4-8E3A2DF8EBB7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 flipV="1">
            <a:off x="3123590" y="1656893"/>
            <a:ext cx="1506932" cy="438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6990AF8-2E77-4B37-B0CA-2B7395D82A9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2494483" y="1938528"/>
            <a:ext cx="2670049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22EE68F-968D-4481-82EF-73BE7DEFA2A4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5698541" y="1656893"/>
            <a:ext cx="13520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74F0518-0D5B-4835-9FE0-6C05FA3E9AD5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8118653" y="1656893"/>
            <a:ext cx="13520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4807CA-CE35-4073-8BB7-645ECE5E9B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2494483" y="1938528"/>
            <a:ext cx="5090161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6DC9FE2-BD85-40A7-85CD-FAFADF0446F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2494483" y="1938528"/>
            <a:ext cx="7510273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DA9A3AE-402A-4836-8EA9-5CF57E1B1A96}"/>
              </a:ext>
            </a:extLst>
          </p:cNvPr>
          <p:cNvSpPr txBox="1"/>
          <p:nvPr/>
        </p:nvSpPr>
        <p:spPr>
          <a:xfrm>
            <a:off x="3427171" y="150701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570975D-06BD-4403-A5D8-90D29EE44D90}"/>
              </a:ext>
            </a:extLst>
          </p:cNvPr>
          <p:cNvSpPr txBox="1"/>
          <p:nvPr/>
        </p:nvSpPr>
        <p:spPr>
          <a:xfrm>
            <a:off x="3427171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3CDC848-6357-4E1B-A3E8-49F619B9F93C}"/>
              </a:ext>
            </a:extLst>
          </p:cNvPr>
          <p:cNvSpPr txBox="1"/>
          <p:nvPr/>
        </p:nvSpPr>
        <p:spPr>
          <a:xfrm>
            <a:off x="4667708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5DE17B8-CA60-4EC9-A6AC-AC080DDE1281}"/>
              </a:ext>
            </a:extLst>
          </p:cNvPr>
          <p:cNvSpPr txBox="1"/>
          <p:nvPr/>
        </p:nvSpPr>
        <p:spPr>
          <a:xfrm>
            <a:off x="5999074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5FC16D5-842E-4352-8D37-4752AC951703}"/>
              </a:ext>
            </a:extLst>
          </p:cNvPr>
          <p:cNvSpPr txBox="1"/>
          <p:nvPr/>
        </p:nvSpPr>
        <p:spPr>
          <a:xfrm>
            <a:off x="1805025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B7CF91D-ADC1-4182-9EEA-97DAF86D5624}"/>
              </a:ext>
            </a:extLst>
          </p:cNvPr>
          <p:cNvSpPr txBox="1"/>
          <p:nvPr/>
        </p:nvSpPr>
        <p:spPr>
          <a:xfrm>
            <a:off x="6151473" y="1190592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C500370-3E59-476C-9411-543770E261D6}"/>
              </a:ext>
            </a:extLst>
          </p:cNvPr>
          <p:cNvSpPr txBox="1"/>
          <p:nvPr/>
        </p:nvSpPr>
        <p:spPr>
          <a:xfrm>
            <a:off x="8571585" y="1190592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D6B08D4-7E4A-4309-9848-A7A423DE4529}"/>
              </a:ext>
            </a:extLst>
          </p:cNvPr>
          <p:cNvSpPr txBox="1"/>
          <p:nvPr/>
        </p:nvSpPr>
        <p:spPr>
          <a:xfrm>
            <a:off x="662633" y="693811"/>
            <a:ext cx="314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Tankfüllung: 13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6F7D731-EFF7-4318-A1BB-4C228AD80E10}"/>
              </a:ext>
            </a:extLst>
          </p:cNvPr>
          <p:cNvSpPr txBox="1"/>
          <p:nvPr/>
        </p:nvSpPr>
        <p:spPr>
          <a:xfrm>
            <a:off x="662633" y="5536473"/>
            <a:ext cx="270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Aufladung auf: 18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8161AAE-EBF4-458C-AF63-F56DE7E40683}"/>
              </a:ext>
            </a:extLst>
          </p:cNvPr>
          <p:cNvSpPr txBox="1"/>
          <p:nvPr/>
        </p:nvSpPr>
        <p:spPr>
          <a:xfrm>
            <a:off x="8794699" y="5536473"/>
            <a:ext cx="270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Zur Vereinfachung keine Betrachtung des Kindes</a:t>
            </a:r>
          </a:p>
        </p:txBody>
      </p:sp>
      <p:sp>
        <p:nvSpPr>
          <p:cNvPr id="46" name="Foliennummernplatzhalter 45">
            <a:extLst>
              <a:ext uri="{FF2B5EF4-FFF2-40B4-BE49-F238E27FC236}">
                <a16:creationId xmlns:a16="http://schemas.microsoft.com/office/drawing/2014/main" id="{C8736086-FF43-4F11-B163-935F1CA5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55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612AC-6411-4142-AED7-C162557A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10A65-BC45-4F3B-ABA3-CBBBFBBA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88284-BBE6-4885-96DA-A705A3D1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30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65B5-A939-445F-958E-D0579E70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4686B-E363-454D-ABAA-3DB2FB5F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64A6CD-BC9E-4F42-BBFA-4192D47D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10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25D3A-6CEE-4F9F-81E5-3E804EAA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215CE-79DD-4E8A-9F51-760A6974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BF2E14-94DF-403B-969C-E3660F23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83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43BFE-FBBD-416F-AD07-F86ED8CE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Projekt überlegt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ECD55-DD8F-4FEB-B218-BDBBBF4C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6C548B-900C-49C3-8D7A-370FB524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17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3FC0A-3806-4A6C-8BAF-49105356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Enforce</a:t>
            </a:r>
            <a:r>
              <a:rPr lang="de-DE" dirty="0"/>
              <a:t> angeschaut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8FBAF4-21B7-41F9-87E3-AA4F613F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D1B6F9-E57D-4F76-917B-E6637BFB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06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36A37-FF03-427B-BA31-5EE33534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Aufgaben aufgeteilt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A97F15-A69A-43D4-812C-838EE4F43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58B921-4B33-4DD4-AB96-EE8F9220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88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92C0A-460E-4498-A826-3CE1D1AA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383B49-FE22-4427-A01A-013920E6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C8CC53-32C8-455D-ABE8-88D5FA9A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34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0302C-DA89-453C-9E9D-624506AE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Roboter nicht vom Kind erwischt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9EB45-91E9-45FF-B312-A8E763684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18C5D9-92EB-47E6-BBFE-6FA65393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92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81DC5-E117-4409-9837-92CA4515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Mauern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B7CB0-71E2-4B8C-A5C1-0F623407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61CFD3-2202-43C0-BF28-9748DBAA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36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Breitbild</PresentationFormat>
  <Paragraphs>66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Formale Methoden</vt:lpstr>
      <vt:lpstr>Einleitung</vt:lpstr>
      <vt:lpstr>Gliederung</vt:lpstr>
      <vt:lpstr>Projekt überlegt</vt:lpstr>
      <vt:lpstr>Enforce angeschaut</vt:lpstr>
      <vt:lpstr>Aufgaben aufgeteilt</vt:lpstr>
      <vt:lpstr>GUI</vt:lpstr>
      <vt:lpstr>Roboter nicht vom Kind erwischt</vt:lpstr>
      <vt:lpstr>Mauern</vt:lpstr>
      <vt:lpstr>Zielfelder – 1 Akzeptanz</vt:lpstr>
      <vt:lpstr>Zielfelder – Büchie-Akzeptanz</vt:lpstr>
      <vt:lpstr>Batterien / Ladestation</vt:lpstr>
      <vt:lpstr>Graph anschauen</vt:lpstr>
      <vt:lpstr>Aufgetretene Fehler</vt:lpstr>
      <vt:lpstr>Optimierung?</vt:lpstr>
      <vt:lpstr>PowerPoint-Präsentation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 Bruhns</dc:creator>
  <cp:lastModifiedBy>F Bruhns</cp:lastModifiedBy>
  <cp:revision>10</cp:revision>
  <dcterms:created xsi:type="dcterms:W3CDTF">2018-01-20T11:42:27Z</dcterms:created>
  <dcterms:modified xsi:type="dcterms:W3CDTF">2018-01-20T13:12:40Z</dcterms:modified>
</cp:coreProperties>
</file>