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56" r:id="rId3"/>
    <p:sldId id="258" r:id="rId4"/>
    <p:sldId id="257" r:id="rId5"/>
    <p:sldId id="263" r:id="rId6"/>
    <p:sldId id="279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5" r:id="rId15"/>
    <p:sldId id="288" r:id="rId16"/>
    <p:sldId id="273" r:id="rId17"/>
    <p:sldId id="271" r:id="rId18"/>
    <p:sldId id="260" r:id="rId19"/>
    <p:sldId id="274" r:id="rId20"/>
    <p:sldId id="289" r:id="rId21"/>
    <p:sldId id="276" r:id="rId22"/>
    <p:sldId id="277" r:id="rId23"/>
    <p:sldId id="272" r:id="rId24"/>
    <p:sldId id="269" r:id="rId25"/>
    <p:sldId id="270" r:id="rId26"/>
    <p:sldId id="26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25.03.2018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25.03.2018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25.03.2018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  <a:r>
              <a:rPr lang="de-DE" dirty="0">
                <a:highlight>
                  <a:srgbClr val="FF0000"/>
                </a:highlight>
              </a:rPr>
              <a:t>?Richtige Stelle?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0509A-789A-4162-9451-DBAD31EF31EF}"/>
              </a:ext>
            </a:extLst>
          </p:cNvPr>
          <p:cNvSpPr/>
          <p:nvPr/>
        </p:nvSpPr>
        <p:spPr>
          <a:xfrm>
            <a:off x="3289738" y="2375338"/>
            <a:ext cx="2806262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3430B5-839B-4BD3-9483-0EEAC9F030F8}"/>
              </a:ext>
            </a:extLst>
          </p:cNvPr>
          <p:cNvSpPr/>
          <p:nvPr/>
        </p:nvSpPr>
        <p:spPr>
          <a:xfrm>
            <a:off x="3289738" y="4276150"/>
            <a:ext cx="2806262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/>
              <a:t> Reihenfolge 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98FDFC-5D86-4051-87C5-8397E6F89BEB}"/>
              </a:ext>
            </a:extLst>
          </p:cNvPr>
          <p:cNvSpPr/>
          <p:nvPr/>
        </p:nvSpPr>
        <p:spPr>
          <a:xfrm>
            <a:off x="4540469" y="2981900"/>
            <a:ext cx="430924" cy="12942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24DE6-D0C9-4DB6-AA8C-1DA6DCB18C9F}"/>
              </a:ext>
            </a:extLst>
          </p:cNvPr>
          <p:cNvCxnSpPr>
            <a:stCxn id="12" idx="1"/>
          </p:cNvCxnSpPr>
          <p:nvPr/>
        </p:nvCxnSpPr>
        <p:spPr>
          <a:xfrm flipH="1">
            <a:off x="6096001" y="4674403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 und -erzeugung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  <a:p>
            <a:r>
              <a:rPr lang="de-DE" dirty="0"/>
              <a:t>Generierung?????????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001963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  <a:p>
            <a:r>
              <a:rPr lang="de-DE" dirty="0">
                <a:highlight>
                  <a:srgbClr val="FF0000"/>
                </a:highlight>
              </a:rPr>
              <a:t>?ZU wenig?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06631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940"/>
            <a:ext cx="105156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Expertenprinzip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erfüllt Aufgaben auf dem Feld</a:t>
            </a:r>
          </a:p>
          <a:p>
            <a:pPr lvl="1"/>
            <a:r>
              <a:rPr lang="de-DE" dirty="0"/>
              <a:t>Erschwernisse die mit eingerechnet werden müssen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Breitbild</PresentationFormat>
  <Paragraphs>175</Paragraphs>
  <Slides>26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Spielfeld</vt:lpstr>
      <vt:lpstr>Backup Batterie</vt:lpstr>
      <vt:lpstr>Backup Bewegungsmuster</vt:lpstr>
      <vt:lpstr>Backup Bewegungsmuster</vt:lpstr>
      <vt:lpstr>Backup Bewegungsmuster</vt:lpstr>
      <vt:lpstr>Backup Bewegungsmuster</vt:lpstr>
      <vt:lpstr>Backup Bewegungsmuster</vt:lpstr>
      <vt:lpstr>Backup Bewegungsmuster</vt:lpstr>
      <vt:lpstr>Herausforderungen</vt:lpstr>
      <vt:lpstr>Herausforderungen</vt:lpstr>
      <vt:lpstr>Graphentheorie und -erzeugung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Aufgetretene Fehler</vt:lpstr>
      <vt:lpstr>Optimierung?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F Bruhns</cp:lastModifiedBy>
  <cp:revision>36</cp:revision>
  <dcterms:created xsi:type="dcterms:W3CDTF">2018-01-20T11:42:27Z</dcterms:created>
  <dcterms:modified xsi:type="dcterms:W3CDTF">2018-03-25T11:33:29Z</dcterms:modified>
</cp:coreProperties>
</file>