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56" r:id="rId3"/>
    <p:sldId id="258" r:id="rId4"/>
    <p:sldId id="257" r:id="rId5"/>
    <p:sldId id="263" r:id="rId6"/>
    <p:sldId id="275" r:id="rId7"/>
    <p:sldId id="262" r:id="rId8"/>
    <p:sldId id="273" r:id="rId9"/>
    <p:sldId id="271" r:id="rId10"/>
    <p:sldId id="260" r:id="rId11"/>
    <p:sldId id="274" r:id="rId12"/>
    <p:sldId id="276" r:id="rId13"/>
    <p:sldId id="277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21.02.2018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21.02.2018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21.02.2018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21.02.2018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21.02.2018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21.02.2018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Enforce auseinandersetzen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Enforcealgorithmus falsch berechnet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des Projektes</a:t>
            </a:r>
          </a:p>
          <a:p>
            <a:r>
              <a:rPr lang="de-DE" dirty="0"/>
              <a:t>Problemstellung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vs Kind Bewegungsmuster</a:t>
            </a:r>
          </a:p>
          <a:p>
            <a:r>
              <a:rPr lang="de-DE" dirty="0"/>
              <a:t>Spielfeld um Begrenzung und Mauern erweitert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</a:t>
            </a:r>
          </a:p>
          <a:p>
            <a:r>
              <a:rPr lang="de-DE" dirty="0"/>
              <a:t>Buechi-Akzeptanz</a:t>
            </a:r>
          </a:p>
          <a:p>
            <a:r>
              <a:rPr lang="de-DE" dirty="0"/>
              <a:t>Batterie/Ladestation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2C0A-460E-4498-A826-3CE1D1A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EVA Ansicht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83B49-FE22-4427-A01A-013920E6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Kurzer Screenshot(wir erklären das in der Programmvorstellung)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8CC53-32C8-455D-ABE8-88D5FA9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3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91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Herausforderungen</vt:lpstr>
      <vt:lpstr>EVA Ansicht</vt:lpstr>
      <vt:lpstr>Graphentheorie</vt:lpstr>
      <vt:lpstr>Beispielgraph</vt:lpstr>
      <vt:lpstr>Enforce Algorithmus</vt:lpstr>
      <vt:lpstr>Child-Controller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19</cp:revision>
  <dcterms:created xsi:type="dcterms:W3CDTF">2018-01-20T11:42:27Z</dcterms:created>
  <dcterms:modified xsi:type="dcterms:W3CDTF">2018-02-21T15:58:24Z</dcterms:modified>
</cp:coreProperties>
</file>