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8" r:id="rId2"/>
    <p:sldId id="256" r:id="rId3"/>
    <p:sldId id="258" r:id="rId4"/>
    <p:sldId id="257" r:id="rId5"/>
    <p:sldId id="263" r:id="rId6"/>
    <p:sldId id="275" r:id="rId7"/>
    <p:sldId id="262" r:id="rId8"/>
    <p:sldId id="273" r:id="rId9"/>
    <p:sldId id="271" r:id="rId10"/>
    <p:sldId id="260" r:id="rId11"/>
    <p:sldId id="274" r:id="rId12"/>
    <p:sldId id="276" r:id="rId13"/>
    <p:sldId id="277" r:id="rId14"/>
    <p:sldId id="272" r:id="rId15"/>
    <p:sldId id="269" r:id="rId16"/>
    <p:sldId id="270" r:id="rId17"/>
    <p:sldId id="268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 varScale="1">
        <p:scale>
          <a:sx n="64" d="100"/>
          <a:sy n="64" d="100"/>
        </p:scale>
        <p:origin x="4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7D6E9C-FEFA-4AE6-9196-67D489BCC82C}" type="datetimeFigureOut">
              <a:rPr lang="de-DE" smtClean="0"/>
              <a:t>25.02.2018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FCFFD0-1C19-40D0-BB6D-B2352B27AF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1647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AA5488-17B1-45FF-81F3-21EFC66F5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9EA3FCD-3D43-4ACA-99B4-E4B07D493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DDD12-B82E-4C5A-B3F4-24C4B3B8E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B666B-F6D4-4DC2-BA2B-5CF0827327F0}" type="datetime1">
              <a:rPr lang="de-DE" smtClean="0"/>
              <a:t>25.02.2018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2B6804-B339-4589-A7B1-0F2319C47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E8F7EA-C9B6-492F-A528-122410219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883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8EB34A-6CA8-4518-B918-0B6FD7FBF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9A5460F-5D03-4E09-8AD5-D8FA54A87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BF5B18-4CD6-47A7-906B-54B05584F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096B-34AB-48A6-8B0B-AA3C911221CC}" type="datetime1">
              <a:rPr lang="de-DE" smtClean="0"/>
              <a:t>25.02.2018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5004E2-97DF-4EF0-88CC-0B9930F3F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8CAB8B-4EE1-4261-9262-994E8D389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1275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8EF1F10-3DD2-4400-A9ED-FC248A55D9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3444A10-1E2C-4191-B026-84BCCC9D8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1E074D-5C0D-48DA-B42D-17BB41F2E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FD86E-BFFD-4661-835C-7D0E258F6D22}" type="datetime1">
              <a:rPr lang="de-DE" smtClean="0"/>
              <a:t>25.02.2018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B4BF41-463C-4311-9EFC-BA708AFAF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F93051-75E2-4C4C-A973-BD100EC29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0430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EE41AB-8BD2-4C18-B8AF-7D3A12497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B11243-D225-48CD-AFF9-64186D43E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CC708E-F96F-425F-867B-53523F205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0243F-1866-4F8D-A2B2-76D33461B3CF}" type="datetime1">
              <a:rPr lang="de-DE" smtClean="0"/>
              <a:t>25.02.2018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9383E3-AE45-4B1B-9706-67C370C4D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BB7911-EA6D-448A-9055-381FFA87F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2123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EB64A0-A73B-4BD6-A5E9-EF5EB1711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B1B29C-1182-479E-825E-76F4FF413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B250BD-425E-4186-B40B-5594FF9C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3688E-8457-4C6B-8C67-700B1B4DC1E7}" type="datetime1">
              <a:rPr lang="de-DE" smtClean="0"/>
              <a:t>25.02.2018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4762E0-B1B9-4BCD-8C3D-B6AB09DAF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248617-91F7-4D23-872F-952F22638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598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A955DD-42A8-4F89-BB48-220A47174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E73B94-2695-4767-94E6-E546AE2D73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2F70BFE-CDD9-4F3F-95D1-87CD1D696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A565719-570F-4D90-AB57-9A538F0BD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30D57-A438-4C3F-9F84-4C5C291E5A5F}" type="datetime1">
              <a:rPr lang="de-DE" smtClean="0"/>
              <a:t>25.02.2018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A0590A-8068-4022-B0D6-18311A8E7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83166D0-9F64-495C-9E4F-5A6592707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057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417242-0BDC-4FFF-852D-6284D0A90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30064E-271D-47A2-BC0C-925A7546C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F27B6C5-5982-4A68-91FD-06F07638C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7604F73-6C89-4198-BB8F-B837C02FC6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25AA58D-18A1-4DA7-934F-612D75CE80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F15F3D8-5C2F-417C-B257-549166BA2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2F608-86F1-40CF-82FC-1C147C3DD224}" type="datetime1">
              <a:rPr lang="de-DE" smtClean="0"/>
              <a:t>25.02.2018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75FF603-B123-4D53-95C9-BC1941CFE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DF1DD4F-A8A7-4D67-AD7E-9EF2D2190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1273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F79F45-E779-4E72-89D3-932934929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57E0A61-9814-4B3F-ABB5-BA450BD4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1A553-3517-40AF-B856-21919B4E6188}" type="datetime1">
              <a:rPr lang="de-DE" smtClean="0"/>
              <a:t>25.02.2018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87ACCDF-3E97-4BD5-B604-C724D5F15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F38A0D8-245A-4FB4-AA78-4A88E3E23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5279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1D8BBAD-C5C8-46E0-9976-5F920E34D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024D-9082-4157-A667-CF73921D3E21}" type="datetime1">
              <a:rPr lang="de-DE" smtClean="0"/>
              <a:t>25.02.2018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A926F46-ACF0-410A-8472-6D818E306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8EE1B76-7EA0-4153-B9B3-C7FAC9E2E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557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DFF31F-2E58-4CFC-89ED-0CD171964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12DCFE-5A6E-4AB1-B413-7D1A81EC5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013B7DF-6A86-4B2A-87B0-C088184D3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A933A87-552D-4B49-B6AF-5C3504349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0996-3986-4BD0-AC2D-F5F802D0DF4C}" type="datetime1">
              <a:rPr lang="de-DE" smtClean="0"/>
              <a:t>25.02.2018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4837E9A-470C-4E90-B748-2EBC9AF2F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E9F074A-452F-4A0D-9C3C-766560CC2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7289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59C210-72B7-40E9-BCCE-7F2CD288D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855A97A-E73E-4799-B44D-4C7542A492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255A853-78E3-4163-B55A-CC8EC226F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40D17D-F70E-4544-85A0-FCF3746AE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46CB-57F0-403A-9B11-F28CD8787C4F}" type="datetime1">
              <a:rPr lang="de-DE" smtClean="0"/>
              <a:t>25.02.2018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2D42832-B50B-45A6-BB41-75BA707E4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370A13-2AD6-42F3-82DD-A8915D68F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3249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F15E65D-7224-4547-A8B7-E018D79D5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2E0B7E-1806-4C10-B430-114E71BCA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E9677D-D9AF-4D85-9076-FB6608EF8D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C1B12-7E54-4267-9D51-05EAB2BDC53B}" type="datetime1">
              <a:rPr lang="de-DE" smtClean="0"/>
              <a:t>25.02.2018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B9152B-6562-474B-911B-6C7817AC47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DE64A8-71CB-4F9B-9C42-378CEF45D8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7E509-D680-4DB8-B87E-B8EC2E3476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1591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DB679FE-7AB8-452C-9056-DB9A71D8F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Aufteilen Präsentation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09D8CB-5E61-484E-9162-79AAB377D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dirty="0"/>
              <a:t>Fabian:</a:t>
            </a:r>
          </a:p>
          <a:p>
            <a:pPr lvl="1"/>
            <a:r>
              <a:rPr lang="de-DE" dirty="0"/>
              <a:t>EVA-Ansicht</a:t>
            </a:r>
          </a:p>
          <a:p>
            <a:pPr lvl="1"/>
            <a:r>
              <a:rPr lang="de-DE" dirty="0"/>
              <a:t>Enforce Algorithmus</a:t>
            </a:r>
          </a:p>
          <a:p>
            <a:pPr lvl="1"/>
            <a:r>
              <a:rPr lang="de-DE" dirty="0"/>
              <a:t>Optimierung</a:t>
            </a:r>
          </a:p>
          <a:p>
            <a:pPr lvl="1"/>
            <a:r>
              <a:rPr lang="de-DE" dirty="0"/>
              <a:t>Einleitung</a:t>
            </a:r>
          </a:p>
          <a:p>
            <a:r>
              <a:rPr lang="de-DE" dirty="0"/>
              <a:t>Jan-Henrik</a:t>
            </a:r>
          </a:p>
          <a:p>
            <a:pPr lvl="1"/>
            <a:r>
              <a:rPr lang="de-DE" dirty="0"/>
              <a:t>Graph generierung</a:t>
            </a:r>
          </a:p>
          <a:p>
            <a:pPr lvl="1"/>
            <a:r>
              <a:rPr lang="de-DE" dirty="0"/>
              <a:t>Beispielgraph</a:t>
            </a:r>
          </a:p>
          <a:p>
            <a:pPr lvl="1"/>
            <a:r>
              <a:rPr lang="de-DE" dirty="0"/>
              <a:t>Aufgetretene Fehler</a:t>
            </a:r>
          </a:p>
          <a:p>
            <a:pPr lvl="1"/>
            <a:r>
              <a:rPr lang="de-DE" dirty="0"/>
              <a:t>Fazit</a:t>
            </a:r>
          </a:p>
          <a:p>
            <a:r>
              <a:rPr lang="de-DE" dirty="0"/>
              <a:t>Sven:</a:t>
            </a:r>
          </a:p>
          <a:p>
            <a:pPr lvl="1"/>
            <a:r>
              <a:rPr lang="de-DE" dirty="0"/>
              <a:t>Layout</a:t>
            </a:r>
          </a:p>
          <a:p>
            <a:pPr lvl="1"/>
            <a:r>
              <a:rPr lang="de-DE" dirty="0"/>
              <a:t>Gliederung </a:t>
            </a:r>
          </a:p>
          <a:p>
            <a:pPr lvl="1"/>
            <a:r>
              <a:rPr lang="de-DE" dirty="0"/>
              <a:t>Spielfeld</a:t>
            </a:r>
          </a:p>
          <a:p>
            <a:pPr lvl="1"/>
            <a:r>
              <a:rPr lang="de-DE" dirty="0"/>
              <a:t>Herausforderungen</a:t>
            </a:r>
          </a:p>
          <a:p>
            <a:pPr lvl="1"/>
            <a:r>
              <a:rPr lang="de-DE" dirty="0"/>
              <a:t>Child Controller</a:t>
            </a:r>
          </a:p>
          <a:p>
            <a:pPr lvl="1"/>
            <a:r>
              <a:rPr lang="de-DE" dirty="0"/>
              <a:t>Robot Controller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BB8228-97AC-4492-A356-F36497FB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797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A3FC0A-3806-4A6C-8BAF-49105356B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Enforce Algorithmus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8FBAF4-21B7-41F9-87E3-AA4F613F4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Mit Enforce auseinandersetzen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DD1B6F9-E57D-4F76-917B-E6637BFB2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1065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39BD4-D9D8-457A-B76C-E3D1F62B1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Child-Controller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6EF6F-C517-4C0C-A4C6-478E82E22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Moves aus dem Graphen ermitteln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F1626-F459-4C91-A2D9-0E0413559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4559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EDA57-7B6A-423A-A767-68DE43BD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Robot-Controller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28557-58FE-4B16-943F-3E3A18656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Wie erreichen wir das Ziel</a:t>
            </a:r>
          </a:p>
          <a:p>
            <a:r>
              <a:rPr lang="de-DE" dirty="0"/>
              <a:t>On demand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F3BBA-350F-4622-BAC1-BFCAADEF4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5305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EDA57-7B6A-423A-A767-68DE43BD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Robot-Controller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28557-58FE-4B16-943F-3E3A18656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Batterie Lösung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F3BBA-350F-4622-BAC1-BFCAADEF4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7473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10B3B2-98CE-4A76-8F3B-AC87D7970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Aufgetretene Fehler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549B9E-E429-455E-9CCB-4C382D186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Enforcealgorithmus falsch berechnet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0CA8FA4-8DBF-4853-9008-56DB49403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2044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7BB2F4-FCC1-4DE5-B708-3CFD0CD6A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Optimierung?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4C6831-89D7-4EA9-AA4D-054654C37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Wenn ( </a:t>
            </a:r>
            <a:r>
              <a:rPr lang="de-DE" dirty="0" err="1"/>
              <a:t>bisZieleld</a:t>
            </a:r>
            <a:r>
              <a:rPr lang="de-DE" dirty="0"/>
              <a:t> + </a:t>
            </a:r>
            <a:r>
              <a:rPr lang="de-DE" dirty="0" err="1"/>
              <a:t>bisBatterie</a:t>
            </a:r>
            <a:r>
              <a:rPr lang="de-DE" dirty="0"/>
              <a:t> &lt; Tankfüllung ) {</a:t>
            </a:r>
          </a:p>
          <a:p>
            <a:pPr marL="0" indent="0">
              <a:buNone/>
            </a:pPr>
            <a:r>
              <a:rPr lang="de-DE" dirty="0"/>
              <a:t>	gehe zum Zielfeld		&lt;- Optimierbar?</a:t>
            </a:r>
          </a:p>
          <a:p>
            <a:pPr marL="0" indent="0">
              <a:buNone/>
            </a:pPr>
            <a:r>
              <a:rPr lang="de-DE" dirty="0"/>
              <a:t>} Sonst Wenn ( </a:t>
            </a:r>
            <a:r>
              <a:rPr lang="de-DE" dirty="0" err="1"/>
              <a:t>bisBatterie</a:t>
            </a:r>
            <a:r>
              <a:rPr lang="de-DE" dirty="0"/>
              <a:t> &lt; Tankfüllung ) {</a:t>
            </a:r>
          </a:p>
          <a:p>
            <a:pPr marL="0" indent="0">
              <a:buNone/>
            </a:pPr>
            <a:r>
              <a:rPr lang="de-DE" dirty="0"/>
              <a:t>	Gehe zur Batterie</a:t>
            </a:r>
          </a:p>
          <a:p>
            <a:pPr marL="0" indent="0">
              <a:buNone/>
            </a:pPr>
            <a:r>
              <a:rPr lang="de-DE" dirty="0"/>
              <a:t>} Sonst {</a:t>
            </a:r>
          </a:p>
          <a:p>
            <a:pPr marL="0" indent="0">
              <a:buNone/>
            </a:pPr>
            <a:r>
              <a:rPr lang="de-DE" dirty="0"/>
              <a:t>	Game Over</a:t>
            </a:r>
          </a:p>
          <a:p>
            <a:pPr marL="0" indent="0">
              <a:buNone/>
            </a:pPr>
            <a:r>
              <a:rPr lang="de-DE" dirty="0"/>
              <a:t>}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56B3083-294C-4EB3-A324-509DB8EA6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4494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73FED10-72DC-481B-B3B2-828AF37ADFF7}"/>
              </a:ext>
            </a:extLst>
          </p:cNvPr>
          <p:cNvSpPr/>
          <p:nvPr/>
        </p:nvSpPr>
        <p:spPr>
          <a:xfrm>
            <a:off x="4630522" y="1375258"/>
            <a:ext cx="1068019" cy="563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Ziel 1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34D8871-8351-4853-9007-BAF79871654E}"/>
              </a:ext>
            </a:extLst>
          </p:cNvPr>
          <p:cNvSpPr/>
          <p:nvPr/>
        </p:nvSpPr>
        <p:spPr>
          <a:xfrm>
            <a:off x="7050634" y="1375258"/>
            <a:ext cx="1068019" cy="563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Ziel 2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74FEB83-FA0A-4617-994A-6A1964C05A73}"/>
              </a:ext>
            </a:extLst>
          </p:cNvPr>
          <p:cNvSpPr/>
          <p:nvPr/>
        </p:nvSpPr>
        <p:spPr>
          <a:xfrm>
            <a:off x="9470746" y="1375258"/>
            <a:ext cx="1068019" cy="563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Ziel 3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82AE9F3B-D926-41F5-8792-63E9941B6182}"/>
              </a:ext>
            </a:extLst>
          </p:cNvPr>
          <p:cNvSpPr/>
          <p:nvPr/>
        </p:nvSpPr>
        <p:spPr>
          <a:xfrm>
            <a:off x="1982419" y="1609344"/>
            <a:ext cx="1141171" cy="972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sp>
        <p:nvSpPr>
          <p:cNvPr id="11" name="Sechseck 10">
            <a:extLst>
              <a:ext uri="{FF2B5EF4-FFF2-40B4-BE49-F238E27FC236}">
                <a16:creationId xmlns:a16="http://schemas.microsoft.com/office/drawing/2014/main" id="{99E638A5-59E2-495D-979A-EADA77656E43}"/>
              </a:ext>
            </a:extLst>
          </p:cNvPr>
          <p:cNvSpPr/>
          <p:nvPr/>
        </p:nvSpPr>
        <p:spPr>
          <a:xfrm>
            <a:off x="1163117" y="4425696"/>
            <a:ext cx="1331366" cy="104607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Batterie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160BD4FC-BC5D-48AF-BD55-A0C482D25F5F}"/>
              </a:ext>
            </a:extLst>
          </p:cNvPr>
          <p:cNvCxnSpPr>
            <a:cxnSpLocks/>
            <a:stCxn id="10" idx="3"/>
            <a:endCxn id="11" idx="5"/>
          </p:cNvCxnSpPr>
          <p:nvPr/>
        </p:nvCxnSpPr>
        <p:spPr>
          <a:xfrm>
            <a:off x="2149540" y="2439784"/>
            <a:ext cx="83425" cy="1985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0F744E52-1CFC-437A-AEB4-8E3A2DF8EBB7}"/>
              </a:ext>
            </a:extLst>
          </p:cNvPr>
          <p:cNvCxnSpPr>
            <a:cxnSpLocks/>
            <a:stCxn id="10" idx="6"/>
            <a:endCxn id="4" idx="1"/>
          </p:cNvCxnSpPr>
          <p:nvPr/>
        </p:nvCxnSpPr>
        <p:spPr>
          <a:xfrm flipV="1">
            <a:off x="3123590" y="1656893"/>
            <a:ext cx="1506932" cy="438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76990AF8-2E77-4B37-B0CA-2B7395D82A9D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 flipH="1">
            <a:off x="2494483" y="1938528"/>
            <a:ext cx="2670049" cy="30102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C22EE68F-968D-4481-82EF-73BE7DEFA2A4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5698541" y="1656893"/>
            <a:ext cx="13520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B74F0518-0D5B-4835-9FE0-6C05FA3E9AD5}"/>
              </a:ext>
            </a:extLst>
          </p:cNvPr>
          <p:cNvCxnSpPr>
            <a:cxnSpLocks/>
            <a:stCxn id="9" idx="1"/>
            <a:endCxn id="5" idx="3"/>
          </p:cNvCxnSpPr>
          <p:nvPr/>
        </p:nvCxnSpPr>
        <p:spPr>
          <a:xfrm flipH="1">
            <a:off x="8118653" y="1656893"/>
            <a:ext cx="13520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DB4807CA-CE35-4073-8BB7-645ECE5E9BC3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flipH="1">
            <a:off x="2494483" y="1938528"/>
            <a:ext cx="5090161" cy="30102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C6DC9FE2-BD85-40A7-85CD-FAFADF0446F8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flipH="1">
            <a:off x="2494483" y="1938528"/>
            <a:ext cx="7510273" cy="30102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7DA9A3AE-402A-4836-8EA9-5CF57E1B1A96}"/>
              </a:ext>
            </a:extLst>
          </p:cNvPr>
          <p:cNvSpPr txBox="1"/>
          <p:nvPr/>
        </p:nvSpPr>
        <p:spPr>
          <a:xfrm>
            <a:off x="3427171" y="1507017"/>
            <a:ext cx="44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6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0570975D-06BD-4403-A5D8-90D29EE44D90}"/>
              </a:ext>
            </a:extLst>
          </p:cNvPr>
          <p:cNvSpPr txBox="1"/>
          <p:nvPr/>
        </p:nvSpPr>
        <p:spPr>
          <a:xfrm>
            <a:off x="3427171" y="3152937"/>
            <a:ext cx="44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7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03CDC848-6357-4E1B-A3E8-49F619B9F93C}"/>
              </a:ext>
            </a:extLst>
          </p:cNvPr>
          <p:cNvSpPr txBox="1"/>
          <p:nvPr/>
        </p:nvSpPr>
        <p:spPr>
          <a:xfrm>
            <a:off x="4667708" y="3152937"/>
            <a:ext cx="44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8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85DE17B8-CA60-4EC9-A6AC-AC080DDE1281}"/>
              </a:ext>
            </a:extLst>
          </p:cNvPr>
          <p:cNvSpPr txBox="1"/>
          <p:nvPr/>
        </p:nvSpPr>
        <p:spPr>
          <a:xfrm>
            <a:off x="5999074" y="3152937"/>
            <a:ext cx="44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9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B5FC16D5-842E-4352-8D37-4752AC951703}"/>
              </a:ext>
            </a:extLst>
          </p:cNvPr>
          <p:cNvSpPr txBox="1"/>
          <p:nvPr/>
        </p:nvSpPr>
        <p:spPr>
          <a:xfrm>
            <a:off x="1805025" y="3152937"/>
            <a:ext cx="44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B7CF91D-ADC1-4182-9EEA-97DAF86D5624}"/>
              </a:ext>
            </a:extLst>
          </p:cNvPr>
          <p:cNvSpPr txBox="1"/>
          <p:nvPr/>
        </p:nvSpPr>
        <p:spPr>
          <a:xfrm>
            <a:off x="6151473" y="1190592"/>
            <a:ext cx="44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1C500370-3E59-476C-9411-543770E261D6}"/>
              </a:ext>
            </a:extLst>
          </p:cNvPr>
          <p:cNvSpPr txBox="1"/>
          <p:nvPr/>
        </p:nvSpPr>
        <p:spPr>
          <a:xfrm>
            <a:off x="8571585" y="1190592"/>
            <a:ext cx="44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BD6B08D4-7E4A-4309-9848-A7A423DE4529}"/>
              </a:ext>
            </a:extLst>
          </p:cNvPr>
          <p:cNvSpPr txBox="1"/>
          <p:nvPr/>
        </p:nvSpPr>
        <p:spPr>
          <a:xfrm>
            <a:off x="662633" y="693811"/>
            <a:ext cx="3149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Tankfüllung: 13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56F7D731-EFF7-4318-A1BB-4C228AD80E10}"/>
              </a:ext>
            </a:extLst>
          </p:cNvPr>
          <p:cNvSpPr txBox="1"/>
          <p:nvPr/>
        </p:nvSpPr>
        <p:spPr>
          <a:xfrm>
            <a:off x="662633" y="5536473"/>
            <a:ext cx="270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Aufladung auf: 18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78161AAE-EBF4-458C-AF63-F56DE7E40683}"/>
              </a:ext>
            </a:extLst>
          </p:cNvPr>
          <p:cNvSpPr txBox="1"/>
          <p:nvPr/>
        </p:nvSpPr>
        <p:spPr>
          <a:xfrm>
            <a:off x="8794699" y="5536473"/>
            <a:ext cx="2709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Zur Vereinfachung keine Betrachtung des Kindes</a:t>
            </a:r>
          </a:p>
        </p:txBody>
      </p:sp>
      <p:sp>
        <p:nvSpPr>
          <p:cNvPr id="46" name="Foliennummernplatzhalter 45">
            <a:extLst>
              <a:ext uri="{FF2B5EF4-FFF2-40B4-BE49-F238E27FC236}">
                <a16:creationId xmlns:a16="http://schemas.microsoft.com/office/drawing/2014/main" id="{C8736086-FF43-4F11-B163-935F1CA54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2755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5612AC-6411-4142-AED7-C162557AF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710A65-BC45-4F3B-ABA3-CBBBFBBA6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9788284-BBE6-4885-96DA-A705A3D1C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3307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797468-C3B3-4625-A645-4FF1498D3D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Formale Methoden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0F58143-0024-47BA-B87F-224EB2258D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r>
              <a:rPr lang="de-DE" dirty="0"/>
              <a:t>Jan-Henrik Bruhn, Sven </a:t>
            </a:r>
            <a:r>
              <a:rPr lang="de-DE" dirty="0" err="1"/>
              <a:t>Mehlhop</a:t>
            </a:r>
            <a:r>
              <a:rPr lang="de-DE" dirty="0"/>
              <a:t> und Fabian Bruhns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E1C29E7-48F7-44B2-9F58-68C8DB077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5181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825D3A-6CEE-4F9F-81E5-3E804EAA6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B215CE-79DD-4E8A-9F51-760A69740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3BF2E14-94DF-403B-969C-E3660F23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3838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F365B5-A939-445F-958E-D0579E700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Einleitung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64686B-E363-454D-ABAA-3DB2FB5F6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Auswahl des Projektes</a:t>
            </a:r>
          </a:p>
          <a:p>
            <a:r>
              <a:rPr lang="de-DE" dirty="0"/>
              <a:t>Problemstellung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264A6CD-BC9E-4F42-BBFA-4192D47D4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109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30302C-DA89-453C-9E9D-624506AE6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Spielfeld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E9EB45-91E9-45FF-B312-A8E763684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Roboter vs Kind Bewegungsmuster</a:t>
            </a:r>
          </a:p>
          <a:p>
            <a:r>
              <a:rPr lang="de-DE" dirty="0"/>
              <a:t>Spielfeld um Begrenzung und Mauern erweitert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318C5D9-92EB-47E6-BBFE-6FA653933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7924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A757A-169E-4DF2-B061-2F78EA10A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Herausforderungen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F26C-FB81-4294-B60C-5467A60EB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1-Akzeptanz</a:t>
            </a:r>
          </a:p>
          <a:p>
            <a:r>
              <a:rPr lang="de-DE" dirty="0"/>
              <a:t>Buechi-Akzeptanz</a:t>
            </a:r>
          </a:p>
          <a:p>
            <a:r>
              <a:rPr lang="de-DE" dirty="0"/>
              <a:t>Batterie/Ladestation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D74A05-15E2-4D32-B99A-14F910249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4402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292C0A-460E-4498-A826-3CE1D1AA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EVA Ansicht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383B49-FE22-4427-A01A-013920E6F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Kurzer Screenshot(wir erklären das in der Programmvorstellung)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BC8CC53-32C8-455D-ABE8-88D5FA9AA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2348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D2BFE-57E4-4A51-B59D-1A6DD4DAF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Graphentheorie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2D437-2AD8-4E4B-AA6B-03A5A0A0E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77F37A-6998-484B-B08C-6AF3769D3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346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0E6DA7-7E9F-416C-8BF7-49DA3B46A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Beispielgraph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EEAE80-11B6-4B94-8FA4-EECF75905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Hier Graph einfügen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F69AB07-BCC7-4E3F-8A9E-FE0179033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8637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</Words>
  <Application>Microsoft Office PowerPoint</Application>
  <PresentationFormat>Widescreen</PresentationFormat>
  <Paragraphs>91</Paragraphs>
  <Slides>17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</vt:lpstr>
      <vt:lpstr>Aufteilen Präsentation</vt:lpstr>
      <vt:lpstr>Formale Methoden</vt:lpstr>
      <vt:lpstr>Gliederung</vt:lpstr>
      <vt:lpstr>Einleitung</vt:lpstr>
      <vt:lpstr>Spielfeld</vt:lpstr>
      <vt:lpstr>Herausforderungen</vt:lpstr>
      <vt:lpstr>EVA Ansicht</vt:lpstr>
      <vt:lpstr>Graphentheorie</vt:lpstr>
      <vt:lpstr>Beispielgraph</vt:lpstr>
      <vt:lpstr>Enforce Algorithmus</vt:lpstr>
      <vt:lpstr>Child-Controller</vt:lpstr>
      <vt:lpstr>Robot-Controller</vt:lpstr>
      <vt:lpstr>Robot-Controller</vt:lpstr>
      <vt:lpstr>Aufgetretene Fehler</vt:lpstr>
      <vt:lpstr>Optimierung?</vt:lpstr>
      <vt:lpstr>PowerPoint Presentation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 Bruhns</dc:creator>
  <cp:lastModifiedBy>Sven Mehlhop</cp:lastModifiedBy>
  <cp:revision>19</cp:revision>
  <dcterms:created xsi:type="dcterms:W3CDTF">2018-01-20T11:42:27Z</dcterms:created>
  <dcterms:modified xsi:type="dcterms:W3CDTF">2018-02-25T19:06:51Z</dcterms:modified>
</cp:coreProperties>
</file>