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7BE9A-2D22-890D-0876-88F18F62F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299446-9303-D31F-C9AE-BED64556A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D849B-6AF2-4304-419F-BA90B6EB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F7F4A-D9D0-2F8B-7BFE-3EDEE02C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A0BAD-05A9-AE14-7530-06B615EC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4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2C9E4-E7A3-8DA9-F827-006D2835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F77FCA-DCD3-452B-0BE2-FBF7CF499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9CC49-759F-9383-C1D3-9CC8385B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BD37F-0B16-46A4-DA25-106AC596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1019F-DDB8-3286-F07B-98B058C5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8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D2CEAA-C25B-D825-070E-DC7ED878F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EA4D2-A0C1-18C6-C767-1321773D6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A7808-DC5C-3FF7-1730-9695086F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148F9-2A6F-1F10-810E-A11A5026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8142C-C46B-76F7-8CD5-C65AAB79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3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29389-B1B5-2A88-859D-EF06697F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690C9-A010-2D1C-9447-CE22FD788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EDC06-567E-0484-7581-76BD25D5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E8617-154E-A5F9-32A6-810D0CEF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A8197-E8C7-1D3F-518F-6F3D37E0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6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28588-6CC7-D72E-A46B-AB7CBB0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EC12C-0445-04E6-8217-F0A41C66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5F4F9-50EB-1552-B2F9-8128C9DC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14690-ECE1-D09B-B642-8FA9BA6D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D7EF3-42C8-7862-1EAD-D0654C3F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18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82AA7-6D1C-D890-47C5-9A17BDC7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5635B-3267-BD55-11A0-834592684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D85A37-2A8D-0292-E998-669C9A389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9D145-8B49-658F-3C31-3FF7C790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192885-9BB4-7CC6-9FE5-E980B27F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3FA69-810D-5041-C26E-418DD65C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0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51E83-7E6F-38EC-96D4-8BE978BB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6AFCA3-7AD0-7D0D-3C2B-5B66E7740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E584C-94BF-B977-1F5F-CFF2D769B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E72663-0E18-2104-CA64-0CC629773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3AA38B-F855-0B9A-6055-FB8156FCD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6B24C6-831B-5D8A-5F3B-A6D1D2B9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1E86A4-E40E-CBD0-EF8A-C158B830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91279-607D-8AB8-5169-F2362E42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CCAD9-F18D-6EF1-F2B4-DF158FBD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94AF3D-B7D1-0FBC-4DCC-A66A2F09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87C279-6C40-7A8A-B623-190574DD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40242B-003E-848B-52AD-DC19FC2B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A6F542-B2F9-8476-460E-77FF58CB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9006EB-E850-40C1-0B1E-BFFB2237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990A12-3933-EF68-B4BF-204405C5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1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6072A-03D1-B37A-9D20-3F3D374C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A2342-4329-5C68-0F22-DEA3000D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7A7951-4D07-6B10-BD0F-457B10D71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46AB8-C632-AE8A-E43F-452CC1EF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CE41F-645A-B426-C25C-2DD38CD9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1C5367-2DC3-FA25-4C55-31464503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43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77877-BA87-7A00-55D5-378AD36F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D3C5EC-EE11-0850-7520-96338E0BF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1E5883-9766-7B6D-5FF5-DC572665C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539664-71DD-23A9-91E6-E0371717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361F-7658-44AE-AC3B-E094F262656A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94536-7099-96C2-DAB9-2E415B73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109BF-ED9C-5A0C-C738-3A1520B8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5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3509C8-D5D9-9908-DDDB-E91EBADE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81FF23-0246-E0F5-882F-7AE82DA2D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25BD3-8423-03E3-E3B1-D3A3EB85E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6361F-7658-44AE-AC3B-E094F262656A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28DAF-6F45-4179-ECD5-0A59EFC24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7E8C8-2C5E-72F3-E4ED-65A0DF9B6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1930-FD25-48B9-A6FF-4550B096B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6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pring JPA] JPA 란?">
            <a:extLst>
              <a:ext uri="{FF2B5EF4-FFF2-40B4-BE49-F238E27FC236}">
                <a16:creationId xmlns:a16="http://schemas.microsoft.com/office/drawing/2014/main" id="{EC522DA4-E29A-AADF-2E7D-E3CC18E20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518" y="2439680"/>
            <a:ext cx="1080937" cy="108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ring Security 동작 원리">
            <a:extLst>
              <a:ext uri="{FF2B5EF4-FFF2-40B4-BE49-F238E27FC236}">
                <a16:creationId xmlns:a16="http://schemas.microsoft.com/office/drawing/2014/main" id="{147CCA4E-E825-67A5-3A47-F39C15F8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600" y="1763645"/>
            <a:ext cx="1532024" cy="86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E01F67C2-02B8-3222-0ADB-8D4FA81D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71" y="3959839"/>
            <a:ext cx="838102" cy="56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PI] - Swagger 사용법">
            <a:extLst>
              <a:ext uri="{FF2B5EF4-FFF2-40B4-BE49-F238E27FC236}">
                <a16:creationId xmlns:a16="http://schemas.microsoft.com/office/drawing/2014/main" id="{E3B9A82D-F942-4DF0-158B-5056911D3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879" y="2565015"/>
            <a:ext cx="1477169" cy="39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ithub]깃허브 기본 개념">
            <a:extLst>
              <a:ext uri="{FF2B5EF4-FFF2-40B4-BE49-F238E27FC236}">
                <a16:creationId xmlns:a16="http://schemas.microsoft.com/office/drawing/2014/main" id="{9F4AD723-930F-307A-E7AF-2F02E6682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58" y="5237572"/>
            <a:ext cx="1917940" cy="107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thub Actions 과 함께 Continuous Delivery 구축하기 | by Yuwon Oh | 29CM TEAM |  29CM TEAM">
            <a:extLst>
              <a:ext uri="{FF2B5EF4-FFF2-40B4-BE49-F238E27FC236}">
                <a16:creationId xmlns:a16="http://schemas.microsoft.com/office/drawing/2014/main" id="{4E86A095-551B-D38A-9644-D655C3D3E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154" y="4996059"/>
            <a:ext cx="1276620" cy="65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2315B42-0EE8-6362-DD6B-55CD8D5C1732}"/>
              </a:ext>
            </a:extLst>
          </p:cNvPr>
          <p:cNvSpPr/>
          <p:nvPr/>
        </p:nvSpPr>
        <p:spPr>
          <a:xfrm>
            <a:off x="6668219" y="940280"/>
            <a:ext cx="4830792" cy="527073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4600DCB-F7B4-FCEB-FEF4-08C59EC5FAA4}"/>
              </a:ext>
            </a:extLst>
          </p:cNvPr>
          <p:cNvSpPr/>
          <p:nvPr/>
        </p:nvSpPr>
        <p:spPr>
          <a:xfrm>
            <a:off x="8660921" y="4235570"/>
            <a:ext cx="2116346" cy="168215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7D44AB6-90B7-9F0E-C663-1D064D1E8598}"/>
              </a:ext>
            </a:extLst>
          </p:cNvPr>
          <p:cNvSpPr/>
          <p:nvPr/>
        </p:nvSpPr>
        <p:spPr>
          <a:xfrm>
            <a:off x="7389962" y="1574320"/>
            <a:ext cx="3387305" cy="200132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AWS] EC2 알아보기 + 인스턴스 생성하기">
            <a:extLst>
              <a:ext uri="{FF2B5EF4-FFF2-40B4-BE49-F238E27FC236}">
                <a16:creationId xmlns:a16="http://schemas.microsoft.com/office/drawing/2014/main" id="{C3BB2A8E-C781-E913-199C-C867D5F2B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752" y="241697"/>
            <a:ext cx="15477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강좌 : 제 1강 - 소개 및 설치 - YUN DAE HEE">
            <a:extLst>
              <a:ext uri="{FF2B5EF4-FFF2-40B4-BE49-F238E27FC236}">
                <a16:creationId xmlns:a16="http://schemas.microsoft.com/office/drawing/2014/main" id="{39116116-930C-AC60-0DD9-00C1CF23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85" y="4615852"/>
            <a:ext cx="1741817" cy="116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477F828-4CB6-5E2C-ADFB-31D3F57A8AEC}"/>
              </a:ext>
            </a:extLst>
          </p:cNvPr>
          <p:cNvSpPr/>
          <p:nvPr/>
        </p:nvSpPr>
        <p:spPr>
          <a:xfrm>
            <a:off x="9363481" y="3958289"/>
            <a:ext cx="690788" cy="50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B84F3-C003-B06E-A69C-8003FB6090D9}"/>
              </a:ext>
            </a:extLst>
          </p:cNvPr>
          <p:cNvSpPr txBox="1"/>
          <p:nvPr/>
        </p:nvSpPr>
        <p:spPr>
          <a:xfrm>
            <a:off x="9375279" y="403672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DB86219-500F-D142-33EE-3D66EAE5E339}"/>
              </a:ext>
            </a:extLst>
          </p:cNvPr>
          <p:cNvCxnSpPr>
            <a:cxnSpLocks/>
          </p:cNvCxnSpPr>
          <p:nvPr/>
        </p:nvCxnSpPr>
        <p:spPr>
          <a:xfrm flipV="1">
            <a:off x="9624081" y="3682161"/>
            <a:ext cx="0" cy="282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Json Web Token (JWT) in NodeJS">
            <a:extLst>
              <a:ext uri="{FF2B5EF4-FFF2-40B4-BE49-F238E27FC236}">
                <a16:creationId xmlns:a16="http://schemas.microsoft.com/office/drawing/2014/main" id="{1F1FA5CF-F43E-63AB-98B1-5C0BC8A69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451" y="1915318"/>
            <a:ext cx="1163777" cy="72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F611B2-B492-4EA2-8BC2-7CC0637D3988}"/>
              </a:ext>
            </a:extLst>
          </p:cNvPr>
          <p:cNvSpPr/>
          <p:nvPr/>
        </p:nvSpPr>
        <p:spPr>
          <a:xfrm>
            <a:off x="8538378" y="1277507"/>
            <a:ext cx="1000595" cy="50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083347-00BE-F6E9-CE3D-320F8F6B9A9A}"/>
              </a:ext>
            </a:extLst>
          </p:cNvPr>
          <p:cNvSpPr txBox="1"/>
          <p:nvPr/>
        </p:nvSpPr>
        <p:spPr>
          <a:xfrm>
            <a:off x="8543144" y="136401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Domain</a:t>
            </a:r>
            <a:endParaRPr lang="ko-KR" altLang="en-US" dirty="0"/>
          </a:p>
        </p:txBody>
      </p:sp>
      <p:pic>
        <p:nvPicPr>
          <p:cNvPr id="1040" name="Picture 16" descr="초보를 위한 도커 안내서 - 도커란 무엇인가?">
            <a:extLst>
              <a:ext uri="{FF2B5EF4-FFF2-40B4-BE49-F238E27FC236}">
                <a16:creationId xmlns:a16="http://schemas.microsoft.com/office/drawing/2014/main" id="{016FAF39-3D2C-2708-AC13-C83F89735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868" y="3769301"/>
            <a:ext cx="1458676" cy="130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0FF3D6B-03F9-E8AA-40C4-D135593E3941}"/>
              </a:ext>
            </a:extLst>
          </p:cNvPr>
          <p:cNvCxnSpPr>
            <a:cxnSpLocks/>
          </p:cNvCxnSpPr>
          <p:nvPr/>
        </p:nvCxnSpPr>
        <p:spPr>
          <a:xfrm>
            <a:off x="5528125" y="5768316"/>
            <a:ext cx="8726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7B49D7-9797-83D1-AC6D-4F21B1706313}"/>
              </a:ext>
            </a:extLst>
          </p:cNvPr>
          <p:cNvSpPr txBox="1"/>
          <p:nvPr/>
        </p:nvSpPr>
        <p:spPr>
          <a:xfrm>
            <a:off x="5548769" y="59177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CI/CD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3FC0446-0A07-C895-05D7-F2D3A18A9CE7}"/>
              </a:ext>
            </a:extLst>
          </p:cNvPr>
          <p:cNvSpPr/>
          <p:nvPr/>
        </p:nvSpPr>
        <p:spPr>
          <a:xfrm>
            <a:off x="508745" y="2159181"/>
            <a:ext cx="4830792" cy="27228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F4D124A-687F-E697-E8A5-BB432979DB1C}"/>
              </a:ext>
            </a:extLst>
          </p:cNvPr>
          <p:cNvCxnSpPr>
            <a:cxnSpLocks/>
          </p:cNvCxnSpPr>
          <p:nvPr/>
        </p:nvCxnSpPr>
        <p:spPr>
          <a:xfrm flipH="1">
            <a:off x="5648313" y="3428519"/>
            <a:ext cx="6929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3567FAD-C1B4-C354-307E-B6C767C45A60}"/>
              </a:ext>
            </a:extLst>
          </p:cNvPr>
          <p:cNvCxnSpPr>
            <a:cxnSpLocks/>
          </p:cNvCxnSpPr>
          <p:nvPr/>
        </p:nvCxnSpPr>
        <p:spPr>
          <a:xfrm>
            <a:off x="5660199" y="3648971"/>
            <a:ext cx="6839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72F7356-F02D-DF19-D632-A19B07EB7139}"/>
              </a:ext>
            </a:extLst>
          </p:cNvPr>
          <p:cNvSpPr/>
          <p:nvPr/>
        </p:nvSpPr>
        <p:spPr>
          <a:xfrm>
            <a:off x="2058543" y="1873428"/>
            <a:ext cx="1722039" cy="50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3D23D8-A1FF-5CEC-F9C0-434F55F03764}"/>
              </a:ext>
            </a:extLst>
          </p:cNvPr>
          <p:cNvSpPr txBox="1"/>
          <p:nvPr/>
        </p:nvSpPr>
        <p:spPr>
          <a:xfrm>
            <a:off x="2183425" y="1981699"/>
            <a:ext cx="148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Presentation</a:t>
            </a:r>
            <a:endParaRPr lang="ko-KR" altLang="en-US" dirty="0"/>
          </a:p>
        </p:txBody>
      </p:sp>
      <p:pic>
        <p:nvPicPr>
          <p:cNvPr id="1046" name="Picture 22" descr="React 정복기] create-react-app 더 깊이... (실전 리액트 프로그래밍) - 2">
            <a:extLst>
              <a:ext uri="{FF2B5EF4-FFF2-40B4-BE49-F238E27FC236}">
                <a16:creationId xmlns:a16="http://schemas.microsoft.com/office/drawing/2014/main" id="{F3044235-54EC-829C-EC2B-4470660D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44" y="3579030"/>
            <a:ext cx="1741817" cy="98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ext.js 그거 어떻게 하는 건데. | by Woosik Kim | Sep, 2021 | Medium | Medium">
            <a:extLst>
              <a:ext uri="{FF2B5EF4-FFF2-40B4-BE49-F238E27FC236}">
                <a16:creationId xmlns:a16="http://schemas.microsoft.com/office/drawing/2014/main" id="{8B992A4D-6D82-2313-C001-171C66FA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47" y="2662311"/>
            <a:ext cx="1801663" cy="10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Tailwind CSS] Usage_2">
            <a:extLst>
              <a:ext uri="{FF2B5EF4-FFF2-40B4-BE49-F238E27FC236}">
                <a16:creationId xmlns:a16="http://schemas.microsoft.com/office/drawing/2014/main" id="{F583BDE5-05F8-D168-C66B-CB1BCAA98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011" y="2508176"/>
            <a:ext cx="1754710" cy="98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사용자 - 무료 사회적인개 아이콘">
            <a:extLst>
              <a:ext uri="{FF2B5EF4-FFF2-40B4-BE49-F238E27FC236}">
                <a16:creationId xmlns:a16="http://schemas.microsoft.com/office/drawing/2014/main" id="{5B3D6F4D-8180-7152-C74A-567EEB62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485" y="306362"/>
            <a:ext cx="792154" cy="79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CC00E81-2093-C49A-99F1-1EA87CB4E81E}"/>
              </a:ext>
            </a:extLst>
          </p:cNvPr>
          <p:cNvCxnSpPr>
            <a:cxnSpLocks/>
          </p:cNvCxnSpPr>
          <p:nvPr/>
        </p:nvCxnSpPr>
        <p:spPr>
          <a:xfrm flipV="1">
            <a:off x="2850798" y="1519877"/>
            <a:ext cx="0" cy="351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D1DAA7-5198-62A1-DFC1-4AD8E3362BE6}"/>
              </a:ext>
            </a:extLst>
          </p:cNvPr>
          <p:cNvCxnSpPr>
            <a:cxnSpLocks/>
          </p:cNvCxnSpPr>
          <p:nvPr/>
        </p:nvCxnSpPr>
        <p:spPr>
          <a:xfrm>
            <a:off x="3030515" y="1519877"/>
            <a:ext cx="0" cy="351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F36B10E-82F5-6580-C27F-97EDFAC63BF3}"/>
              </a:ext>
            </a:extLst>
          </p:cNvPr>
          <p:cNvSpPr txBox="1"/>
          <p:nvPr/>
        </p:nvSpPr>
        <p:spPr>
          <a:xfrm>
            <a:off x="2613717" y="108793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9CEC7DE8-CE24-E284-8F35-9CB2DD3002B1}"/>
              </a:ext>
            </a:extLst>
          </p:cNvPr>
          <p:cNvCxnSpPr>
            <a:cxnSpLocks/>
          </p:cNvCxnSpPr>
          <p:nvPr/>
        </p:nvCxnSpPr>
        <p:spPr>
          <a:xfrm>
            <a:off x="9753957" y="3690788"/>
            <a:ext cx="0" cy="282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도커 컴포즈 기초 및 문법">
            <a:extLst>
              <a:ext uri="{FF2B5EF4-FFF2-40B4-BE49-F238E27FC236}">
                <a16:creationId xmlns:a16="http://schemas.microsoft.com/office/drawing/2014/main" id="{66E53FB7-2D54-E35B-FED2-EAE311FAD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536" y="5007274"/>
            <a:ext cx="1335956" cy="64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Vercel Announces $150M in Series D Funding at a $2.5B Valuation to Further  Fuel Innovation and Global Adoption of World's Fastest Frontend Development  Platform | Business Wire">
            <a:extLst>
              <a:ext uri="{FF2B5EF4-FFF2-40B4-BE49-F238E27FC236}">
                <a16:creationId xmlns:a16="http://schemas.microsoft.com/office/drawing/2014/main" id="{F9F97262-768B-37E3-1259-345D43AE2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68" y="1414861"/>
            <a:ext cx="1009471" cy="52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A5A1C0-7648-E051-632D-84E58A468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436" y="3065202"/>
            <a:ext cx="895782" cy="1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NGINX를 통한 간단한 로드밸런싱 구성">
            <a:extLst>
              <a:ext uri="{FF2B5EF4-FFF2-40B4-BE49-F238E27FC236}">
                <a16:creationId xmlns:a16="http://schemas.microsoft.com/office/drawing/2014/main" id="{2CA509EC-BF36-ABC8-A8B2-D2F6D84E0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094" y="3672295"/>
            <a:ext cx="805814" cy="53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pring Boot CLI 프로젝트 생성부터 첫 실행까지">
            <a:extLst>
              <a:ext uri="{FF2B5EF4-FFF2-40B4-BE49-F238E27FC236}">
                <a16:creationId xmlns:a16="http://schemas.microsoft.com/office/drawing/2014/main" id="{2AEA47CE-2CC2-B207-E76F-ED65252F7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272" y="1641396"/>
            <a:ext cx="796840" cy="66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React-Query(tanstack query v5)로 만들어보는 무한스크롤">
            <a:extLst>
              <a:ext uri="{FF2B5EF4-FFF2-40B4-BE49-F238E27FC236}">
                <a16:creationId xmlns:a16="http://schemas.microsoft.com/office/drawing/2014/main" id="{E531FC8C-5548-EA5A-B3A9-C7C3D7853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67" y="3452367"/>
            <a:ext cx="1628931" cy="93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72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지현 최</dc:creator>
  <cp:lastModifiedBy>지현 최</cp:lastModifiedBy>
  <cp:revision>20</cp:revision>
  <dcterms:created xsi:type="dcterms:W3CDTF">2024-01-19T16:31:43Z</dcterms:created>
  <dcterms:modified xsi:type="dcterms:W3CDTF">2024-01-24T00:44:37Z</dcterms:modified>
</cp:coreProperties>
</file>