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BE9A-2D22-890D-0876-88F18F62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99446-9303-D31F-C9AE-BED64556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D849B-6AF2-4304-419F-BA90B6E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F7F4A-D9D0-2F8B-7BFE-3EDEE02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0BAD-05A9-AE14-7530-06B615EC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2C9E4-E7A3-8DA9-F827-006D283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77FCA-DCD3-452B-0BE2-FBF7CF49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CC49-759F-9383-C1D3-9CC8385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D37F-0B16-46A4-DA25-106AC59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1019F-DDB8-3286-F07B-98B058C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2CEAA-C25B-D825-070E-DC7ED878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EA4D2-A0C1-18C6-C767-1321773D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7808-DC5C-3FF7-1730-9695086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48F9-2A6F-1F10-810E-A11A502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8142C-C46B-76F7-8CD5-C65AAB7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9389-B1B5-2A88-859D-EF06697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90C9-A010-2D1C-9447-CE22FD78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EDC06-567E-0484-7581-76BD25D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8617-154E-A5F9-32A6-810D0CEF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A8197-E8C7-1D3F-518F-6F3D37E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8588-6CC7-D72E-A46B-AB7CBB0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EC12C-0445-04E6-8217-F0A41C66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F4F9-50EB-1552-B2F9-8128C9D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4690-ECE1-D09B-B642-8FA9BA6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7EF3-42C8-7862-1EAD-D0654C3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2AA7-6D1C-D890-47C5-9A17BDC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635B-3267-BD55-11A0-83459268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85A37-2A8D-0292-E998-669C9A38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9D145-8B49-658F-3C31-3FF7C79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92885-9BB4-7CC6-9FE5-E980B27F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3FA69-810D-5041-C26E-418DD65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1E83-7E6F-38EC-96D4-8BE978BB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FCA3-7AD0-7D0D-3C2B-5B66E774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584C-94BF-B977-1F5F-CFF2D769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72663-0E18-2104-CA64-0CC629773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AA38B-F855-0B9A-6055-FB8156FC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B24C6-831B-5D8A-5F3B-A6D1D2B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E86A4-E40E-CBD0-EF8A-C158B830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91279-607D-8AB8-5169-F2362E4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CAD9-F18D-6EF1-F2B4-DF158FB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4AF3D-B7D1-0FBC-4DCC-A66A2F0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87C279-6C40-7A8A-B623-190574D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0242B-003E-848B-52AD-DC19FC2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6F542-B2F9-8476-460E-77FF58C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006EB-E850-40C1-0B1E-BFFB223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90A12-3933-EF68-B4BF-204405C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072A-03D1-B37A-9D20-3F3D374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2342-4329-5C68-0F22-DEA3000D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A7951-4D07-6B10-BD0F-457B10D7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46AB8-C632-AE8A-E43F-452CC1E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E41F-645A-B426-C25C-2DD38CD9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C5367-2DC3-FA25-4C55-314645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77877-BA87-7A00-55D5-378AD36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3C5EC-EE11-0850-7520-96338E0B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E5883-9766-7B6D-5FF5-DC572665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39664-71DD-23A9-91E6-E037171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94536-7099-96C2-DAB9-2E415B7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109BF-ED9C-5A0C-C738-3A1520B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3509C8-D5D9-9908-DDDB-E91EBAD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1FF23-0246-E0F5-882F-7AE82DA2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5BD3-8423-03E3-E3B1-D3A3EB85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361F-7658-44AE-AC3B-E094F262656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8DAF-6F45-4179-ECD5-0A59EFC2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E8C8-2C5E-72F3-E4ED-65A0DF9B6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2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60" y="2347717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2" y="1671682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54" y="3127138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78" y="1887055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145" y="4227264"/>
            <a:ext cx="1917940" cy="10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51" y="3985751"/>
            <a:ext cx="1276620" cy="6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2334525" y="940280"/>
            <a:ext cx="9716576" cy="52707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9628663" y="4143607"/>
            <a:ext cx="2116346" cy="16821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8357704" y="1482357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90" y="241697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630" y="4652311"/>
            <a:ext cx="1108901" cy="7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10331223" y="3866326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10343021" y="394476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10591823" y="3590198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93" y="1823355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9509484" y="1213267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9510886" y="12720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10" y="3677338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1220522" y="4758008"/>
            <a:ext cx="8726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1241166" y="49074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7565514" y="2846026"/>
            <a:ext cx="66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7589349" y="2947532"/>
            <a:ext cx="66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30" y="2356214"/>
            <a:ext cx="1514887" cy="8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8" y="4134272"/>
            <a:ext cx="1628931" cy="9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9" y="2108808"/>
            <a:ext cx="792154" cy="79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>
            <a:off x="1284050" y="2694020"/>
            <a:ext cx="824104" cy="14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 flipH="1">
            <a:off x="1258172" y="2516377"/>
            <a:ext cx="849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365601" y="28903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10721699" y="3598825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78" y="4915311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14" y="2586224"/>
            <a:ext cx="667857" cy="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72" y="2841805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14" y="1549433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11" y="3248889"/>
            <a:ext cx="1628931" cy="9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44" y="8079487"/>
            <a:ext cx="177085" cy="11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49" y="2247529"/>
            <a:ext cx="1741817" cy="9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44" y="2220979"/>
            <a:ext cx="1811791" cy="9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2619608" y="2008325"/>
            <a:ext cx="4830792" cy="30783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4169406" y="1722573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4294288" y="1830844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pic>
        <p:nvPicPr>
          <p:cNvPr id="26" name="Picture 2" descr="Redux] Redux-Toolkit">
            <a:extLst>
              <a:ext uri="{FF2B5EF4-FFF2-40B4-BE49-F238E27FC236}">
                <a16:creationId xmlns:a16="http://schemas.microsoft.com/office/drawing/2014/main" id="{862E30B0-E981-54B7-2569-8C35E1DA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91" y="3288243"/>
            <a:ext cx="1409254" cy="7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WS S3 - 개념">
            <a:extLst>
              <a:ext uri="{FF2B5EF4-FFF2-40B4-BE49-F238E27FC236}">
                <a16:creationId xmlns:a16="http://schemas.microsoft.com/office/drawing/2014/main" id="{96882D44-2BD2-9E80-8A11-FD3F5078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96" y="4676819"/>
            <a:ext cx="871349" cy="6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12" y="218952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94" y="151348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5" y="3623413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73" y="2228589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55" y="4671549"/>
            <a:ext cx="1567739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46" y="4493794"/>
            <a:ext cx="1043519" cy="5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797613" y="819515"/>
            <a:ext cx="4830792" cy="4813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9360657" y="3985410"/>
            <a:ext cx="1546003" cy="12288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519356" y="132416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46" y="120931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26" y="4267599"/>
            <a:ext cx="1160890" cy="7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768923" y="370812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780721" y="37865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10059895" y="3416745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45" y="166515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667772" y="1156741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672538" y="11138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06" y="3373277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797029" y="5170577"/>
            <a:ext cx="7133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741916" y="5288635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777707" y="3092093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789593" y="3312545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" y="2029469"/>
            <a:ext cx="1458169" cy="8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62" y="3674977"/>
            <a:ext cx="1567943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9" y="188183"/>
            <a:ext cx="519669" cy="5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773221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2952938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531869" y="7180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10189771" y="3425372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43" y="4588926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2" y="1086365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0" y="2728776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88" y="3335869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66" y="139123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39" y="2849796"/>
            <a:ext cx="1567943" cy="8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88" y="2847606"/>
            <a:ext cx="1474664" cy="9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18" y="1978938"/>
            <a:ext cx="1676603" cy="9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53" y="1981257"/>
            <a:ext cx="1743957" cy="9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431168" y="1814845"/>
            <a:ext cx="4830792" cy="2869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1980966" y="1529093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2105848" y="1637364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61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최</dc:creator>
  <cp:lastModifiedBy>지현 최</cp:lastModifiedBy>
  <cp:revision>28</cp:revision>
  <dcterms:created xsi:type="dcterms:W3CDTF">2024-01-19T16:31:43Z</dcterms:created>
  <dcterms:modified xsi:type="dcterms:W3CDTF">2024-04-17T16:28:34Z</dcterms:modified>
</cp:coreProperties>
</file>