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B39E-77A9-4CDD-9FCE-442F2B655C94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2466-E066-4B45-ACC0-98B138AFF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6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B39E-77A9-4CDD-9FCE-442F2B655C94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2466-E066-4B45-ACC0-98B138AFF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75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B39E-77A9-4CDD-9FCE-442F2B655C94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2466-E066-4B45-ACC0-98B138AFF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37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B39E-77A9-4CDD-9FCE-442F2B655C94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2466-E066-4B45-ACC0-98B138AFF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5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B39E-77A9-4CDD-9FCE-442F2B655C94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2466-E066-4B45-ACC0-98B138AFF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09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B39E-77A9-4CDD-9FCE-442F2B655C94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2466-E066-4B45-ACC0-98B138AFF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46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B39E-77A9-4CDD-9FCE-442F2B655C94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2466-E066-4B45-ACC0-98B138AFF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20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B39E-77A9-4CDD-9FCE-442F2B655C94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2466-E066-4B45-ACC0-98B138AFF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72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B39E-77A9-4CDD-9FCE-442F2B655C94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2466-E066-4B45-ACC0-98B138AFF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92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B39E-77A9-4CDD-9FCE-442F2B655C94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2466-E066-4B45-ACC0-98B138AFF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8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B39E-77A9-4CDD-9FCE-442F2B655C94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2466-E066-4B45-ACC0-98B138AFF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67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AB39E-77A9-4CDD-9FCE-442F2B655C94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B2466-E066-4B45-ACC0-98B138AFF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61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205" y="349134"/>
            <a:ext cx="6175044" cy="561941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 flipV="1">
            <a:off x="3466407" y="4189615"/>
            <a:ext cx="3241964" cy="1662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433668" y="4187579"/>
            <a:ext cx="188986" cy="186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3008020" y="4002912"/>
                <a:ext cx="3079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b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𝐈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020" y="4002912"/>
                <a:ext cx="307910" cy="400110"/>
              </a:xfrm>
              <a:prstGeom prst="rect">
                <a:avLst/>
              </a:prstGeom>
              <a:blipFill>
                <a:blip r:embed="rId3"/>
                <a:stretch>
                  <a:fillRect r="-45098"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5322012" y="3635532"/>
                <a:ext cx="3079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012" y="3635532"/>
                <a:ext cx="307910" cy="400110"/>
              </a:xfrm>
              <a:prstGeom prst="rect">
                <a:avLst/>
              </a:prstGeom>
              <a:blipFill>
                <a:blip r:embed="rId4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5894287" y="3638640"/>
                <a:ext cx="3079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287" y="3638640"/>
                <a:ext cx="307910" cy="400110"/>
              </a:xfrm>
              <a:prstGeom prst="rect">
                <a:avLst/>
              </a:prstGeom>
              <a:blipFill>
                <a:blip r:embed="rId5"/>
                <a:stretch>
                  <a:fillRect r="-3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4519579" y="4596585"/>
                <a:ext cx="3079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579" y="4596585"/>
                <a:ext cx="307910" cy="400110"/>
              </a:xfrm>
              <a:prstGeom prst="rect">
                <a:avLst/>
              </a:prstGeom>
              <a:blipFill>
                <a:blip r:embed="rId6"/>
                <a:stretch>
                  <a:fillRect r="-39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5973058" y="4592072"/>
                <a:ext cx="3079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058" y="4592072"/>
                <a:ext cx="307910" cy="400110"/>
              </a:xfrm>
              <a:prstGeom prst="rect">
                <a:avLst/>
              </a:prstGeom>
              <a:blipFill>
                <a:blip r:embed="rId7"/>
                <a:stretch>
                  <a:fillRect r="-4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6255720" y="3158842"/>
            <a:ext cx="238386" cy="273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flipH="1" flipV="1">
            <a:off x="5799057" y="3220301"/>
            <a:ext cx="898513" cy="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6202207" y="2770893"/>
                <a:ext cx="3079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207" y="2770893"/>
                <a:ext cx="307910" cy="400110"/>
              </a:xfrm>
              <a:prstGeom prst="rect">
                <a:avLst/>
              </a:prstGeom>
              <a:blipFill>
                <a:blip r:embed="rId8"/>
                <a:stretch>
                  <a:fillRect r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6195988" y="3305848"/>
                <a:ext cx="3079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988" y="3305848"/>
                <a:ext cx="307910" cy="400110"/>
              </a:xfrm>
              <a:prstGeom prst="rect">
                <a:avLst/>
              </a:prstGeom>
              <a:blipFill>
                <a:blip r:embed="rId9"/>
                <a:stretch>
                  <a:fillRect r="-4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0054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35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Hunter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Conning</dc:creator>
  <cp:lastModifiedBy>Jonathan Conning</cp:lastModifiedBy>
  <cp:revision>5</cp:revision>
  <cp:lastPrinted>2020-01-21T19:11:05Z</cp:lastPrinted>
  <dcterms:created xsi:type="dcterms:W3CDTF">2020-01-21T13:20:02Z</dcterms:created>
  <dcterms:modified xsi:type="dcterms:W3CDTF">2020-01-21T20:47:17Z</dcterms:modified>
</cp:coreProperties>
</file>