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4" autoAdjust="0"/>
  </p:normalViewPr>
  <p:slideViewPr>
    <p:cSldViewPr>
      <p:cViewPr>
        <p:scale>
          <a:sx n="30" d="100"/>
          <a:sy n="30" d="100"/>
        </p:scale>
        <p:origin x="-1704" y="-78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0"/>
            <a:ext cx="2666584" cy="432054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9740" y="7985156"/>
            <a:ext cx="25642508" cy="32339891"/>
          </a:xfrm>
        </p:spPr>
        <p:txBody>
          <a:bodyPr/>
          <a:lstStyle>
            <a:lvl1pPr>
              <a:defRPr sz="54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737" y="1270727"/>
            <a:ext cx="21934334" cy="5982285"/>
          </a:xfrm>
        </p:spPr>
        <p:txBody>
          <a:bodyPr>
            <a:normAutofit/>
          </a:bodyPr>
          <a:lstStyle>
            <a:lvl1pPr marL="0" indent="0" algn="r">
              <a:buNone/>
              <a:defRPr sz="115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83227" y="1489419"/>
            <a:ext cx="2782910" cy="2300289"/>
          </a:xfrm>
        </p:spPr>
        <p:txBody>
          <a:bodyPr/>
          <a:lstStyle>
            <a:lvl1pPr>
              <a:defRPr sz="6800"/>
            </a:lvl1pPr>
          </a:lstStyle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26463309" y="1320167"/>
            <a:ext cx="2329044" cy="2720341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540" y="33124140"/>
            <a:ext cx="25653206" cy="7200900"/>
          </a:xfrm>
        </p:spPr>
        <p:txBody>
          <a:bodyPr>
            <a:noAutofit/>
          </a:bodyPr>
          <a:lstStyle>
            <a:lvl1pPr algn="l">
              <a:defRPr sz="341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540" y="5280660"/>
            <a:ext cx="26463308" cy="27843480"/>
          </a:xfrm>
        </p:spPr>
        <p:txBody>
          <a:bodyPr>
            <a:normAutofit/>
          </a:bodyPr>
          <a:lstStyle>
            <a:lvl1pPr>
              <a:defRPr sz="13200"/>
            </a:lvl1pPr>
            <a:lvl2pPr>
              <a:defRPr sz="8400">
                <a:solidFill>
                  <a:schemeClr val="tx1"/>
                </a:solidFill>
              </a:defRPr>
            </a:lvl2pPr>
            <a:lvl3pPr>
              <a:defRPr sz="8400">
                <a:solidFill>
                  <a:schemeClr val="tx1"/>
                </a:solidFill>
              </a:defRPr>
            </a:lvl3pPr>
            <a:lvl4pPr>
              <a:defRPr sz="8400">
                <a:solidFill>
                  <a:schemeClr val="tx1"/>
                </a:solidFill>
              </a:defRPr>
            </a:lvl4pPr>
            <a:lvl5pPr>
              <a:defRPr sz="84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542" y="28249705"/>
            <a:ext cx="25653210" cy="4800600"/>
          </a:xfrm>
        </p:spPr>
        <p:txBody>
          <a:bodyPr bIns="0" anchor="b"/>
          <a:lstStyle>
            <a:lvl1pPr marL="0" indent="0">
              <a:buNone/>
              <a:defRPr sz="9500">
                <a:solidFill>
                  <a:schemeClr val="tx1"/>
                </a:solidFill>
              </a:defRPr>
            </a:lvl1pPr>
            <a:lvl2pPr marL="216027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20540" y="33124140"/>
            <a:ext cx="25653206" cy="7200900"/>
          </a:xfrm>
        </p:spPr>
        <p:txBody>
          <a:bodyPr>
            <a:noAutofit/>
          </a:bodyPr>
          <a:lstStyle>
            <a:lvl1pPr algn="l">
              <a:defRPr sz="341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309737" y="5299864"/>
            <a:ext cx="13220854" cy="276514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8081458" y="5299864"/>
            <a:ext cx="13220854" cy="276514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540" y="5299864"/>
            <a:ext cx="13231654" cy="3360420"/>
          </a:xfrm>
        </p:spPr>
        <p:txBody>
          <a:bodyPr anchor="t">
            <a:normAutofit/>
          </a:bodyPr>
          <a:lstStyle>
            <a:lvl1pPr marL="0" indent="0">
              <a:buNone/>
              <a:defRPr sz="84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400" b="1"/>
            </a:lvl3pPr>
            <a:lvl4pPr marL="6480810" indent="0">
              <a:buNone/>
              <a:defRPr sz="7400" b="1"/>
            </a:lvl4pPr>
            <a:lvl5pPr marL="8641080" indent="0">
              <a:buNone/>
              <a:defRPr sz="7400" b="1"/>
            </a:lvl5pPr>
            <a:lvl6pPr marL="10801350" indent="0">
              <a:buNone/>
              <a:defRPr sz="7400" b="1"/>
            </a:lvl6pPr>
            <a:lvl7pPr marL="12961620" indent="0">
              <a:buNone/>
              <a:defRPr sz="7400" b="1"/>
            </a:lvl7pPr>
            <a:lvl8pPr marL="15121890" indent="0">
              <a:buNone/>
              <a:defRPr sz="7400" b="1"/>
            </a:lvl8pPr>
            <a:lvl9pPr marL="17282160" indent="0">
              <a:buNone/>
              <a:defRPr sz="74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92265" y="5299864"/>
            <a:ext cx="13236851" cy="3360420"/>
          </a:xfrm>
        </p:spPr>
        <p:txBody>
          <a:bodyPr anchor="t">
            <a:normAutofit/>
          </a:bodyPr>
          <a:lstStyle>
            <a:lvl1pPr marL="0" indent="0">
              <a:buNone/>
              <a:defRPr sz="84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400" b="1"/>
            </a:lvl3pPr>
            <a:lvl4pPr marL="6480810" indent="0">
              <a:buNone/>
              <a:defRPr sz="7400" b="1"/>
            </a:lvl4pPr>
            <a:lvl5pPr marL="8641080" indent="0">
              <a:buNone/>
              <a:defRPr sz="7400" b="1"/>
            </a:lvl5pPr>
            <a:lvl6pPr marL="10801350" indent="0">
              <a:buNone/>
              <a:defRPr sz="7400" b="1"/>
            </a:lvl6pPr>
            <a:lvl7pPr marL="12961620" indent="0">
              <a:buNone/>
              <a:defRPr sz="7400" b="1"/>
            </a:lvl7pPr>
            <a:lvl8pPr marL="15121890" indent="0">
              <a:buNone/>
              <a:defRPr sz="7400" b="1"/>
            </a:lvl8pPr>
            <a:lvl9pPr marL="17282160" indent="0">
              <a:buNone/>
              <a:defRPr sz="74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309737" y="8698688"/>
            <a:ext cx="13220854" cy="2419502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8081458" y="8698681"/>
            <a:ext cx="13220854" cy="2419502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2533" y="2490308"/>
            <a:ext cx="10660710" cy="7320915"/>
          </a:xfrm>
        </p:spPr>
        <p:txBody>
          <a:bodyPr anchor="b"/>
          <a:lstStyle>
            <a:lvl1pPr algn="l">
              <a:defRPr sz="9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52533" y="9811228"/>
            <a:ext cx="10660710" cy="27633457"/>
          </a:xfrm>
        </p:spPr>
        <p:txBody>
          <a:bodyPr/>
          <a:lstStyle>
            <a:lvl1pPr marL="0" indent="0">
              <a:buNone/>
              <a:defRPr sz="6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400"/>
            </a:lvl4pPr>
            <a:lvl5pPr marL="8641080" indent="0">
              <a:buNone/>
              <a:defRPr sz="4400"/>
            </a:lvl5pPr>
            <a:lvl6pPr marL="10801350" indent="0">
              <a:buNone/>
              <a:defRPr sz="4400"/>
            </a:lvl6pPr>
            <a:lvl7pPr marL="12961620" indent="0">
              <a:buNone/>
              <a:defRPr sz="4400"/>
            </a:lvl7pPr>
            <a:lvl8pPr marL="15121890" indent="0">
              <a:buNone/>
              <a:defRPr sz="4400"/>
            </a:lvl8pPr>
            <a:lvl9pPr marL="17282160" indent="0">
              <a:buNone/>
              <a:defRPr sz="4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240405" y="2400300"/>
            <a:ext cx="17012126" cy="374446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540" y="29135950"/>
            <a:ext cx="19442430" cy="2548010"/>
          </a:xfrm>
        </p:spPr>
        <p:txBody>
          <a:bodyPr bIns="0" anchor="b"/>
          <a:lstStyle>
            <a:lvl1pPr algn="l">
              <a:defRPr sz="9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91837" y="2400302"/>
            <a:ext cx="20792599" cy="25713210"/>
          </a:xfrm>
        </p:spPr>
        <p:txBody>
          <a:bodyPr/>
          <a:lstStyle>
            <a:lvl1pPr marL="0" indent="0">
              <a:buNone/>
              <a:defRPr sz="15200"/>
            </a:lvl1pPr>
            <a:lvl2pPr marL="2160270" indent="0">
              <a:buNone/>
              <a:defRPr sz="13200"/>
            </a:lvl2pPr>
            <a:lvl3pPr marL="4320540" indent="0">
              <a:buNone/>
              <a:defRPr sz="115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540" y="31683960"/>
            <a:ext cx="14311789" cy="8641080"/>
          </a:xfrm>
        </p:spPr>
        <p:txBody>
          <a:bodyPr/>
          <a:lstStyle>
            <a:lvl1pPr marL="0" indent="0">
              <a:buNone/>
              <a:defRPr sz="6800">
                <a:solidFill>
                  <a:schemeClr val="tx1"/>
                </a:solidFill>
              </a:defRPr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400"/>
            </a:lvl4pPr>
            <a:lvl5pPr marL="8641080" indent="0">
              <a:buNone/>
              <a:defRPr sz="4400"/>
            </a:lvl5pPr>
            <a:lvl6pPr marL="10801350" indent="0">
              <a:buNone/>
              <a:defRPr sz="4400"/>
            </a:lvl6pPr>
            <a:lvl7pPr marL="12961620" indent="0">
              <a:buNone/>
              <a:defRPr sz="4400"/>
            </a:lvl7pPr>
            <a:lvl8pPr marL="15121890" indent="0">
              <a:buNone/>
              <a:defRPr sz="4400"/>
            </a:lvl8pPr>
            <a:lvl9pPr marL="17282160" indent="0">
              <a:buNone/>
              <a:defRPr sz="4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810101" cy="432054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810101" cy="432054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540" y="33124140"/>
            <a:ext cx="25653206" cy="7200900"/>
          </a:xfrm>
          <a:prstGeom prst="rect">
            <a:avLst/>
          </a:prstGeom>
        </p:spPr>
        <p:txBody>
          <a:bodyPr vert="horz" lIns="432054" tIns="216027" rIns="432054" bIns="216027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540" y="5280660"/>
            <a:ext cx="26463308" cy="27843480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63991" y="41285160"/>
            <a:ext cx="25383173" cy="14401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83847" y="36164524"/>
            <a:ext cx="1350169" cy="230028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852A47-44E4-47A0-B95F-D65C397D89BE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9956876" y="36004502"/>
            <a:ext cx="860730" cy="2720341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7866738" y="30688072"/>
            <a:ext cx="16543605" cy="810101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rgbClr val="FFFFFF"/>
                </a:solidFill>
              </a:defRPr>
            </a:lvl1pPr>
          </a:lstStyle>
          <a:p>
            <a:fld id="{8326987B-28C1-4563-AC09-C1FD274D564C}" type="datetimeFigureOut">
              <a:rPr lang="pt-BR" smtClean="0"/>
              <a:t>08/06/2017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4320540" rtl="0" eaLnBrk="1" latinLnBrk="0" hangingPunct="1">
        <a:spcBef>
          <a:spcPct val="0"/>
        </a:spcBef>
        <a:buNone/>
        <a:defRPr sz="341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»"/>
        <a:defRPr sz="13200" kern="1200">
          <a:solidFill>
            <a:schemeClr val="tx2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˃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Calibri" pitchFamily="34" charset="0"/>
        <a:buChar char="+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Calibri" pitchFamily="34" charset="0"/>
        <a:buChar char="+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/>
          <p:nvPr/>
        </p:nvPicPr>
        <p:blipFill rotWithShape="1">
          <a:blip r:embed="rId2"/>
          <a:srcRect l="39470" t="23304" r="18262" b="51559"/>
          <a:stretch/>
        </p:blipFill>
        <p:spPr bwMode="auto">
          <a:xfrm>
            <a:off x="18070726" y="-31748"/>
            <a:ext cx="14329817" cy="46405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 descr="VI fór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" y="-30841"/>
            <a:ext cx="18434047" cy="46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664521" y="4608810"/>
            <a:ext cx="29736022" cy="4608514"/>
          </a:xfrm>
        </p:spPr>
        <p:txBody>
          <a:bodyPr>
            <a:normAutofit/>
          </a:bodyPr>
          <a:lstStyle/>
          <a:p>
            <a:pPr algn="ctr"/>
            <a:r>
              <a:rPr lang="pt-BR" sz="17300" b="1" dirty="0" smtClean="0"/>
              <a:t>TITULO</a:t>
            </a:r>
            <a:endParaRPr lang="pt-BR" sz="12000" b="1" dirty="0" smtClean="0"/>
          </a:p>
          <a:p>
            <a:pPr algn="ctr"/>
            <a:r>
              <a:rPr lang="pt-BR" sz="4000" dirty="0" smtClean="0"/>
              <a:t>Autor1, Autor2, Autor3</a:t>
            </a:r>
          </a:p>
          <a:p>
            <a:pPr algn="ctr"/>
            <a:r>
              <a:rPr lang="pt-BR" sz="4000" dirty="0" smtClean="0"/>
              <a:t>Email1, email2, email</a:t>
            </a:r>
            <a:r>
              <a:rPr lang="pt-BR" sz="4000" dirty="0"/>
              <a:t>3</a:t>
            </a:r>
          </a:p>
        </p:txBody>
      </p:sp>
      <p:sp>
        <p:nvSpPr>
          <p:cNvPr id="8" name="Subtítulo 1"/>
          <p:cNvSpPr txBox="1">
            <a:spLocks/>
          </p:cNvSpPr>
          <p:nvPr/>
        </p:nvSpPr>
        <p:spPr>
          <a:xfrm>
            <a:off x="2736529" y="9361338"/>
            <a:ext cx="29736022" cy="33844062"/>
          </a:xfrm>
          <a:prstGeom prst="rect">
            <a:avLst/>
          </a:prstGeom>
        </p:spPr>
        <p:txBody>
          <a:bodyPr vert="horz" lIns="432054" tIns="216027" rIns="432054" bIns="216027" numCol="2" spcCol="1440000" rtlCol="0">
            <a:normAutofit fontScale="92500" lnSpcReduction="20000"/>
          </a:bodyPr>
          <a:lstStyle>
            <a:lvl1pPr marL="0" indent="0" algn="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6027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8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20540" indent="0" algn="ctr" defTabSz="4320540" rtl="0" eaLnBrk="1" latinLnBrk="0" hangingPunct="1">
              <a:spcBef>
                <a:spcPct val="20000"/>
              </a:spcBef>
              <a:buFont typeface="Calibri" pitchFamily="34" charset="0"/>
              <a:buNone/>
              <a:defRPr sz="8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8081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8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4108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8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801350" indent="0" algn="ctr" defTabSz="432054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8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61620" indent="0" algn="ctr" defTabSz="4320540" rtl="0" eaLnBrk="1" latinLnBrk="0" hangingPunct="1">
              <a:spcBef>
                <a:spcPct val="20000"/>
              </a:spcBef>
              <a:buFont typeface="Calibri" pitchFamily="34" charset="0"/>
              <a:buNone/>
              <a:defRPr sz="8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21890" indent="0" algn="ctr" defTabSz="432054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8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82160" indent="0" algn="ctr" defTabSz="432054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8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7600" b="1" dirty="0" smtClean="0"/>
              <a:t>INTRODUÇÃO</a:t>
            </a:r>
          </a:p>
          <a:p>
            <a:pPr algn="just"/>
            <a:r>
              <a:rPr lang="pt-BR" sz="5000" dirty="0" err="1"/>
              <a:t>Lorem</a:t>
            </a:r>
            <a:r>
              <a:rPr lang="pt-BR" sz="5000" dirty="0"/>
              <a:t> ipsum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sit</a:t>
            </a:r>
            <a:r>
              <a:rPr lang="pt-BR" sz="5000" dirty="0"/>
              <a:t> </a:t>
            </a:r>
            <a:r>
              <a:rPr lang="pt-BR" sz="5000" dirty="0" err="1"/>
              <a:t>amet</a:t>
            </a:r>
            <a:r>
              <a:rPr lang="pt-BR" sz="5000" dirty="0"/>
              <a:t>, </a:t>
            </a:r>
            <a:r>
              <a:rPr lang="pt-BR" sz="5000" dirty="0" err="1"/>
              <a:t>consectetur</a:t>
            </a:r>
            <a:r>
              <a:rPr lang="pt-BR" sz="5000" dirty="0"/>
              <a:t> </a:t>
            </a:r>
            <a:r>
              <a:rPr lang="pt-BR" sz="5000" dirty="0" err="1"/>
              <a:t>adipiscing</a:t>
            </a:r>
            <a:r>
              <a:rPr lang="pt-BR" sz="5000" dirty="0"/>
              <a:t> </a:t>
            </a:r>
            <a:r>
              <a:rPr lang="pt-BR" sz="5000" dirty="0" err="1"/>
              <a:t>elit</a:t>
            </a:r>
            <a:r>
              <a:rPr lang="pt-BR" sz="5000" dirty="0"/>
              <a:t>. </a:t>
            </a:r>
            <a:r>
              <a:rPr lang="pt-BR" sz="5000" dirty="0" err="1"/>
              <a:t>Proin</a:t>
            </a:r>
            <a:r>
              <a:rPr lang="pt-BR" sz="5000" dirty="0"/>
              <a:t> </a:t>
            </a:r>
            <a:r>
              <a:rPr lang="pt-BR" sz="5000" dirty="0" err="1"/>
              <a:t>pulvinar</a:t>
            </a:r>
            <a:r>
              <a:rPr lang="pt-BR" sz="5000" dirty="0"/>
              <a:t> </a:t>
            </a:r>
            <a:r>
              <a:rPr lang="pt-BR" sz="5000" dirty="0" err="1"/>
              <a:t>consectetur</a:t>
            </a:r>
            <a:r>
              <a:rPr lang="pt-BR" sz="5000" dirty="0"/>
              <a:t> </a:t>
            </a:r>
            <a:r>
              <a:rPr lang="pt-BR" sz="5000" dirty="0" err="1"/>
              <a:t>interdum</a:t>
            </a:r>
            <a:r>
              <a:rPr lang="pt-BR" sz="5000" dirty="0"/>
              <a:t>. In </a:t>
            </a:r>
            <a:r>
              <a:rPr lang="pt-BR" sz="5000" dirty="0" err="1"/>
              <a:t>nec</a:t>
            </a:r>
            <a:r>
              <a:rPr lang="pt-BR" sz="5000" dirty="0"/>
              <a:t> </a:t>
            </a:r>
            <a:r>
              <a:rPr lang="pt-BR" sz="5000" dirty="0" err="1"/>
              <a:t>scelerisque</a:t>
            </a:r>
            <a:r>
              <a:rPr lang="pt-BR" sz="5000" dirty="0"/>
              <a:t> </a:t>
            </a:r>
            <a:r>
              <a:rPr lang="pt-BR" sz="5000" dirty="0" err="1"/>
              <a:t>nisi</a:t>
            </a:r>
            <a:r>
              <a:rPr lang="pt-BR" sz="5000" dirty="0"/>
              <a:t>. Ut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condimentum</a:t>
            </a:r>
            <a:r>
              <a:rPr lang="pt-BR" sz="5000" dirty="0"/>
              <a:t> </a:t>
            </a:r>
            <a:r>
              <a:rPr lang="pt-BR" sz="5000" dirty="0" err="1"/>
              <a:t>tellus</a:t>
            </a:r>
            <a:r>
              <a:rPr lang="pt-BR" sz="5000" dirty="0"/>
              <a:t>, ac </a:t>
            </a:r>
            <a:r>
              <a:rPr lang="pt-BR" sz="5000" dirty="0" err="1"/>
              <a:t>congue</a:t>
            </a:r>
            <a:r>
              <a:rPr lang="pt-BR" sz="5000" dirty="0"/>
              <a:t> </a:t>
            </a:r>
            <a:r>
              <a:rPr lang="pt-BR" sz="5000" dirty="0" err="1"/>
              <a:t>enim</a:t>
            </a:r>
            <a:r>
              <a:rPr lang="pt-BR" sz="5000" dirty="0"/>
              <a:t> </a:t>
            </a:r>
            <a:r>
              <a:rPr lang="pt-BR" sz="5000" dirty="0" err="1"/>
              <a:t>euismod</a:t>
            </a:r>
            <a:r>
              <a:rPr lang="pt-BR" sz="5000" dirty="0"/>
              <a:t> </a:t>
            </a:r>
            <a:r>
              <a:rPr lang="pt-BR" sz="5000" dirty="0" err="1"/>
              <a:t>sed</a:t>
            </a:r>
            <a:r>
              <a:rPr lang="pt-BR" sz="5000" dirty="0"/>
              <a:t>. </a:t>
            </a:r>
            <a:r>
              <a:rPr lang="pt-BR" sz="5000" dirty="0" err="1"/>
              <a:t>Quisque</a:t>
            </a:r>
            <a:r>
              <a:rPr lang="pt-BR" sz="5000" dirty="0"/>
              <a:t> </a:t>
            </a:r>
            <a:r>
              <a:rPr lang="pt-BR" sz="5000" dirty="0" err="1"/>
              <a:t>consequat</a:t>
            </a:r>
            <a:r>
              <a:rPr lang="pt-BR" sz="5000" dirty="0"/>
              <a:t> </a:t>
            </a:r>
            <a:r>
              <a:rPr lang="pt-BR" sz="5000" dirty="0" err="1"/>
              <a:t>rutrum</a:t>
            </a:r>
            <a:r>
              <a:rPr lang="pt-BR" sz="5000" dirty="0"/>
              <a:t> </a:t>
            </a:r>
            <a:r>
              <a:rPr lang="pt-BR" sz="5000" dirty="0" err="1"/>
              <a:t>iaculis</a:t>
            </a:r>
            <a:r>
              <a:rPr lang="pt-BR" sz="5000" dirty="0"/>
              <a:t>. </a:t>
            </a:r>
            <a:r>
              <a:rPr lang="pt-BR" sz="5000" dirty="0" err="1"/>
              <a:t>Aenean</a:t>
            </a:r>
            <a:r>
              <a:rPr lang="pt-BR" sz="5000" dirty="0"/>
              <a:t> </a:t>
            </a:r>
            <a:r>
              <a:rPr lang="pt-BR" sz="5000" dirty="0" err="1"/>
              <a:t>maximus</a:t>
            </a:r>
            <a:r>
              <a:rPr lang="pt-BR" sz="5000" dirty="0"/>
              <a:t> </a:t>
            </a:r>
            <a:r>
              <a:rPr lang="pt-BR" sz="5000" dirty="0" err="1"/>
              <a:t>semper</a:t>
            </a:r>
            <a:r>
              <a:rPr lang="pt-BR" sz="5000" dirty="0"/>
              <a:t> </a:t>
            </a:r>
            <a:r>
              <a:rPr lang="pt-BR" sz="5000" dirty="0" err="1"/>
              <a:t>felis</a:t>
            </a:r>
            <a:r>
              <a:rPr lang="pt-BR" sz="5000" dirty="0"/>
              <a:t> non </a:t>
            </a:r>
            <a:r>
              <a:rPr lang="pt-BR" sz="5000" dirty="0" err="1"/>
              <a:t>condimentum</a:t>
            </a:r>
            <a:r>
              <a:rPr lang="pt-BR" sz="5000" dirty="0"/>
              <a:t>. </a:t>
            </a:r>
            <a:r>
              <a:rPr lang="pt-BR" sz="5000" dirty="0" err="1"/>
              <a:t>Maecenas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</a:t>
            </a:r>
            <a:r>
              <a:rPr lang="pt-BR" sz="5000" dirty="0" err="1"/>
              <a:t>fringilla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nec</a:t>
            </a:r>
            <a:r>
              <a:rPr lang="pt-BR" sz="5000" dirty="0"/>
              <a:t> </a:t>
            </a:r>
            <a:r>
              <a:rPr lang="pt-BR" sz="5000" dirty="0" err="1"/>
              <a:t>dapibus</a:t>
            </a:r>
            <a:r>
              <a:rPr lang="pt-BR" sz="5000" dirty="0"/>
              <a:t>. </a:t>
            </a:r>
            <a:r>
              <a:rPr lang="pt-BR" sz="5000" dirty="0" err="1"/>
              <a:t>Sed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, </a:t>
            </a:r>
            <a:r>
              <a:rPr lang="pt-BR" sz="5000" dirty="0" err="1"/>
              <a:t>nisl</a:t>
            </a:r>
            <a:r>
              <a:rPr lang="pt-BR" sz="5000" dirty="0"/>
              <a:t> a </a:t>
            </a:r>
            <a:r>
              <a:rPr lang="pt-BR" sz="5000" dirty="0" err="1"/>
              <a:t>interdum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, massa est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lacus</a:t>
            </a:r>
            <a:r>
              <a:rPr lang="pt-BR" sz="5000" dirty="0"/>
              <a:t>,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fermentum</a:t>
            </a:r>
            <a:r>
              <a:rPr lang="pt-BR" sz="5000" dirty="0"/>
              <a:t> </a:t>
            </a:r>
            <a:r>
              <a:rPr lang="pt-BR" sz="5000" dirty="0" err="1"/>
              <a:t>felis</a:t>
            </a:r>
            <a:r>
              <a:rPr lang="pt-BR" sz="5000" dirty="0"/>
              <a:t> </a:t>
            </a:r>
            <a:r>
              <a:rPr lang="pt-BR" sz="5000" dirty="0" err="1"/>
              <a:t>nisl</a:t>
            </a:r>
            <a:r>
              <a:rPr lang="pt-BR" sz="5000" dirty="0"/>
              <a:t> </a:t>
            </a:r>
            <a:r>
              <a:rPr lang="pt-BR" sz="5000" dirty="0" err="1"/>
              <a:t>eget</a:t>
            </a:r>
            <a:r>
              <a:rPr lang="pt-BR" sz="5000" dirty="0"/>
              <a:t> </a:t>
            </a:r>
            <a:r>
              <a:rPr lang="pt-BR" sz="5000" dirty="0" err="1"/>
              <a:t>metus</a:t>
            </a:r>
            <a:r>
              <a:rPr lang="pt-BR" sz="5000" dirty="0"/>
              <a:t>. </a:t>
            </a:r>
            <a:r>
              <a:rPr lang="pt-BR" sz="5000" dirty="0" err="1"/>
              <a:t>Suspendisse</a:t>
            </a:r>
            <a:r>
              <a:rPr lang="pt-BR" sz="5000" dirty="0"/>
              <a:t> in justo vitae </a:t>
            </a:r>
            <a:r>
              <a:rPr lang="pt-BR" sz="5000" dirty="0" err="1"/>
              <a:t>metus</a:t>
            </a:r>
            <a:r>
              <a:rPr lang="pt-BR" sz="5000" dirty="0"/>
              <a:t> </a:t>
            </a:r>
            <a:r>
              <a:rPr lang="pt-BR" sz="5000" dirty="0" err="1"/>
              <a:t>hendrerit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quis ac magna. </a:t>
            </a:r>
            <a:r>
              <a:rPr lang="pt-BR" sz="5000" dirty="0" err="1"/>
              <a:t>Praesent</a:t>
            </a:r>
            <a:r>
              <a:rPr lang="pt-BR" sz="5000" dirty="0"/>
              <a:t> </a:t>
            </a:r>
            <a:r>
              <a:rPr lang="pt-BR" sz="5000" dirty="0" err="1"/>
              <a:t>efficitur</a:t>
            </a:r>
            <a:r>
              <a:rPr lang="pt-BR" sz="5000" dirty="0"/>
              <a:t> ante non </a:t>
            </a:r>
            <a:r>
              <a:rPr lang="pt-BR" sz="5000" dirty="0" err="1"/>
              <a:t>metus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, </a:t>
            </a:r>
            <a:r>
              <a:rPr lang="pt-BR" sz="5000" dirty="0" err="1"/>
              <a:t>eget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 </a:t>
            </a:r>
            <a:r>
              <a:rPr lang="pt-BR" sz="5000" dirty="0" err="1"/>
              <a:t>ligula</a:t>
            </a:r>
            <a:r>
              <a:rPr lang="pt-BR" sz="5000" dirty="0"/>
              <a:t> </a:t>
            </a:r>
            <a:r>
              <a:rPr lang="pt-BR" sz="5000" dirty="0" err="1"/>
              <a:t>porttitor</a:t>
            </a:r>
            <a:r>
              <a:rPr lang="pt-BR" sz="5000" dirty="0"/>
              <a:t>. </a:t>
            </a:r>
            <a:r>
              <a:rPr lang="pt-BR" sz="5000" dirty="0" err="1"/>
              <a:t>Aliquam</a:t>
            </a:r>
            <a:r>
              <a:rPr lang="pt-BR" sz="5000" dirty="0"/>
              <a:t> </a:t>
            </a:r>
            <a:r>
              <a:rPr lang="pt-BR" sz="5000" dirty="0" err="1"/>
              <a:t>sit</a:t>
            </a:r>
            <a:r>
              <a:rPr lang="pt-BR" sz="5000" dirty="0"/>
              <a:t> </a:t>
            </a:r>
            <a:r>
              <a:rPr lang="pt-BR" sz="5000" dirty="0" err="1"/>
              <a:t>amet</a:t>
            </a:r>
            <a:r>
              <a:rPr lang="pt-BR" sz="5000" dirty="0"/>
              <a:t> </a:t>
            </a:r>
            <a:r>
              <a:rPr lang="pt-BR" sz="5000" dirty="0" err="1"/>
              <a:t>nisl</a:t>
            </a:r>
            <a:r>
              <a:rPr lang="pt-BR" sz="5000" dirty="0"/>
              <a:t> vitae erat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lobortis</a:t>
            </a:r>
            <a:r>
              <a:rPr lang="pt-BR" sz="5000" dirty="0"/>
              <a:t>. Ut in </a:t>
            </a:r>
            <a:r>
              <a:rPr lang="pt-BR" sz="5000" dirty="0" err="1"/>
              <a:t>lorem</a:t>
            </a:r>
            <a:r>
              <a:rPr lang="pt-BR" sz="5000" dirty="0"/>
              <a:t> id </a:t>
            </a:r>
            <a:r>
              <a:rPr lang="pt-BR" sz="5000" dirty="0" err="1"/>
              <a:t>lacus</a:t>
            </a:r>
            <a:r>
              <a:rPr lang="pt-BR" sz="5000" dirty="0"/>
              <a:t> </a:t>
            </a:r>
            <a:r>
              <a:rPr lang="pt-BR" sz="5000" dirty="0" err="1"/>
              <a:t>venenatis</a:t>
            </a:r>
            <a:r>
              <a:rPr lang="pt-BR" sz="5000" dirty="0"/>
              <a:t> </a:t>
            </a:r>
            <a:r>
              <a:rPr lang="pt-BR" sz="5000" dirty="0" err="1"/>
              <a:t>accumsan</a:t>
            </a:r>
            <a:r>
              <a:rPr lang="pt-BR" sz="5000" dirty="0"/>
              <a:t>. Nam </a:t>
            </a:r>
            <a:r>
              <a:rPr lang="pt-BR" sz="5000" dirty="0" err="1"/>
              <a:t>iaculis</a:t>
            </a:r>
            <a:r>
              <a:rPr lang="pt-BR" sz="5000" dirty="0"/>
              <a:t> </a:t>
            </a:r>
            <a:r>
              <a:rPr lang="pt-BR" sz="5000" dirty="0" err="1"/>
              <a:t>consectetur</a:t>
            </a:r>
            <a:r>
              <a:rPr lang="pt-BR" sz="5000" dirty="0"/>
              <a:t> mi,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viverra</a:t>
            </a:r>
            <a:r>
              <a:rPr lang="pt-BR" sz="5000" dirty="0"/>
              <a:t> </a:t>
            </a:r>
            <a:r>
              <a:rPr lang="pt-BR" sz="5000" dirty="0" err="1"/>
              <a:t>turpis</a:t>
            </a:r>
            <a:r>
              <a:rPr lang="pt-BR" sz="5000" dirty="0"/>
              <a:t> </a:t>
            </a:r>
            <a:r>
              <a:rPr lang="pt-BR" sz="5000" dirty="0" err="1"/>
              <a:t>sodales</a:t>
            </a:r>
            <a:r>
              <a:rPr lang="pt-BR" sz="5000" dirty="0"/>
              <a:t> et. </a:t>
            </a:r>
            <a:r>
              <a:rPr lang="pt-BR" sz="5000" dirty="0" err="1"/>
              <a:t>Donec</a:t>
            </a:r>
            <a:r>
              <a:rPr lang="pt-BR" sz="5000" dirty="0"/>
              <a:t> </a:t>
            </a:r>
            <a:r>
              <a:rPr lang="pt-BR" sz="5000" dirty="0" err="1"/>
              <a:t>consequat</a:t>
            </a:r>
            <a:r>
              <a:rPr lang="pt-BR" sz="5000" dirty="0"/>
              <a:t> est eu magna </a:t>
            </a:r>
            <a:r>
              <a:rPr lang="pt-BR" sz="5000" dirty="0" err="1"/>
              <a:t>dapibus</a:t>
            </a:r>
            <a:r>
              <a:rPr lang="pt-BR" sz="5000" dirty="0"/>
              <a:t> </a:t>
            </a:r>
            <a:r>
              <a:rPr lang="pt-BR" sz="5000" dirty="0" err="1"/>
              <a:t>tempor</a:t>
            </a:r>
            <a:r>
              <a:rPr lang="pt-BR" sz="5000" dirty="0"/>
              <a:t>. </a:t>
            </a:r>
            <a:r>
              <a:rPr lang="pt-BR" sz="5000" dirty="0" err="1"/>
              <a:t>Mauris</a:t>
            </a:r>
            <a:r>
              <a:rPr lang="pt-BR" sz="5000" dirty="0"/>
              <a:t> </a:t>
            </a:r>
            <a:r>
              <a:rPr lang="pt-BR" sz="5000" dirty="0" err="1"/>
              <a:t>sollicitudin</a:t>
            </a:r>
            <a:r>
              <a:rPr lang="pt-BR" sz="5000" dirty="0"/>
              <a:t> </a:t>
            </a:r>
            <a:r>
              <a:rPr lang="pt-BR" sz="5000" dirty="0" err="1"/>
              <a:t>mattis</a:t>
            </a:r>
            <a:r>
              <a:rPr lang="pt-BR" sz="5000" dirty="0"/>
              <a:t> erat in </a:t>
            </a:r>
            <a:r>
              <a:rPr lang="pt-BR" sz="5000" dirty="0" err="1"/>
              <a:t>semper</a:t>
            </a:r>
            <a:r>
              <a:rPr lang="pt-BR" sz="5000" dirty="0"/>
              <a:t>. </a:t>
            </a:r>
            <a:r>
              <a:rPr lang="pt-BR" sz="5000" dirty="0" err="1"/>
              <a:t>Quisque</a:t>
            </a:r>
            <a:r>
              <a:rPr lang="pt-BR" sz="5000" dirty="0"/>
              <a:t> </a:t>
            </a:r>
            <a:r>
              <a:rPr lang="pt-BR" sz="5000" dirty="0" err="1"/>
              <a:t>iaculis</a:t>
            </a:r>
            <a:r>
              <a:rPr lang="pt-BR" sz="5000" dirty="0"/>
              <a:t> est ut nunc </a:t>
            </a:r>
            <a:r>
              <a:rPr lang="pt-BR" sz="5000" dirty="0" err="1"/>
              <a:t>auctor</a:t>
            </a:r>
            <a:r>
              <a:rPr lang="pt-BR" sz="5000" dirty="0"/>
              <a:t>, in </a:t>
            </a:r>
            <a:r>
              <a:rPr lang="pt-BR" sz="5000" dirty="0" err="1"/>
              <a:t>aliquam</a:t>
            </a:r>
            <a:r>
              <a:rPr lang="pt-BR" sz="5000" dirty="0"/>
              <a:t> </a:t>
            </a:r>
            <a:r>
              <a:rPr lang="pt-BR" sz="5000" dirty="0" err="1"/>
              <a:t>enim</a:t>
            </a:r>
            <a:r>
              <a:rPr lang="pt-BR" sz="5000" dirty="0"/>
              <a:t> porta. In </a:t>
            </a:r>
            <a:r>
              <a:rPr lang="pt-BR" sz="5000" dirty="0" err="1"/>
              <a:t>hac</a:t>
            </a:r>
            <a:r>
              <a:rPr lang="pt-BR" sz="5000" dirty="0"/>
              <a:t> habitasse </a:t>
            </a:r>
            <a:r>
              <a:rPr lang="pt-BR" sz="5000" dirty="0" err="1"/>
              <a:t>platea</a:t>
            </a:r>
            <a:r>
              <a:rPr lang="pt-BR" sz="5000" dirty="0"/>
              <a:t> </a:t>
            </a:r>
            <a:r>
              <a:rPr lang="pt-BR" sz="5000" dirty="0" err="1"/>
              <a:t>dictumst</a:t>
            </a:r>
            <a:r>
              <a:rPr lang="pt-BR" sz="5000" dirty="0"/>
              <a:t>.</a:t>
            </a:r>
          </a:p>
          <a:p>
            <a:pPr algn="just"/>
            <a:r>
              <a:rPr lang="pt-BR" sz="5000" dirty="0" err="1"/>
              <a:t>Integer</a:t>
            </a:r>
            <a:r>
              <a:rPr lang="pt-BR" sz="5000" dirty="0"/>
              <a:t> </a:t>
            </a:r>
            <a:r>
              <a:rPr lang="pt-BR" sz="5000" dirty="0" err="1"/>
              <a:t>blandit</a:t>
            </a:r>
            <a:r>
              <a:rPr lang="pt-BR" sz="5000" dirty="0"/>
              <a:t> mi id </a:t>
            </a:r>
            <a:r>
              <a:rPr lang="pt-BR" sz="5000" dirty="0" err="1"/>
              <a:t>purus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, </a:t>
            </a:r>
            <a:r>
              <a:rPr lang="pt-BR" sz="5000" dirty="0" err="1"/>
              <a:t>hendrerit</a:t>
            </a:r>
            <a:r>
              <a:rPr lang="pt-BR" sz="5000" dirty="0"/>
              <a:t> </a:t>
            </a:r>
            <a:r>
              <a:rPr lang="pt-BR" sz="5000" dirty="0" err="1"/>
              <a:t>rhoncus</a:t>
            </a:r>
            <a:r>
              <a:rPr lang="pt-BR" sz="5000" dirty="0"/>
              <a:t> </a:t>
            </a:r>
            <a:r>
              <a:rPr lang="pt-BR" sz="5000" dirty="0" err="1"/>
              <a:t>lorem</a:t>
            </a:r>
            <a:r>
              <a:rPr lang="pt-BR" sz="5000" dirty="0"/>
              <a:t> </a:t>
            </a:r>
            <a:r>
              <a:rPr lang="pt-BR" sz="5000" dirty="0" err="1"/>
              <a:t>commodo</a:t>
            </a:r>
            <a:r>
              <a:rPr lang="pt-BR" sz="5000" dirty="0"/>
              <a:t>. </a:t>
            </a:r>
            <a:r>
              <a:rPr lang="pt-BR" sz="5000" dirty="0" err="1"/>
              <a:t>Etiam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nunc, </a:t>
            </a:r>
            <a:r>
              <a:rPr lang="pt-BR" sz="5000" dirty="0" err="1"/>
              <a:t>efficitur</a:t>
            </a:r>
            <a:r>
              <a:rPr lang="pt-BR" sz="5000" dirty="0"/>
              <a:t> </a:t>
            </a:r>
            <a:r>
              <a:rPr lang="pt-BR" sz="5000" dirty="0" err="1"/>
              <a:t>pellentesque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</a:t>
            </a:r>
            <a:r>
              <a:rPr lang="pt-BR" sz="5000" dirty="0" err="1"/>
              <a:t>nec</a:t>
            </a:r>
            <a:r>
              <a:rPr lang="pt-BR" sz="5000" dirty="0"/>
              <a:t>, </a:t>
            </a:r>
            <a:r>
              <a:rPr lang="pt-BR" sz="5000" dirty="0" err="1"/>
              <a:t>scelerisque</a:t>
            </a:r>
            <a:r>
              <a:rPr lang="pt-BR" sz="5000" dirty="0"/>
              <a:t> ut justo. </a:t>
            </a:r>
            <a:r>
              <a:rPr lang="pt-BR" sz="5000" dirty="0" err="1"/>
              <a:t>Suspendisse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augue</a:t>
            </a:r>
            <a:r>
              <a:rPr lang="pt-BR" sz="5000" dirty="0"/>
              <a:t> </a:t>
            </a:r>
            <a:r>
              <a:rPr lang="pt-BR" sz="5000" dirty="0" err="1"/>
              <a:t>venenatis</a:t>
            </a:r>
            <a:r>
              <a:rPr lang="pt-BR" sz="5000" dirty="0"/>
              <a:t>, </a:t>
            </a:r>
            <a:r>
              <a:rPr lang="pt-BR" sz="5000" dirty="0" err="1"/>
              <a:t>tincidunt</a:t>
            </a:r>
            <a:r>
              <a:rPr lang="pt-BR" sz="5000" dirty="0"/>
              <a:t> </a:t>
            </a:r>
            <a:r>
              <a:rPr lang="pt-BR" sz="5000" dirty="0" err="1"/>
              <a:t>diam</a:t>
            </a:r>
            <a:r>
              <a:rPr lang="pt-BR" sz="5000" dirty="0"/>
              <a:t> a, </a:t>
            </a:r>
            <a:r>
              <a:rPr lang="pt-BR" sz="5000" dirty="0" err="1"/>
              <a:t>fringilla</a:t>
            </a:r>
            <a:r>
              <a:rPr lang="pt-BR" sz="5000" dirty="0"/>
              <a:t> </a:t>
            </a:r>
            <a:r>
              <a:rPr lang="pt-BR" sz="5000" dirty="0" err="1"/>
              <a:t>diam</a:t>
            </a:r>
            <a:r>
              <a:rPr lang="pt-BR" sz="5000" dirty="0"/>
              <a:t>. </a:t>
            </a:r>
            <a:r>
              <a:rPr lang="pt-BR" sz="5000" dirty="0" err="1"/>
              <a:t>Proin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facilisis</a:t>
            </a:r>
            <a:r>
              <a:rPr lang="pt-BR" sz="5000" dirty="0"/>
              <a:t> massa. </a:t>
            </a:r>
            <a:r>
              <a:rPr lang="pt-BR" sz="5000" dirty="0" err="1"/>
              <a:t>Donec</a:t>
            </a:r>
            <a:r>
              <a:rPr lang="pt-BR" sz="5000" dirty="0"/>
              <a:t> eu </a:t>
            </a:r>
            <a:r>
              <a:rPr lang="pt-BR" sz="5000" dirty="0" err="1"/>
              <a:t>dui</a:t>
            </a:r>
            <a:r>
              <a:rPr lang="pt-BR" sz="5000" dirty="0"/>
              <a:t> </a:t>
            </a:r>
            <a:r>
              <a:rPr lang="pt-BR" sz="5000" dirty="0" err="1"/>
              <a:t>hendrerit</a:t>
            </a:r>
            <a:r>
              <a:rPr lang="pt-BR" sz="5000" dirty="0"/>
              <a:t>, </a:t>
            </a:r>
            <a:r>
              <a:rPr lang="pt-BR" sz="5000" dirty="0" err="1"/>
              <a:t>aliquet</a:t>
            </a:r>
            <a:r>
              <a:rPr lang="pt-BR" sz="5000" dirty="0"/>
              <a:t> </a:t>
            </a:r>
            <a:r>
              <a:rPr lang="pt-BR" sz="5000" dirty="0" err="1"/>
              <a:t>ex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, </a:t>
            </a:r>
            <a:r>
              <a:rPr lang="pt-BR" sz="5000" dirty="0" err="1"/>
              <a:t>tincidunt</a:t>
            </a:r>
            <a:r>
              <a:rPr lang="pt-BR" sz="5000" dirty="0"/>
              <a:t> </a:t>
            </a:r>
            <a:r>
              <a:rPr lang="pt-BR" sz="5000" dirty="0" err="1"/>
              <a:t>leo</a:t>
            </a:r>
            <a:r>
              <a:rPr lang="pt-BR" sz="5000" dirty="0"/>
              <a:t>. </a:t>
            </a:r>
            <a:r>
              <a:rPr lang="pt-BR" sz="5000" dirty="0" err="1"/>
              <a:t>Suspendisse</a:t>
            </a:r>
            <a:r>
              <a:rPr lang="pt-BR" sz="5000" dirty="0"/>
              <a:t> </a:t>
            </a:r>
            <a:r>
              <a:rPr lang="pt-BR" sz="5000" dirty="0" err="1"/>
              <a:t>dictum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at</a:t>
            </a:r>
            <a:r>
              <a:rPr lang="pt-BR" sz="5000" dirty="0"/>
              <a:t> </a:t>
            </a:r>
            <a:r>
              <a:rPr lang="pt-BR" sz="5000" dirty="0" err="1"/>
              <a:t>accumsan</a:t>
            </a:r>
            <a:r>
              <a:rPr lang="pt-BR" sz="5000" dirty="0"/>
              <a:t> </a:t>
            </a:r>
            <a:r>
              <a:rPr lang="pt-BR" sz="5000" dirty="0" err="1"/>
              <a:t>scelerisque</a:t>
            </a:r>
            <a:r>
              <a:rPr lang="pt-BR" sz="5000" dirty="0"/>
              <a:t>. </a:t>
            </a:r>
            <a:r>
              <a:rPr lang="pt-BR" sz="5000" dirty="0" err="1"/>
              <a:t>Maecenas</a:t>
            </a:r>
            <a:r>
              <a:rPr lang="pt-BR" sz="5000" dirty="0"/>
              <a:t> </a:t>
            </a:r>
            <a:r>
              <a:rPr lang="pt-BR" sz="5000" dirty="0" err="1"/>
              <a:t>facilisis</a:t>
            </a:r>
            <a:r>
              <a:rPr lang="pt-BR" sz="5000" dirty="0"/>
              <a:t> </a:t>
            </a:r>
            <a:r>
              <a:rPr lang="pt-BR" sz="5000" dirty="0" err="1"/>
              <a:t>viverra</a:t>
            </a:r>
            <a:r>
              <a:rPr lang="pt-BR" sz="5000" dirty="0"/>
              <a:t> </a:t>
            </a:r>
            <a:r>
              <a:rPr lang="pt-BR" sz="5000" dirty="0" err="1"/>
              <a:t>tellus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. </a:t>
            </a:r>
            <a:r>
              <a:rPr lang="pt-BR" sz="5000" dirty="0" err="1"/>
              <a:t>Pellentesque</a:t>
            </a:r>
            <a:r>
              <a:rPr lang="pt-BR" sz="5000" dirty="0"/>
              <a:t> </a:t>
            </a:r>
            <a:r>
              <a:rPr lang="pt-BR" sz="5000" dirty="0" err="1"/>
              <a:t>ultricies</a:t>
            </a:r>
            <a:r>
              <a:rPr lang="pt-BR" sz="5000" dirty="0"/>
              <a:t> </a:t>
            </a:r>
            <a:r>
              <a:rPr lang="pt-BR" sz="5000" dirty="0" err="1"/>
              <a:t>turpis</a:t>
            </a:r>
            <a:r>
              <a:rPr lang="pt-BR" sz="5000" dirty="0"/>
              <a:t> </a:t>
            </a:r>
            <a:r>
              <a:rPr lang="pt-BR" sz="5000" dirty="0" err="1"/>
              <a:t>sed</a:t>
            </a:r>
            <a:r>
              <a:rPr lang="pt-BR" sz="5000" dirty="0"/>
              <a:t> </a:t>
            </a:r>
            <a:r>
              <a:rPr lang="pt-BR" sz="5000" dirty="0" err="1"/>
              <a:t>bibendum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. In </a:t>
            </a:r>
            <a:r>
              <a:rPr lang="pt-BR" sz="5000" dirty="0" err="1"/>
              <a:t>tincidunt</a:t>
            </a:r>
            <a:r>
              <a:rPr lang="pt-BR" sz="5000" dirty="0"/>
              <a:t> ac </a:t>
            </a:r>
            <a:r>
              <a:rPr lang="pt-BR" sz="5000" dirty="0" err="1"/>
              <a:t>nisi</a:t>
            </a:r>
            <a:r>
              <a:rPr lang="pt-BR" sz="5000" dirty="0"/>
              <a:t> </a:t>
            </a:r>
            <a:r>
              <a:rPr lang="pt-BR" sz="5000" dirty="0" err="1"/>
              <a:t>at</a:t>
            </a:r>
            <a:r>
              <a:rPr lang="pt-BR" sz="5000" dirty="0"/>
              <a:t> </a:t>
            </a:r>
            <a:r>
              <a:rPr lang="pt-BR" sz="5000" dirty="0" err="1"/>
              <a:t>placerat</a:t>
            </a:r>
            <a:r>
              <a:rPr lang="pt-BR" sz="5000" dirty="0"/>
              <a:t>. Nam </a:t>
            </a:r>
            <a:r>
              <a:rPr lang="pt-BR" sz="5000" dirty="0" err="1"/>
              <a:t>volutpat</a:t>
            </a:r>
            <a:r>
              <a:rPr lang="pt-BR" sz="5000" dirty="0"/>
              <a:t> est </a:t>
            </a:r>
            <a:r>
              <a:rPr lang="pt-BR" sz="5000" dirty="0" err="1"/>
              <a:t>semper</a:t>
            </a:r>
            <a:r>
              <a:rPr lang="pt-BR" sz="5000" dirty="0"/>
              <a:t> </a:t>
            </a:r>
            <a:r>
              <a:rPr lang="pt-BR" sz="5000" dirty="0" err="1"/>
              <a:t>porttitor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.</a:t>
            </a:r>
          </a:p>
          <a:p>
            <a:pPr algn="just"/>
            <a:endParaRPr lang="pt-BR" sz="5000" b="1" dirty="0" smtClean="0"/>
          </a:p>
          <a:p>
            <a:pPr algn="just"/>
            <a:r>
              <a:rPr lang="pt-BR" sz="7600" b="1" dirty="0" smtClean="0"/>
              <a:t>METODOLOGIA</a:t>
            </a:r>
          </a:p>
          <a:p>
            <a:pPr algn="just"/>
            <a:r>
              <a:rPr lang="pt-BR" sz="5000" dirty="0" err="1" smtClean="0"/>
              <a:t>Lorem</a:t>
            </a:r>
            <a:r>
              <a:rPr lang="pt-BR" sz="5000" dirty="0" smtClean="0"/>
              <a:t> </a:t>
            </a:r>
            <a:r>
              <a:rPr lang="pt-BR" sz="5000" dirty="0"/>
              <a:t>ipsum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sit</a:t>
            </a:r>
            <a:r>
              <a:rPr lang="pt-BR" sz="5000" dirty="0"/>
              <a:t> </a:t>
            </a:r>
            <a:r>
              <a:rPr lang="pt-BR" sz="5000" dirty="0" err="1"/>
              <a:t>amet</a:t>
            </a:r>
            <a:r>
              <a:rPr lang="pt-BR" sz="5000" dirty="0"/>
              <a:t>, </a:t>
            </a:r>
            <a:r>
              <a:rPr lang="pt-BR" sz="5000" dirty="0" err="1"/>
              <a:t>consectetur</a:t>
            </a:r>
            <a:r>
              <a:rPr lang="pt-BR" sz="5000" dirty="0"/>
              <a:t> </a:t>
            </a:r>
            <a:r>
              <a:rPr lang="pt-BR" sz="5000" dirty="0" err="1"/>
              <a:t>adipiscing</a:t>
            </a:r>
            <a:r>
              <a:rPr lang="pt-BR" sz="5000" dirty="0"/>
              <a:t> </a:t>
            </a:r>
            <a:r>
              <a:rPr lang="pt-BR" sz="5000" dirty="0" err="1"/>
              <a:t>elit</a:t>
            </a:r>
            <a:r>
              <a:rPr lang="pt-BR" sz="5000" dirty="0"/>
              <a:t>. </a:t>
            </a:r>
            <a:r>
              <a:rPr lang="pt-BR" sz="5000" dirty="0" err="1"/>
              <a:t>Proin</a:t>
            </a:r>
            <a:r>
              <a:rPr lang="pt-BR" sz="5000" dirty="0"/>
              <a:t> </a:t>
            </a:r>
            <a:r>
              <a:rPr lang="pt-BR" sz="5000" dirty="0" err="1"/>
              <a:t>pulvinar</a:t>
            </a:r>
            <a:r>
              <a:rPr lang="pt-BR" sz="5000" dirty="0"/>
              <a:t> </a:t>
            </a:r>
            <a:r>
              <a:rPr lang="pt-BR" sz="5000" dirty="0" err="1"/>
              <a:t>consectetur</a:t>
            </a:r>
            <a:r>
              <a:rPr lang="pt-BR" sz="5000" dirty="0"/>
              <a:t> </a:t>
            </a:r>
            <a:r>
              <a:rPr lang="pt-BR" sz="5000" dirty="0" err="1"/>
              <a:t>interdum</a:t>
            </a:r>
            <a:r>
              <a:rPr lang="pt-BR" sz="5000" dirty="0"/>
              <a:t>. In </a:t>
            </a:r>
            <a:r>
              <a:rPr lang="pt-BR" sz="5000" dirty="0" err="1"/>
              <a:t>nec</a:t>
            </a:r>
            <a:r>
              <a:rPr lang="pt-BR" sz="5000" dirty="0"/>
              <a:t> </a:t>
            </a:r>
            <a:r>
              <a:rPr lang="pt-BR" sz="5000" dirty="0" err="1"/>
              <a:t>scelerisque</a:t>
            </a:r>
            <a:r>
              <a:rPr lang="pt-BR" sz="5000" dirty="0"/>
              <a:t> </a:t>
            </a:r>
            <a:r>
              <a:rPr lang="pt-BR" sz="5000" dirty="0" err="1"/>
              <a:t>nisi</a:t>
            </a:r>
            <a:r>
              <a:rPr lang="pt-BR" sz="5000" dirty="0"/>
              <a:t>. Ut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condimentum</a:t>
            </a:r>
            <a:r>
              <a:rPr lang="pt-BR" sz="5000" dirty="0"/>
              <a:t> </a:t>
            </a:r>
            <a:r>
              <a:rPr lang="pt-BR" sz="5000" dirty="0" err="1"/>
              <a:t>tellus</a:t>
            </a:r>
            <a:r>
              <a:rPr lang="pt-BR" sz="5000" dirty="0"/>
              <a:t>, ac </a:t>
            </a:r>
            <a:r>
              <a:rPr lang="pt-BR" sz="5000" dirty="0" err="1"/>
              <a:t>congue</a:t>
            </a:r>
            <a:r>
              <a:rPr lang="pt-BR" sz="5000" dirty="0"/>
              <a:t> </a:t>
            </a:r>
            <a:r>
              <a:rPr lang="pt-BR" sz="5000" dirty="0" err="1"/>
              <a:t>enim</a:t>
            </a:r>
            <a:r>
              <a:rPr lang="pt-BR" sz="5000" dirty="0"/>
              <a:t> </a:t>
            </a:r>
            <a:r>
              <a:rPr lang="pt-BR" sz="5000" dirty="0" err="1"/>
              <a:t>euismod</a:t>
            </a:r>
            <a:r>
              <a:rPr lang="pt-BR" sz="5000" dirty="0"/>
              <a:t> </a:t>
            </a:r>
            <a:r>
              <a:rPr lang="pt-BR" sz="5000" dirty="0" err="1"/>
              <a:t>sed</a:t>
            </a:r>
            <a:r>
              <a:rPr lang="pt-BR" sz="5000" dirty="0"/>
              <a:t>. </a:t>
            </a:r>
            <a:r>
              <a:rPr lang="pt-BR" sz="5000" dirty="0" err="1"/>
              <a:t>Quisque</a:t>
            </a:r>
            <a:r>
              <a:rPr lang="pt-BR" sz="5000" dirty="0"/>
              <a:t> </a:t>
            </a:r>
            <a:r>
              <a:rPr lang="pt-BR" sz="5000" dirty="0" err="1"/>
              <a:t>consequat</a:t>
            </a:r>
            <a:r>
              <a:rPr lang="pt-BR" sz="5000" dirty="0"/>
              <a:t> </a:t>
            </a:r>
            <a:r>
              <a:rPr lang="pt-BR" sz="5000" dirty="0" err="1"/>
              <a:t>rutrum</a:t>
            </a:r>
            <a:r>
              <a:rPr lang="pt-BR" sz="5000" dirty="0"/>
              <a:t> </a:t>
            </a:r>
            <a:r>
              <a:rPr lang="pt-BR" sz="5000" dirty="0" err="1"/>
              <a:t>iaculis</a:t>
            </a:r>
            <a:r>
              <a:rPr lang="pt-BR" sz="5000" dirty="0"/>
              <a:t>. </a:t>
            </a:r>
            <a:r>
              <a:rPr lang="pt-BR" sz="5000" dirty="0" err="1"/>
              <a:t>Aenean</a:t>
            </a:r>
            <a:r>
              <a:rPr lang="pt-BR" sz="5000" dirty="0"/>
              <a:t> </a:t>
            </a:r>
            <a:r>
              <a:rPr lang="pt-BR" sz="5000" dirty="0" err="1"/>
              <a:t>maximus</a:t>
            </a:r>
            <a:r>
              <a:rPr lang="pt-BR" sz="5000" dirty="0"/>
              <a:t> </a:t>
            </a:r>
            <a:r>
              <a:rPr lang="pt-BR" sz="5000" dirty="0" err="1"/>
              <a:t>semper</a:t>
            </a:r>
            <a:r>
              <a:rPr lang="pt-BR" sz="5000" dirty="0"/>
              <a:t> </a:t>
            </a:r>
            <a:r>
              <a:rPr lang="pt-BR" sz="5000" dirty="0" err="1"/>
              <a:t>felis</a:t>
            </a:r>
            <a:r>
              <a:rPr lang="pt-BR" sz="5000" dirty="0"/>
              <a:t> non </a:t>
            </a:r>
            <a:r>
              <a:rPr lang="pt-BR" sz="5000" dirty="0" err="1"/>
              <a:t>condimentum</a:t>
            </a:r>
            <a:r>
              <a:rPr lang="pt-BR" sz="5000" dirty="0"/>
              <a:t>. </a:t>
            </a:r>
            <a:r>
              <a:rPr lang="pt-BR" sz="5000" dirty="0" err="1"/>
              <a:t>Maecenas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</a:t>
            </a:r>
            <a:r>
              <a:rPr lang="pt-BR" sz="5000" dirty="0" err="1"/>
              <a:t>fringilla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nec</a:t>
            </a:r>
            <a:r>
              <a:rPr lang="pt-BR" sz="5000" dirty="0"/>
              <a:t> </a:t>
            </a:r>
            <a:r>
              <a:rPr lang="pt-BR" sz="5000" dirty="0" err="1"/>
              <a:t>dapibus</a:t>
            </a:r>
            <a:r>
              <a:rPr lang="pt-BR" sz="5000" dirty="0"/>
              <a:t>. </a:t>
            </a:r>
            <a:r>
              <a:rPr lang="pt-BR" sz="5000" dirty="0" err="1"/>
              <a:t>Sed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, </a:t>
            </a:r>
            <a:r>
              <a:rPr lang="pt-BR" sz="5000" dirty="0" err="1"/>
              <a:t>nisl</a:t>
            </a:r>
            <a:r>
              <a:rPr lang="pt-BR" sz="5000" dirty="0"/>
              <a:t> a </a:t>
            </a:r>
            <a:r>
              <a:rPr lang="pt-BR" sz="5000" dirty="0" err="1"/>
              <a:t>interdum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, massa est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lacus</a:t>
            </a:r>
            <a:r>
              <a:rPr lang="pt-BR" sz="5000" dirty="0"/>
              <a:t>,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fermentum</a:t>
            </a:r>
            <a:r>
              <a:rPr lang="pt-BR" sz="5000" dirty="0"/>
              <a:t> </a:t>
            </a:r>
            <a:r>
              <a:rPr lang="pt-BR" sz="5000" dirty="0" err="1"/>
              <a:t>felis</a:t>
            </a:r>
            <a:r>
              <a:rPr lang="pt-BR" sz="5000" dirty="0"/>
              <a:t> </a:t>
            </a:r>
            <a:r>
              <a:rPr lang="pt-BR" sz="5000" dirty="0" err="1"/>
              <a:t>nisl</a:t>
            </a:r>
            <a:r>
              <a:rPr lang="pt-BR" sz="5000" dirty="0"/>
              <a:t> </a:t>
            </a:r>
            <a:r>
              <a:rPr lang="pt-BR" sz="5000" dirty="0" err="1"/>
              <a:t>eget</a:t>
            </a:r>
            <a:r>
              <a:rPr lang="pt-BR" sz="5000" dirty="0"/>
              <a:t> </a:t>
            </a:r>
            <a:r>
              <a:rPr lang="pt-BR" sz="5000" dirty="0" err="1"/>
              <a:t>metus</a:t>
            </a:r>
            <a:r>
              <a:rPr lang="pt-BR" sz="5000" dirty="0"/>
              <a:t>. </a:t>
            </a:r>
            <a:r>
              <a:rPr lang="pt-BR" sz="5000" dirty="0" err="1"/>
              <a:t>Suspendisse</a:t>
            </a:r>
            <a:r>
              <a:rPr lang="pt-BR" sz="5000" dirty="0"/>
              <a:t> in justo vitae </a:t>
            </a:r>
            <a:r>
              <a:rPr lang="pt-BR" sz="5000" dirty="0" err="1"/>
              <a:t>metus</a:t>
            </a:r>
            <a:r>
              <a:rPr lang="pt-BR" sz="5000" dirty="0"/>
              <a:t> </a:t>
            </a:r>
            <a:r>
              <a:rPr lang="pt-BR" sz="5000" dirty="0" err="1"/>
              <a:t>hendrerit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quis ac </a:t>
            </a:r>
            <a:r>
              <a:rPr lang="pt-BR" sz="5000" dirty="0" err="1" smtClean="0"/>
              <a:t>magnanteger</a:t>
            </a:r>
            <a:r>
              <a:rPr lang="pt-BR" sz="5000" dirty="0" smtClean="0"/>
              <a:t> </a:t>
            </a:r>
            <a:r>
              <a:rPr lang="pt-BR" sz="5000" dirty="0" err="1"/>
              <a:t>blandit</a:t>
            </a:r>
            <a:r>
              <a:rPr lang="pt-BR" sz="5000" dirty="0"/>
              <a:t> mi id </a:t>
            </a:r>
            <a:r>
              <a:rPr lang="pt-BR" sz="5000" dirty="0" err="1"/>
              <a:t>purus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, </a:t>
            </a:r>
            <a:r>
              <a:rPr lang="pt-BR" sz="5000" dirty="0" err="1"/>
              <a:t>hendrerit</a:t>
            </a:r>
            <a:r>
              <a:rPr lang="pt-BR" sz="5000" dirty="0"/>
              <a:t> </a:t>
            </a:r>
            <a:r>
              <a:rPr lang="pt-BR" sz="5000" dirty="0" err="1"/>
              <a:t>rhoncus</a:t>
            </a:r>
            <a:r>
              <a:rPr lang="pt-BR" sz="5000" dirty="0"/>
              <a:t> </a:t>
            </a:r>
            <a:r>
              <a:rPr lang="pt-BR" sz="5000" dirty="0" err="1"/>
              <a:t>lorem</a:t>
            </a:r>
            <a:r>
              <a:rPr lang="pt-BR" sz="5000" dirty="0"/>
              <a:t> </a:t>
            </a:r>
            <a:r>
              <a:rPr lang="pt-BR" sz="5000" dirty="0" err="1"/>
              <a:t>commodo</a:t>
            </a:r>
            <a:r>
              <a:rPr lang="pt-BR" sz="5000" dirty="0"/>
              <a:t>. </a:t>
            </a:r>
            <a:r>
              <a:rPr lang="pt-BR" sz="5000" dirty="0" err="1"/>
              <a:t>Etiam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nunc, </a:t>
            </a:r>
            <a:r>
              <a:rPr lang="pt-BR" sz="5000" dirty="0" err="1"/>
              <a:t>efficitur</a:t>
            </a:r>
            <a:r>
              <a:rPr lang="pt-BR" sz="5000" dirty="0"/>
              <a:t> </a:t>
            </a:r>
            <a:r>
              <a:rPr lang="pt-BR" sz="5000" dirty="0" err="1"/>
              <a:t>pellentesque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</a:t>
            </a:r>
            <a:r>
              <a:rPr lang="pt-BR" sz="5000" dirty="0" err="1"/>
              <a:t>nec</a:t>
            </a:r>
            <a:r>
              <a:rPr lang="pt-BR" sz="5000" dirty="0"/>
              <a:t>, </a:t>
            </a:r>
            <a:r>
              <a:rPr lang="pt-BR" sz="5000" dirty="0" err="1"/>
              <a:t>scelerisque</a:t>
            </a:r>
            <a:r>
              <a:rPr lang="pt-BR" sz="5000" dirty="0"/>
              <a:t> ut justo. </a:t>
            </a:r>
            <a:endParaRPr lang="pt-BR" sz="5000" dirty="0" smtClean="0"/>
          </a:p>
          <a:p>
            <a:pPr algn="just"/>
            <a:endParaRPr lang="pt-BR" sz="5000" b="1"/>
          </a:p>
          <a:p>
            <a:pPr algn="just"/>
            <a:r>
              <a:rPr lang="pt-BR" sz="7600" b="1" smtClean="0"/>
              <a:t>RESULTADOS </a:t>
            </a:r>
            <a:r>
              <a:rPr lang="pt-BR" sz="7600" b="1" dirty="0" smtClean="0"/>
              <a:t>E DISCUSSÃO</a:t>
            </a:r>
          </a:p>
          <a:p>
            <a:pPr algn="just"/>
            <a:endParaRPr lang="pt-BR" sz="5000" b="1" dirty="0" smtClean="0"/>
          </a:p>
          <a:p>
            <a:pPr algn="just"/>
            <a:r>
              <a:rPr lang="pt-BR" sz="5000" dirty="0" err="1"/>
              <a:t>Lorem</a:t>
            </a:r>
            <a:r>
              <a:rPr lang="pt-BR" sz="5000" dirty="0"/>
              <a:t> ipsum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sit</a:t>
            </a:r>
            <a:r>
              <a:rPr lang="pt-BR" sz="5000" dirty="0"/>
              <a:t> </a:t>
            </a:r>
            <a:r>
              <a:rPr lang="pt-BR" sz="5000" dirty="0" err="1"/>
              <a:t>amet</a:t>
            </a:r>
            <a:r>
              <a:rPr lang="pt-BR" sz="5000" dirty="0"/>
              <a:t>, </a:t>
            </a:r>
            <a:r>
              <a:rPr lang="pt-BR" sz="5000" dirty="0" err="1"/>
              <a:t>consectetur</a:t>
            </a:r>
            <a:r>
              <a:rPr lang="pt-BR" sz="5000" dirty="0"/>
              <a:t> </a:t>
            </a:r>
            <a:r>
              <a:rPr lang="pt-BR" sz="5000" dirty="0" err="1"/>
              <a:t>adipiscing</a:t>
            </a:r>
            <a:r>
              <a:rPr lang="pt-BR" sz="5000" dirty="0"/>
              <a:t> </a:t>
            </a:r>
            <a:r>
              <a:rPr lang="pt-BR" sz="5000" dirty="0" err="1"/>
              <a:t>elit</a:t>
            </a:r>
            <a:r>
              <a:rPr lang="pt-BR" sz="5000" dirty="0"/>
              <a:t>. </a:t>
            </a:r>
            <a:r>
              <a:rPr lang="pt-BR" sz="5000" dirty="0" err="1"/>
              <a:t>Proin</a:t>
            </a:r>
            <a:r>
              <a:rPr lang="pt-BR" sz="5000" dirty="0"/>
              <a:t> </a:t>
            </a:r>
            <a:r>
              <a:rPr lang="pt-BR" sz="5000" dirty="0" err="1"/>
              <a:t>pulvinar</a:t>
            </a:r>
            <a:r>
              <a:rPr lang="pt-BR" sz="5000" dirty="0"/>
              <a:t> </a:t>
            </a:r>
            <a:r>
              <a:rPr lang="pt-BR" sz="5000" dirty="0" err="1"/>
              <a:t>consectetur</a:t>
            </a:r>
            <a:r>
              <a:rPr lang="pt-BR" sz="5000" dirty="0"/>
              <a:t> </a:t>
            </a:r>
            <a:r>
              <a:rPr lang="pt-BR" sz="5000" dirty="0" err="1"/>
              <a:t>interdum</a:t>
            </a:r>
            <a:r>
              <a:rPr lang="pt-BR" sz="5000" dirty="0"/>
              <a:t>. In </a:t>
            </a:r>
            <a:r>
              <a:rPr lang="pt-BR" sz="5000" dirty="0" err="1"/>
              <a:t>nec</a:t>
            </a:r>
            <a:r>
              <a:rPr lang="pt-BR" sz="5000" dirty="0"/>
              <a:t> </a:t>
            </a:r>
            <a:r>
              <a:rPr lang="pt-BR" sz="5000" dirty="0" err="1"/>
              <a:t>scelerisque</a:t>
            </a:r>
            <a:r>
              <a:rPr lang="pt-BR" sz="5000" dirty="0"/>
              <a:t> </a:t>
            </a:r>
            <a:r>
              <a:rPr lang="pt-BR" sz="5000" dirty="0" err="1"/>
              <a:t>nisi</a:t>
            </a:r>
            <a:r>
              <a:rPr lang="pt-BR" sz="5000" dirty="0"/>
              <a:t>. Ut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condimentum</a:t>
            </a:r>
            <a:r>
              <a:rPr lang="pt-BR" sz="5000" dirty="0"/>
              <a:t> </a:t>
            </a:r>
            <a:r>
              <a:rPr lang="pt-BR" sz="5000" dirty="0" err="1"/>
              <a:t>tellus</a:t>
            </a:r>
            <a:r>
              <a:rPr lang="pt-BR" sz="5000" dirty="0"/>
              <a:t>, ac </a:t>
            </a:r>
            <a:r>
              <a:rPr lang="pt-BR" sz="5000" dirty="0" err="1"/>
              <a:t>congue</a:t>
            </a:r>
            <a:r>
              <a:rPr lang="pt-BR" sz="5000" dirty="0"/>
              <a:t> </a:t>
            </a:r>
            <a:r>
              <a:rPr lang="pt-BR" sz="5000" dirty="0" err="1"/>
              <a:t>enim</a:t>
            </a:r>
            <a:r>
              <a:rPr lang="pt-BR" sz="5000" dirty="0"/>
              <a:t> </a:t>
            </a:r>
            <a:r>
              <a:rPr lang="pt-BR" sz="5000" dirty="0" err="1"/>
              <a:t>euismod</a:t>
            </a:r>
            <a:r>
              <a:rPr lang="pt-BR" sz="5000" dirty="0"/>
              <a:t> </a:t>
            </a:r>
            <a:r>
              <a:rPr lang="pt-BR" sz="5000" dirty="0" err="1"/>
              <a:t>sed</a:t>
            </a:r>
            <a:r>
              <a:rPr lang="pt-BR" sz="5000" dirty="0"/>
              <a:t>. </a:t>
            </a:r>
            <a:r>
              <a:rPr lang="pt-BR" sz="5000" dirty="0" err="1"/>
              <a:t>Quisque</a:t>
            </a:r>
            <a:r>
              <a:rPr lang="pt-BR" sz="5000" dirty="0"/>
              <a:t> </a:t>
            </a:r>
            <a:r>
              <a:rPr lang="pt-BR" sz="5000" dirty="0" err="1"/>
              <a:t>consequat</a:t>
            </a:r>
            <a:r>
              <a:rPr lang="pt-BR" sz="5000" dirty="0"/>
              <a:t> </a:t>
            </a:r>
            <a:r>
              <a:rPr lang="pt-BR" sz="5000" dirty="0" err="1"/>
              <a:t>rutrum</a:t>
            </a:r>
            <a:r>
              <a:rPr lang="pt-BR" sz="5000" dirty="0"/>
              <a:t> </a:t>
            </a:r>
            <a:r>
              <a:rPr lang="pt-BR" sz="5000" dirty="0" err="1"/>
              <a:t>iaculis</a:t>
            </a:r>
            <a:r>
              <a:rPr lang="pt-BR" sz="5000" dirty="0"/>
              <a:t>. </a:t>
            </a:r>
            <a:r>
              <a:rPr lang="pt-BR" sz="5000" dirty="0" err="1"/>
              <a:t>Aenean</a:t>
            </a:r>
            <a:r>
              <a:rPr lang="pt-BR" sz="5000" dirty="0"/>
              <a:t> </a:t>
            </a:r>
            <a:r>
              <a:rPr lang="pt-BR" sz="5000" dirty="0" err="1"/>
              <a:t>maximus</a:t>
            </a:r>
            <a:r>
              <a:rPr lang="pt-BR" sz="5000" dirty="0"/>
              <a:t> </a:t>
            </a:r>
            <a:r>
              <a:rPr lang="pt-BR" sz="5000" dirty="0" err="1"/>
              <a:t>semper</a:t>
            </a:r>
            <a:r>
              <a:rPr lang="pt-BR" sz="5000" dirty="0"/>
              <a:t> </a:t>
            </a:r>
            <a:r>
              <a:rPr lang="pt-BR" sz="5000" dirty="0" err="1"/>
              <a:t>felis</a:t>
            </a:r>
            <a:r>
              <a:rPr lang="pt-BR" sz="5000" dirty="0"/>
              <a:t> non </a:t>
            </a:r>
            <a:r>
              <a:rPr lang="pt-BR" sz="5000" dirty="0" err="1"/>
              <a:t>condimentum</a:t>
            </a:r>
            <a:r>
              <a:rPr lang="pt-BR" sz="5000" dirty="0"/>
              <a:t>. </a:t>
            </a:r>
            <a:r>
              <a:rPr lang="pt-BR" sz="5000" dirty="0" err="1"/>
              <a:t>Maecenas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</a:t>
            </a:r>
            <a:r>
              <a:rPr lang="pt-BR" sz="5000" dirty="0" err="1"/>
              <a:t>fringilla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nec</a:t>
            </a:r>
            <a:r>
              <a:rPr lang="pt-BR" sz="5000" dirty="0"/>
              <a:t> </a:t>
            </a:r>
            <a:r>
              <a:rPr lang="pt-BR" sz="5000" dirty="0" err="1"/>
              <a:t>dapibus</a:t>
            </a:r>
            <a:r>
              <a:rPr lang="pt-BR" sz="5000" dirty="0"/>
              <a:t>. </a:t>
            </a:r>
            <a:r>
              <a:rPr lang="pt-BR" sz="5000" dirty="0" err="1"/>
              <a:t>Sed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, </a:t>
            </a:r>
            <a:r>
              <a:rPr lang="pt-BR" sz="5000" dirty="0" err="1"/>
              <a:t>nisl</a:t>
            </a:r>
            <a:r>
              <a:rPr lang="pt-BR" sz="5000" dirty="0"/>
              <a:t> a </a:t>
            </a:r>
            <a:r>
              <a:rPr lang="pt-BR" sz="5000" dirty="0" err="1"/>
              <a:t>interdum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, massa est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lacus</a:t>
            </a:r>
            <a:r>
              <a:rPr lang="pt-BR" sz="5000" dirty="0"/>
              <a:t>,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fermentum</a:t>
            </a:r>
            <a:r>
              <a:rPr lang="pt-BR" sz="5000" dirty="0"/>
              <a:t> </a:t>
            </a:r>
            <a:r>
              <a:rPr lang="pt-BR" sz="5000" dirty="0" err="1"/>
              <a:t>felis</a:t>
            </a:r>
            <a:r>
              <a:rPr lang="pt-BR" sz="5000" dirty="0"/>
              <a:t> </a:t>
            </a:r>
            <a:r>
              <a:rPr lang="pt-BR" sz="5000" dirty="0" err="1"/>
              <a:t>nisl</a:t>
            </a:r>
            <a:r>
              <a:rPr lang="pt-BR" sz="5000" dirty="0"/>
              <a:t> </a:t>
            </a:r>
            <a:r>
              <a:rPr lang="pt-BR" sz="5000" dirty="0" err="1"/>
              <a:t>eget</a:t>
            </a:r>
            <a:r>
              <a:rPr lang="pt-BR" sz="5000" dirty="0"/>
              <a:t> </a:t>
            </a:r>
            <a:r>
              <a:rPr lang="pt-BR" sz="5000" dirty="0" err="1"/>
              <a:t>metus</a:t>
            </a:r>
            <a:r>
              <a:rPr lang="pt-BR" sz="5000" dirty="0"/>
              <a:t>. </a:t>
            </a:r>
            <a:r>
              <a:rPr lang="pt-BR" sz="5000" dirty="0" err="1"/>
              <a:t>Suspendisse</a:t>
            </a:r>
            <a:r>
              <a:rPr lang="pt-BR" sz="5000" dirty="0"/>
              <a:t> in justo vitae </a:t>
            </a:r>
            <a:r>
              <a:rPr lang="pt-BR" sz="5000" dirty="0" err="1"/>
              <a:t>metus</a:t>
            </a:r>
            <a:r>
              <a:rPr lang="pt-BR" sz="5000" dirty="0"/>
              <a:t> </a:t>
            </a:r>
            <a:r>
              <a:rPr lang="pt-BR" sz="5000" dirty="0" err="1"/>
              <a:t>hendrerit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quis ac magna. </a:t>
            </a:r>
            <a:r>
              <a:rPr lang="pt-BR" sz="5000" dirty="0" err="1"/>
              <a:t>Praesent</a:t>
            </a:r>
            <a:r>
              <a:rPr lang="pt-BR" sz="5000" dirty="0"/>
              <a:t> </a:t>
            </a:r>
            <a:r>
              <a:rPr lang="pt-BR" sz="5000" dirty="0" err="1"/>
              <a:t>efficitur</a:t>
            </a:r>
            <a:r>
              <a:rPr lang="pt-BR" sz="5000" dirty="0"/>
              <a:t> ante non </a:t>
            </a:r>
            <a:r>
              <a:rPr lang="pt-BR" sz="5000" dirty="0" err="1"/>
              <a:t>metus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, </a:t>
            </a:r>
            <a:r>
              <a:rPr lang="pt-BR" sz="5000" dirty="0" err="1"/>
              <a:t>eget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 </a:t>
            </a:r>
            <a:r>
              <a:rPr lang="pt-BR" sz="5000" dirty="0" err="1"/>
              <a:t>ligula</a:t>
            </a:r>
            <a:r>
              <a:rPr lang="pt-BR" sz="5000" dirty="0"/>
              <a:t> </a:t>
            </a:r>
            <a:r>
              <a:rPr lang="pt-BR" sz="5000" dirty="0" err="1"/>
              <a:t>porttitor</a:t>
            </a:r>
            <a:r>
              <a:rPr lang="pt-BR" sz="5000" dirty="0"/>
              <a:t>. </a:t>
            </a:r>
            <a:r>
              <a:rPr lang="pt-BR" sz="5000" dirty="0" err="1"/>
              <a:t>Aliquam</a:t>
            </a:r>
            <a:r>
              <a:rPr lang="pt-BR" sz="5000" dirty="0"/>
              <a:t> </a:t>
            </a:r>
            <a:r>
              <a:rPr lang="pt-BR" sz="5000" dirty="0" err="1"/>
              <a:t>sit</a:t>
            </a:r>
            <a:r>
              <a:rPr lang="pt-BR" sz="5000" dirty="0"/>
              <a:t> </a:t>
            </a:r>
            <a:r>
              <a:rPr lang="pt-BR" sz="5000" dirty="0" err="1"/>
              <a:t>amet</a:t>
            </a:r>
            <a:r>
              <a:rPr lang="pt-BR" sz="5000" dirty="0"/>
              <a:t> </a:t>
            </a:r>
            <a:r>
              <a:rPr lang="pt-BR" sz="5000" dirty="0" err="1"/>
              <a:t>nisl</a:t>
            </a:r>
            <a:r>
              <a:rPr lang="pt-BR" sz="5000" dirty="0"/>
              <a:t> vitae erat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lobortis</a:t>
            </a:r>
            <a:r>
              <a:rPr lang="pt-BR" sz="5000" dirty="0"/>
              <a:t>. Ut in </a:t>
            </a:r>
            <a:r>
              <a:rPr lang="pt-BR" sz="5000" dirty="0" err="1"/>
              <a:t>lorem</a:t>
            </a:r>
            <a:r>
              <a:rPr lang="pt-BR" sz="5000" dirty="0"/>
              <a:t> id </a:t>
            </a:r>
            <a:r>
              <a:rPr lang="pt-BR" sz="5000" dirty="0" err="1"/>
              <a:t>lacus</a:t>
            </a:r>
            <a:r>
              <a:rPr lang="pt-BR" sz="5000" dirty="0"/>
              <a:t> </a:t>
            </a:r>
            <a:r>
              <a:rPr lang="pt-BR" sz="5000" dirty="0" err="1"/>
              <a:t>venenatis</a:t>
            </a:r>
            <a:r>
              <a:rPr lang="pt-BR" sz="5000" dirty="0"/>
              <a:t> </a:t>
            </a:r>
            <a:r>
              <a:rPr lang="pt-BR" sz="5000" dirty="0" err="1"/>
              <a:t>accumsan</a:t>
            </a:r>
            <a:r>
              <a:rPr lang="pt-BR" sz="5000" dirty="0"/>
              <a:t>. Nam </a:t>
            </a:r>
            <a:r>
              <a:rPr lang="pt-BR" sz="5000" dirty="0" err="1"/>
              <a:t>iaculis</a:t>
            </a:r>
            <a:r>
              <a:rPr lang="pt-BR" sz="5000" dirty="0"/>
              <a:t> </a:t>
            </a:r>
            <a:r>
              <a:rPr lang="pt-BR" sz="5000" dirty="0" err="1"/>
              <a:t>consectetur</a:t>
            </a:r>
            <a:r>
              <a:rPr lang="pt-BR" sz="5000" dirty="0"/>
              <a:t> mi,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viverra</a:t>
            </a:r>
            <a:r>
              <a:rPr lang="pt-BR" sz="5000" dirty="0"/>
              <a:t> </a:t>
            </a:r>
            <a:r>
              <a:rPr lang="pt-BR" sz="5000" dirty="0" err="1"/>
              <a:t>turpis</a:t>
            </a:r>
            <a:r>
              <a:rPr lang="pt-BR" sz="5000" dirty="0"/>
              <a:t> </a:t>
            </a:r>
            <a:r>
              <a:rPr lang="pt-BR" sz="5000" dirty="0" err="1"/>
              <a:t>sodales</a:t>
            </a:r>
            <a:r>
              <a:rPr lang="pt-BR" sz="5000" dirty="0"/>
              <a:t> et. </a:t>
            </a:r>
            <a:r>
              <a:rPr lang="pt-BR" sz="5000" dirty="0" err="1"/>
              <a:t>Donec</a:t>
            </a:r>
            <a:r>
              <a:rPr lang="pt-BR" sz="5000" dirty="0"/>
              <a:t> </a:t>
            </a:r>
            <a:r>
              <a:rPr lang="pt-BR" sz="5000" dirty="0" err="1"/>
              <a:t>consequat</a:t>
            </a:r>
            <a:r>
              <a:rPr lang="pt-BR" sz="5000" dirty="0"/>
              <a:t> est eu magna </a:t>
            </a:r>
            <a:r>
              <a:rPr lang="pt-BR" sz="5000" dirty="0" err="1"/>
              <a:t>dapibus</a:t>
            </a:r>
            <a:r>
              <a:rPr lang="pt-BR" sz="5000" dirty="0"/>
              <a:t> </a:t>
            </a:r>
            <a:r>
              <a:rPr lang="pt-BR" sz="5000" dirty="0" err="1"/>
              <a:t>tempor</a:t>
            </a:r>
            <a:r>
              <a:rPr lang="pt-BR" sz="5000" dirty="0"/>
              <a:t>. </a:t>
            </a:r>
            <a:r>
              <a:rPr lang="pt-BR" sz="5000" dirty="0" err="1"/>
              <a:t>Mauris</a:t>
            </a:r>
            <a:r>
              <a:rPr lang="pt-BR" sz="5000" dirty="0"/>
              <a:t> </a:t>
            </a:r>
            <a:r>
              <a:rPr lang="pt-BR" sz="5000" dirty="0" err="1"/>
              <a:t>sollicitudin</a:t>
            </a:r>
            <a:r>
              <a:rPr lang="pt-BR" sz="5000" dirty="0"/>
              <a:t> </a:t>
            </a:r>
            <a:r>
              <a:rPr lang="pt-BR" sz="5000" dirty="0" err="1"/>
              <a:t>mattis</a:t>
            </a:r>
            <a:r>
              <a:rPr lang="pt-BR" sz="5000" dirty="0"/>
              <a:t> erat in </a:t>
            </a:r>
            <a:r>
              <a:rPr lang="pt-BR" sz="5000" dirty="0" err="1"/>
              <a:t>semper</a:t>
            </a:r>
            <a:r>
              <a:rPr lang="pt-BR" sz="5000" dirty="0"/>
              <a:t>. </a:t>
            </a:r>
            <a:r>
              <a:rPr lang="pt-BR" sz="5000" dirty="0" err="1"/>
              <a:t>Quisque</a:t>
            </a:r>
            <a:r>
              <a:rPr lang="pt-BR" sz="5000" dirty="0"/>
              <a:t> </a:t>
            </a:r>
            <a:r>
              <a:rPr lang="pt-BR" sz="5000" dirty="0" err="1"/>
              <a:t>iaculis</a:t>
            </a:r>
            <a:r>
              <a:rPr lang="pt-BR" sz="5000" dirty="0"/>
              <a:t> est ut nunc </a:t>
            </a:r>
            <a:r>
              <a:rPr lang="pt-BR" sz="5000" dirty="0" err="1"/>
              <a:t>auctor</a:t>
            </a:r>
            <a:r>
              <a:rPr lang="pt-BR" sz="5000" dirty="0"/>
              <a:t>, in </a:t>
            </a:r>
            <a:r>
              <a:rPr lang="pt-BR" sz="5000" dirty="0" err="1"/>
              <a:t>aliquam</a:t>
            </a:r>
            <a:r>
              <a:rPr lang="pt-BR" sz="5000" dirty="0"/>
              <a:t> </a:t>
            </a:r>
            <a:r>
              <a:rPr lang="pt-BR" sz="5000" dirty="0" err="1"/>
              <a:t>enim</a:t>
            </a:r>
            <a:r>
              <a:rPr lang="pt-BR" sz="5000" dirty="0"/>
              <a:t> porta. In </a:t>
            </a:r>
            <a:r>
              <a:rPr lang="pt-BR" sz="5000" dirty="0" err="1"/>
              <a:t>hac</a:t>
            </a:r>
            <a:r>
              <a:rPr lang="pt-BR" sz="5000" dirty="0"/>
              <a:t> habitasse </a:t>
            </a:r>
            <a:r>
              <a:rPr lang="pt-BR" sz="5000" dirty="0" err="1"/>
              <a:t>platea</a:t>
            </a:r>
            <a:r>
              <a:rPr lang="pt-BR" sz="5000" dirty="0"/>
              <a:t> </a:t>
            </a:r>
            <a:r>
              <a:rPr lang="pt-BR" sz="5000" dirty="0" err="1"/>
              <a:t>dictumst</a:t>
            </a:r>
            <a:r>
              <a:rPr lang="pt-BR" sz="5000" dirty="0"/>
              <a:t>.</a:t>
            </a:r>
          </a:p>
          <a:p>
            <a:pPr algn="just"/>
            <a:r>
              <a:rPr lang="pt-BR" sz="5000" dirty="0" err="1"/>
              <a:t>Integer</a:t>
            </a:r>
            <a:r>
              <a:rPr lang="pt-BR" sz="5000" dirty="0"/>
              <a:t> </a:t>
            </a:r>
            <a:r>
              <a:rPr lang="pt-BR" sz="5000" dirty="0" err="1"/>
              <a:t>blandit</a:t>
            </a:r>
            <a:r>
              <a:rPr lang="pt-BR" sz="5000" dirty="0"/>
              <a:t> mi id </a:t>
            </a:r>
            <a:r>
              <a:rPr lang="pt-BR" sz="5000" dirty="0" err="1"/>
              <a:t>purus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, </a:t>
            </a:r>
            <a:r>
              <a:rPr lang="pt-BR" sz="5000" dirty="0" err="1"/>
              <a:t>hendrerit</a:t>
            </a:r>
            <a:r>
              <a:rPr lang="pt-BR" sz="5000" dirty="0"/>
              <a:t> </a:t>
            </a:r>
            <a:r>
              <a:rPr lang="pt-BR" sz="5000" dirty="0" err="1"/>
              <a:t>rhoncus</a:t>
            </a:r>
            <a:r>
              <a:rPr lang="pt-BR" sz="5000" dirty="0"/>
              <a:t> </a:t>
            </a:r>
            <a:r>
              <a:rPr lang="pt-BR" sz="5000" dirty="0" err="1"/>
              <a:t>lorem</a:t>
            </a:r>
            <a:r>
              <a:rPr lang="pt-BR" sz="5000" dirty="0"/>
              <a:t> </a:t>
            </a:r>
            <a:r>
              <a:rPr lang="pt-BR" sz="5000" dirty="0" err="1"/>
              <a:t>commodo</a:t>
            </a:r>
            <a:r>
              <a:rPr lang="pt-BR" sz="5000" dirty="0"/>
              <a:t>. </a:t>
            </a:r>
            <a:r>
              <a:rPr lang="pt-BR" sz="5000" dirty="0" err="1"/>
              <a:t>Etiam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nunc, </a:t>
            </a:r>
            <a:r>
              <a:rPr lang="pt-BR" sz="5000" dirty="0" err="1"/>
              <a:t>efficitur</a:t>
            </a:r>
            <a:r>
              <a:rPr lang="pt-BR" sz="5000" dirty="0"/>
              <a:t> </a:t>
            </a:r>
            <a:r>
              <a:rPr lang="pt-BR" sz="5000" dirty="0" err="1"/>
              <a:t>pellentesque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</a:t>
            </a:r>
            <a:r>
              <a:rPr lang="pt-BR" sz="5000" dirty="0" err="1"/>
              <a:t>nec</a:t>
            </a:r>
            <a:r>
              <a:rPr lang="pt-BR" sz="5000" dirty="0"/>
              <a:t>, </a:t>
            </a:r>
            <a:r>
              <a:rPr lang="pt-BR" sz="5000" dirty="0" err="1"/>
              <a:t>scelerisque</a:t>
            </a:r>
            <a:r>
              <a:rPr lang="pt-BR" sz="5000" dirty="0"/>
              <a:t> ut justo. </a:t>
            </a:r>
            <a:r>
              <a:rPr lang="pt-BR" sz="5000" dirty="0" err="1"/>
              <a:t>Suspendisse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augue</a:t>
            </a:r>
            <a:r>
              <a:rPr lang="pt-BR" sz="5000" dirty="0"/>
              <a:t> </a:t>
            </a:r>
            <a:r>
              <a:rPr lang="pt-BR" sz="5000" dirty="0" err="1"/>
              <a:t>venenatis</a:t>
            </a:r>
            <a:r>
              <a:rPr lang="pt-BR" sz="5000" dirty="0"/>
              <a:t>, </a:t>
            </a:r>
            <a:r>
              <a:rPr lang="pt-BR" sz="5000" dirty="0" err="1"/>
              <a:t>tincidunt</a:t>
            </a:r>
            <a:r>
              <a:rPr lang="pt-BR" sz="5000" dirty="0"/>
              <a:t> </a:t>
            </a:r>
            <a:r>
              <a:rPr lang="pt-BR" sz="5000" dirty="0" err="1"/>
              <a:t>diam</a:t>
            </a:r>
            <a:r>
              <a:rPr lang="pt-BR" sz="5000" dirty="0"/>
              <a:t> a, </a:t>
            </a:r>
            <a:r>
              <a:rPr lang="pt-BR" sz="5000" dirty="0" err="1"/>
              <a:t>fringilla</a:t>
            </a:r>
            <a:r>
              <a:rPr lang="pt-BR" sz="5000" dirty="0"/>
              <a:t> </a:t>
            </a:r>
            <a:r>
              <a:rPr lang="pt-BR" sz="5000" dirty="0" err="1"/>
              <a:t>diam</a:t>
            </a:r>
            <a:r>
              <a:rPr lang="pt-BR" sz="5000" dirty="0"/>
              <a:t>. </a:t>
            </a:r>
            <a:r>
              <a:rPr lang="pt-BR" sz="5000" dirty="0" err="1"/>
              <a:t>Proin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facilisis</a:t>
            </a:r>
            <a:r>
              <a:rPr lang="pt-BR" sz="5000" dirty="0"/>
              <a:t> massa. </a:t>
            </a:r>
            <a:r>
              <a:rPr lang="pt-BR" sz="5000" dirty="0" err="1"/>
              <a:t>Donec</a:t>
            </a:r>
            <a:r>
              <a:rPr lang="pt-BR" sz="5000" dirty="0"/>
              <a:t> eu </a:t>
            </a:r>
            <a:r>
              <a:rPr lang="pt-BR" sz="5000" dirty="0" err="1"/>
              <a:t>dui</a:t>
            </a:r>
            <a:r>
              <a:rPr lang="pt-BR" sz="5000" dirty="0"/>
              <a:t> </a:t>
            </a:r>
            <a:r>
              <a:rPr lang="pt-BR" sz="5000" dirty="0" err="1"/>
              <a:t>hendrerit</a:t>
            </a:r>
            <a:r>
              <a:rPr lang="pt-BR" sz="5000" dirty="0"/>
              <a:t>, </a:t>
            </a:r>
            <a:r>
              <a:rPr lang="pt-BR" sz="5000" dirty="0" err="1"/>
              <a:t>aliquet</a:t>
            </a:r>
            <a:r>
              <a:rPr lang="pt-BR" sz="5000" dirty="0"/>
              <a:t> </a:t>
            </a:r>
            <a:r>
              <a:rPr lang="pt-BR" sz="5000" dirty="0" err="1"/>
              <a:t>ex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, </a:t>
            </a:r>
            <a:r>
              <a:rPr lang="pt-BR" sz="5000" dirty="0" err="1"/>
              <a:t>tincidunt</a:t>
            </a:r>
            <a:r>
              <a:rPr lang="pt-BR" sz="5000" dirty="0"/>
              <a:t> </a:t>
            </a:r>
            <a:r>
              <a:rPr lang="pt-BR" sz="5000" dirty="0" err="1"/>
              <a:t>leo</a:t>
            </a:r>
            <a:r>
              <a:rPr lang="pt-BR" sz="5000" dirty="0"/>
              <a:t>. </a:t>
            </a:r>
            <a:r>
              <a:rPr lang="pt-BR" sz="5000" dirty="0" err="1"/>
              <a:t>Suspendisse</a:t>
            </a:r>
            <a:r>
              <a:rPr lang="pt-BR" sz="5000" dirty="0"/>
              <a:t> </a:t>
            </a:r>
            <a:r>
              <a:rPr lang="pt-BR" sz="5000" dirty="0" err="1"/>
              <a:t>dictum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at</a:t>
            </a:r>
            <a:r>
              <a:rPr lang="pt-BR" sz="5000" dirty="0"/>
              <a:t> </a:t>
            </a:r>
            <a:r>
              <a:rPr lang="pt-BR" sz="5000" dirty="0" err="1"/>
              <a:t>accumsan</a:t>
            </a:r>
            <a:r>
              <a:rPr lang="pt-BR" sz="5000" dirty="0"/>
              <a:t> </a:t>
            </a:r>
            <a:r>
              <a:rPr lang="pt-BR" sz="5000" dirty="0" err="1"/>
              <a:t>scelerisque</a:t>
            </a:r>
            <a:r>
              <a:rPr lang="pt-BR" sz="5000" dirty="0"/>
              <a:t>. </a:t>
            </a:r>
            <a:r>
              <a:rPr lang="pt-BR" sz="5000" dirty="0" err="1"/>
              <a:t>Maecenas</a:t>
            </a:r>
            <a:r>
              <a:rPr lang="pt-BR" sz="5000" dirty="0"/>
              <a:t> </a:t>
            </a:r>
            <a:r>
              <a:rPr lang="pt-BR" sz="5000" dirty="0" err="1"/>
              <a:t>facilisis</a:t>
            </a:r>
            <a:r>
              <a:rPr lang="pt-BR" sz="5000" dirty="0"/>
              <a:t> </a:t>
            </a:r>
            <a:r>
              <a:rPr lang="pt-BR" sz="5000" dirty="0" err="1"/>
              <a:t>viverra</a:t>
            </a:r>
            <a:r>
              <a:rPr lang="pt-BR" sz="5000" dirty="0"/>
              <a:t> </a:t>
            </a:r>
            <a:r>
              <a:rPr lang="pt-BR" sz="5000" dirty="0" err="1"/>
              <a:t>tellus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. </a:t>
            </a:r>
            <a:r>
              <a:rPr lang="pt-BR" sz="5000" dirty="0" err="1"/>
              <a:t>Pellentesque</a:t>
            </a:r>
            <a:r>
              <a:rPr lang="pt-BR" sz="5000" dirty="0"/>
              <a:t> </a:t>
            </a:r>
            <a:r>
              <a:rPr lang="pt-BR" sz="5000" dirty="0" err="1"/>
              <a:t>ultricies</a:t>
            </a:r>
            <a:r>
              <a:rPr lang="pt-BR" sz="5000" dirty="0"/>
              <a:t> </a:t>
            </a:r>
            <a:r>
              <a:rPr lang="pt-BR" sz="5000" dirty="0" err="1"/>
              <a:t>turpis</a:t>
            </a:r>
            <a:r>
              <a:rPr lang="pt-BR" sz="5000" dirty="0"/>
              <a:t> </a:t>
            </a:r>
            <a:r>
              <a:rPr lang="pt-BR" sz="5000" dirty="0" err="1"/>
              <a:t>sed</a:t>
            </a:r>
            <a:r>
              <a:rPr lang="pt-BR" sz="5000" dirty="0"/>
              <a:t> </a:t>
            </a:r>
            <a:r>
              <a:rPr lang="pt-BR" sz="5000" dirty="0" err="1"/>
              <a:t>bibendum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. In </a:t>
            </a:r>
            <a:r>
              <a:rPr lang="pt-BR" sz="5000" dirty="0" err="1"/>
              <a:t>tincidunt</a:t>
            </a:r>
            <a:r>
              <a:rPr lang="pt-BR" sz="5000" dirty="0"/>
              <a:t> ac </a:t>
            </a:r>
            <a:r>
              <a:rPr lang="pt-BR" sz="5000" dirty="0" err="1"/>
              <a:t>nisi</a:t>
            </a:r>
            <a:r>
              <a:rPr lang="pt-BR" sz="5000" dirty="0"/>
              <a:t> </a:t>
            </a:r>
            <a:r>
              <a:rPr lang="pt-BR" sz="5000" dirty="0" err="1"/>
              <a:t>at</a:t>
            </a:r>
            <a:r>
              <a:rPr lang="pt-BR" sz="5000" dirty="0"/>
              <a:t> </a:t>
            </a:r>
            <a:r>
              <a:rPr lang="pt-BR" sz="5000" dirty="0" err="1"/>
              <a:t>placerat</a:t>
            </a:r>
            <a:r>
              <a:rPr lang="pt-BR" sz="5000" dirty="0"/>
              <a:t>. Nam </a:t>
            </a:r>
            <a:r>
              <a:rPr lang="pt-BR" sz="5000" dirty="0" err="1"/>
              <a:t>volutpat</a:t>
            </a:r>
            <a:r>
              <a:rPr lang="pt-BR" sz="5000" dirty="0"/>
              <a:t> est </a:t>
            </a:r>
            <a:r>
              <a:rPr lang="pt-BR" sz="5000" dirty="0" err="1"/>
              <a:t>semper</a:t>
            </a:r>
            <a:r>
              <a:rPr lang="pt-BR" sz="5000" dirty="0"/>
              <a:t> </a:t>
            </a:r>
            <a:r>
              <a:rPr lang="pt-BR" sz="5000" dirty="0" err="1"/>
              <a:t>porttitor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.</a:t>
            </a:r>
          </a:p>
          <a:p>
            <a:pPr algn="just"/>
            <a:endParaRPr lang="pt-BR" sz="5000" b="1" dirty="0"/>
          </a:p>
          <a:p>
            <a:pPr algn="just"/>
            <a:endParaRPr lang="pt-BR" sz="5000" b="1" dirty="0" smtClean="0"/>
          </a:p>
          <a:p>
            <a:pPr algn="just"/>
            <a:r>
              <a:rPr lang="pt-BR" sz="7600" b="1" dirty="0" smtClean="0"/>
              <a:t>CONCLUSÃO</a:t>
            </a:r>
          </a:p>
          <a:p>
            <a:pPr algn="just"/>
            <a:r>
              <a:rPr lang="pt-BR" sz="5000" dirty="0" err="1" smtClean="0"/>
              <a:t>Lorem</a:t>
            </a:r>
            <a:r>
              <a:rPr lang="pt-BR" sz="5000" dirty="0" smtClean="0"/>
              <a:t> </a:t>
            </a:r>
            <a:r>
              <a:rPr lang="pt-BR" sz="5000" dirty="0"/>
              <a:t>ipsum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sit</a:t>
            </a:r>
            <a:r>
              <a:rPr lang="pt-BR" sz="5000" dirty="0"/>
              <a:t> </a:t>
            </a:r>
            <a:r>
              <a:rPr lang="pt-BR" sz="5000" dirty="0" err="1"/>
              <a:t>amet</a:t>
            </a:r>
            <a:r>
              <a:rPr lang="pt-BR" sz="5000" dirty="0"/>
              <a:t>, </a:t>
            </a:r>
            <a:r>
              <a:rPr lang="pt-BR" sz="5000" dirty="0" err="1"/>
              <a:t>consectetur</a:t>
            </a:r>
            <a:r>
              <a:rPr lang="pt-BR" sz="5000" dirty="0"/>
              <a:t> </a:t>
            </a:r>
            <a:r>
              <a:rPr lang="pt-BR" sz="5000" dirty="0" err="1"/>
              <a:t>adipiscing</a:t>
            </a:r>
            <a:r>
              <a:rPr lang="pt-BR" sz="5000" dirty="0"/>
              <a:t> </a:t>
            </a:r>
            <a:r>
              <a:rPr lang="pt-BR" sz="5000" dirty="0" err="1"/>
              <a:t>elit</a:t>
            </a:r>
            <a:r>
              <a:rPr lang="pt-BR" sz="5000" dirty="0"/>
              <a:t>. </a:t>
            </a:r>
            <a:r>
              <a:rPr lang="pt-BR" sz="5000" dirty="0" err="1"/>
              <a:t>Proin</a:t>
            </a:r>
            <a:r>
              <a:rPr lang="pt-BR" sz="5000" dirty="0"/>
              <a:t> </a:t>
            </a:r>
            <a:r>
              <a:rPr lang="pt-BR" sz="5000" dirty="0" err="1"/>
              <a:t>pulvinar</a:t>
            </a:r>
            <a:r>
              <a:rPr lang="pt-BR" sz="5000" dirty="0"/>
              <a:t> </a:t>
            </a:r>
            <a:r>
              <a:rPr lang="pt-BR" sz="5000" dirty="0" err="1"/>
              <a:t>consectetur</a:t>
            </a:r>
            <a:r>
              <a:rPr lang="pt-BR" sz="5000" dirty="0"/>
              <a:t> </a:t>
            </a:r>
            <a:r>
              <a:rPr lang="pt-BR" sz="5000" dirty="0" err="1"/>
              <a:t>interdum</a:t>
            </a:r>
            <a:r>
              <a:rPr lang="pt-BR" sz="5000" dirty="0"/>
              <a:t>. In </a:t>
            </a:r>
            <a:r>
              <a:rPr lang="pt-BR" sz="5000" dirty="0" err="1"/>
              <a:t>nec</a:t>
            </a:r>
            <a:r>
              <a:rPr lang="pt-BR" sz="5000" dirty="0"/>
              <a:t> </a:t>
            </a:r>
            <a:r>
              <a:rPr lang="pt-BR" sz="5000" dirty="0" err="1"/>
              <a:t>scelerisque</a:t>
            </a:r>
            <a:r>
              <a:rPr lang="pt-BR" sz="5000" dirty="0"/>
              <a:t> </a:t>
            </a:r>
            <a:r>
              <a:rPr lang="pt-BR" sz="5000" dirty="0" err="1"/>
              <a:t>nisi</a:t>
            </a:r>
            <a:r>
              <a:rPr lang="pt-BR" sz="5000" dirty="0"/>
              <a:t>. Ut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condimentum</a:t>
            </a:r>
            <a:r>
              <a:rPr lang="pt-BR" sz="5000" dirty="0"/>
              <a:t> </a:t>
            </a:r>
            <a:r>
              <a:rPr lang="pt-BR" sz="5000" dirty="0" err="1"/>
              <a:t>tellus</a:t>
            </a:r>
            <a:r>
              <a:rPr lang="pt-BR" sz="5000" dirty="0"/>
              <a:t>, ac </a:t>
            </a:r>
            <a:r>
              <a:rPr lang="pt-BR" sz="5000" dirty="0" err="1"/>
              <a:t>congue</a:t>
            </a:r>
            <a:r>
              <a:rPr lang="pt-BR" sz="5000" dirty="0"/>
              <a:t> </a:t>
            </a:r>
            <a:r>
              <a:rPr lang="pt-BR" sz="5000" dirty="0" err="1"/>
              <a:t>enim</a:t>
            </a:r>
            <a:r>
              <a:rPr lang="pt-BR" sz="5000" dirty="0"/>
              <a:t> </a:t>
            </a:r>
            <a:r>
              <a:rPr lang="pt-BR" sz="5000" dirty="0" err="1"/>
              <a:t>euismod</a:t>
            </a:r>
            <a:r>
              <a:rPr lang="pt-BR" sz="5000" dirty="0"/>
              <a:t> </a:t>
            </a:r>
            <a:r>
              <a:rPr lang="pt-BR" sz="5000" dirty="0" err="1"/>
              <a:t>sed</a:t>
            </a:r>
            <a:r>
              <a:rPr lang="pt-BR" sz="5000" dirty="0"/>
              <a:t>. </a:t>
            </a:r>
            <a:r>
              <a:rPr lang="pt-BR" sz="5000" dirty="0" err="1"/>
              <a:t>Quisque</a:t>
            </a:r>
            <a:r>
              <a:rPr lang="pt-BR" sz="5000" dirty="0"/>
              <a:t> </a:t>
            </a:r>
            <a:r>
              <a:rPr lang="pt-BR" sz="5000" dirty="0" err="1"/>
              <a:t>consequat</a:t>
            </a:r>
            <a:r>
              <a:rPr lang="pt-BR" sz="5000" dirty="0"/>
              <a:t> </a:t>
            </a:r>
            <a:r>
              <a:rPr lang="pt-BR" sz="5000" dirty="0" err="1"/>
              <a:t>rutrum</a:t>
            </a:r>
            <a:r>
              <a:rPr lang="pt-BR" sz="5000" dirty="0"/>
              <a:t> </a:t>
            </a:r>
            <a:r>
              <a:rPr lang="pt-BR" sz="5000" dirty="0" err="1"/>
              <a:t>iaculis</a:t>
            </a:r>
            <a:r>
              <a:rPr lang="pt-BR" sz="5000" dirty="0"/>
              <a:t>. </a:t>
            </a:r>
            <a:r>
              <a:rPr lang="pt-BR" sz="5000" dirty="0" err="1"/>
              <a:t>Aenean</a:t>
            </a:r>
            <a:r>
              <a:rPr lang="pt-BR" sz="5000" dirty="0"/>
              <a:t> </a:t>
            </a:r>
            <a:r>
              <a:rPr lang="pt-BR" sz="5000" dirty="0" err="1"/>
              <a:t>maximus</a:t>
            </a:r>
            <a:r>
              <a:rPr lang="pt-BR" sz="5000" dirty="0"/>
              <a:t> </a:t>
            </a:r>
            <a:r>
              <a:rPr lang="pt-BR" sz="5000" dirty="0" err="1"/>
              <a:t>semper</a:t>
            </a:r>
            <a:r>
              <a:rPr lang="pt-BR" sz="5000" dirty="0"/>
              <a:t> </a:t>
            </a:r>
            <a:r>
              <a:rPr lang="pt-BR" sz="5000" dirty="0" err="1"/>
              <a:t>felis</a:t>
            </a:r>
            <a:r>
              <a:rPr lang="pt-BR" sz="5000" dirty="0"/>
              <a:t> non </a:t>
            </a:r>
            <a:r>
              <a:rPr lang="pt-BR" sz="5000" dirty="0" err="1"/>
              <a:t>condimentum</a:t>
            </a:r>
            <a:r>
              <a:rPr lang="pt-BR" sz="5000" dirty="0"/>
              <a:t>. </a:t>
            </a:r>
            <a:r>
              <a:rPr lang="pt-BR" sz="5000" dirty="0" err="1"/>
              <a:t>Maecenas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</a:t>
            </a:r>
            <a:r>
              <a:rPr lang="pt-BR" sz="5000" dirty="0" err="1"/>
              <a:t>fringilla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nec</a:t>
            </a:r>
            <a:r>
              <a:rPr lang="pt-BR" sz="5000" dirty="0"/>
              <a:t> </a:t>
            </a:r>
            <a:r>
              <a:rPr lang="pt-BR" sz="5000" dirty="0" err="1"/>
              <a:t>dapibus</a:t>
            </a:r>
            <a:r>
              <a:rPr lang="pt-BR" sz="5000" dirty="0"/>
              <a:t>. </a:t>
            </a:r>
            <a:r>
              <a:rPr lang="pt-BR" sz="5000" dirty="0" err="1"/>
              <a:t>Sed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, </a:t>
            </a:r>
            <a:r>
              <a:rPr lang="pt-BR" sz="5000" dirty="0" err="1"/>
              <a:t>nisl</a:t>
            </a:r>
            <a:r>
              <a:rPr lang="pt-BR" sz="5000" dirty="0"/>
              <a:t> a </a:t>
            </a:r>
            <a:r>
              <a:rPr lang="pt-BR" sz="5000" dirty="0" err="1"/>
              <a:t>interdum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, massa est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lacus</a:t>
            </a:r>
            <a:r>
              <a:rPr lang="pt-BR" sz="5000" dirty="0"/>
              <a:t>,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fermentum</a:t>
            </a:r>
            <a:r>
              <a:rPr lang="pt-BR" sz="5000" dirty="0"/>
              <a:t> </a:t>
            </a:r>
            <a:r>
              <a:rPr lang="pt-BR" sz="5000" dirty="0" err="1"/>
              <a:t>felis</a:t>
            </a:r>
            <a:r>
              <a:rPr lang="pt-BR" sz="5000" dirty="0"/>
              <a:t> </a:t>
            </a:r>
            <a:r>
              <a:rPr lang="pt-BR" sz="5000" dirty="0" err="1"/>
              <a:t>nisl</a:t>
            </a:r>
            <a:r>
              <a:rPr lang="pt-BR" sz="5000" dirty="0"/>
              <a:t> </a:t>
            </a:r>
            <a:r>
              <a:rPr lang="pt-BR" sz="5000" dirty="0" err="1"/>
              <a:t>eget</a:t>
            </a:r>
            <a:r>
              <a:rPr lang="pt-BR" sz="5000" dirty="0"/>
              <a:t> </a:t>
            </a:r>
            <a:r>
              <a:rPr lang="pt-BR" sz="5000" dirty="0" err="1"/>
              <a:t>metus</a:t>
            </a:r>
            <a:r>
              <a:rPr lang="pt-BR" sz="5000" dirty="0"/>
              <a:t>. </a:t>
            </a:r>
            <a:r>
              <a:rPr lang="pt-BR" sz="5000" dirty="0" err="1"/>
              <a:t>Suspendisse</a:t>
            </a:r>
            <a:r>
              <a:rPr lang="pt-BR" sz="5000" dirty="0"/>
              <a:t> in justo vitae </a:t>
            </a:r>
            <a:r>
              <a:rPr lang="pt-BR" sz="5000" dirty="0" err="1"/>
              <a:t>metus</a:t>
            </a:r>
            <a:r>
              <a:rPr lang="pt-BR" sz="5000" dirty="0"/>
              <a:t> </a:t>
            </a:r>
            <a:r>
              <a:rPr lang="pt-BR" sz="5000" dirty="0" err="1"/>
              <a:t>hendrerit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quis ac magna. </a:t>
            </a:r>
            <a:r>
              <a:rPr lang="pt-BR" sz="5000" dirty="0" err="1"/>
              <a:t>Praesent</a:t>
            </a:r>
            <a:r>
              <a:rPr lang="pt-BR" sz="5000" dirty="0"/>
              <a:t> </a:t>
            </a:r>
            <a:r>
              <a:rPr lang="pt-BR" sz="5000" dirty="0" err="1"/>
              <a:t>efficitur</a:t>
            </a:r>
            <a:r>
              <a:rPr lang="pt-BR" sz="5000" dirty="0"/>
              <a:t> ante non </a:t>
            </a:r>
            <a:r>
              <a:rPr lang="pt-BR" sz="5000" dirty="0" err="1"/>
              <a:t>metus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, </a:t>
            </a:r>
            <a:r>
              <a:rPr lang="pt-BR" sz="5000" dirty="0" err="1"/>
              <a:t>eget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 </a:t>
            </a:r>
            <a:r>
              <a:rPr lang="pt-BR" sz="5000" dirty="0" err="1"/>
              <a:t>ligula</a:t>
            </a:r>
            <a:r>
              <a:rPr lang="pt-BR" sz="5000" dirty="0"/>
              <a:t> </a:t>
            </a:r>
            <a:r>
              <a:rPr lang="pt-BR" sz="5000" dirty="0" err="1"/>
              <a:t>porttitor</a:t>
            </a:r>
            <a:r>
              <a:rPr lang="pt-BR" sz="5000" dirty="0"/>
              <a:t>. </a:t>
            </a:r>
            <a:r>
              <a:rPr lang="pt-BR" sz="5000" dirty="0" err="1"/>
              <a:t>Aliquam</a:t>
            </a:r>
            <a:r>
              <a:rPr lang="pt-BR" sz="5000" dirty="0"/>
              <a:t> </a:t>
            </a:r>
            <a:r>
              <a:rPr lang="pt-BR" sz="5000" dirty="0" err="1"/>
              <a:t>sit</a:t>
            </a:r>
            <a:r>
              <a:rPr lang="pt-BR" sz="5000" dirty="0"/>
              <a:t> </a:t>
            </a:r>
            <a:r>
              <a:rPr lang="pt-BR" sz="5000" dirty="0" err="1"/>
              <a:t>amet</a:t>
            </a:r>
            <a:r>
              <a:rPr lang="pt-BR" sz="5000" dirty="0"/>
              <a:t> </a:t>
            </a:r>
            <a:r>
              <a:rPr lang="pt-BR" sz="5000" dirty="0" err="1"/>
              <a:t>nisl</a:t>
            </a:r>
            <a:r>
              <a:rPr lang="pt-BR" sz="5000" dirty="0"/>
              <a:t> vitae erat </a:t>
            </a:r>
            <a:r>
              <a:rPr lang="pt-BR" sz="5000" dirty="0" err="1"/>
              <a:t>placerat</a:t>
            </a:r>
            <a:r>
              <a:rPr lang="pt-BR" sz="5000" dirty="0"/>
              <a:t> </a:t>
            </a:r>
            <a:r>
              <a:rPr lang="pt-BR" sz="5000" dirty="0" err="1"/>
              <a:t>lobortis</a:t>
            </a:r>
            <a:r>
              <a:rPr lang="pt-BR" sz="5000" dirty="0"/>
              <a:t>. Ut in </a:t>
            </a:r>
            <a:r>
              <a:rPr lang="pt-BR" sz="5000" dirty="0" err="1"/>
              <a:t>lorem</a:t>
            </a:r>
            <a:r>
              <a:rPr lang="pt-BR" sz="5000" dirty="0"/>
              <a:t> id </a:t>
            </a:r>
            <a:r>
              <a:rPr lang="pt-BR" sz="5000" dirty="0" err="1"/>
              <a:t>lacus</a:t>
            </a:r>
            <a:r>
              <a:rPr lang="pt-BR" sz="5000" dirty="0"/>
              <a:t> </a:t>
            </a:r>
            <a:r>
              <a:rPr lang="pt-BR" sz="5000" dirty="0" err="1"/>
              <a:t>venenatis</a:t>
            </a:r>
            <a:r>
              <a:rPr lang="pt-BR" sz="5000" dirty="0"/>
              <a:t> </a:t>
            </a:r>
            <a:r>
              <a:rPr lang="pt-BR" sz="5000" dirty="0" err="1"/>
              <a:t>accumsan</a:t>
            </a:r>
            <a:r>
              <a:rPr lang="pt-BR" sz="5000" dirty="0"/>
              <a:t>. Nam </a:t>
            </a:r>
            <a:r>
              <a:rPr lang="pt-BR" sz="5000" dirty="0" err="1"/>
              <a:t>iaculis</a:t>
            </a:r>
            <a:r>
              <a:rPr lang="pt-BR" sz="5000" dirty="0"/>
              <a:t> </a:t>
            </a:r>
            <a:r>
              <a:rPr lang="pt-BR" sz="5000" dirty="0" err="1"/>
              <a:t>consectetur</a:t>
            </a:r>
            <a:r>
              <a:rPr lang="pt-BR" sz="5000" dirty="0"/>
              <a:t> mi,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viverra</a:t>
            </a:r>
            <a:r>
              <a:rPr lang="pt-BR" sz="5000" dirty="0"/>
              <a:t> </a:t>
            </a:r>
            <a:r>
              <a:rPr lang="pt-BR" sz="5000" dirty="0" err="1"/>
              <a:t>turpis</a:t>
            </a:r>
            <a:r>
              <a:rPr lang="pt-BR" sz="5000" dirty="0"/>
              <a:t> </a:t>
            </a:r>
            <a:r>
              <a:rPr lang="pt-BR" sz="5000" dirty="0" err="1"/>
              <a:t>sodales</a:t>
            </a:r>
            <a:r>
              <a:rPr lang="pt-BR" sz="5000" dirty="0"/>
              <a:t> et. </a:t>
            </a:r>
            <a:r>
              <a:rPr lang="pt-BR" sz="5000" dirty="0" err="1"/>
              <a:t>Donec</a:t>
            </a:r>
            <a:r>
              <a:rPr lang="pt-BR" sz="5000" dirty="0"/>
              <a:t> </a:t>
            </a:r>
            <a:r>
              <a:rPr lang="pt-BR" sz="5000" dirty="0" err="1"/>
              <a:t>consequat</a:t>
            </a:r>
            <a:r>
              <a:rPr lang="pt-BR" sz="5000" dirty="0"/>
              <a:t> est eu magna </a:t>
            </a:r>
            <a:r>
              <a:rPr lang="pt-BR" sz="5000" dirty="0" err="1"/>
              <a:t>dapibus</a:t>
            </a:r>
            <a:r>
              <a:rPr lang="pt-BR" sz="5000" dirty="0"/>
              <a:t> </a:t>
            </a:r>
            <a:r>
              <a:rPr lang="pt-BR" sz="5000" dirty="0" err="1"/>
              <a:t>tempor</a:t>
            </a:r>
            <a:r>
              <a:rPr lang="pt-BR" sz="5000" dirty="0"/>
              <a:t>. </a:t>
            </a:r>
            <a:r>
              <a:rPr lang="pt-BR" sz="5000" dirty="0" err="1"/>
              <a:t>Mauris</a:t>
            </a:r>
            <a:r>
              <a:rPr lang="pt-BR" sz="5000" dirty="0"/>
              <a:t> </a:t>
            </a:r>
            <a:r>
              <a:rPr lang="pt-BR" sz="5000" dirty="0" err="1"/>
              <a:t>sollicitudin</a:t>
            </a:r>
            <a:r>
              <a:rPr lang="pt-BR" sz="5000" dirty="0"/>
              <a:t> </a:t>
            </a:r>
            <a:r>
              <a:rPr lang="pt-BR" sz="5000" dirty="0" err="1"/>
              <a:t>mattis</a:t>
            </a:r>
            <a:r>
              <a:rPr lang="pt-BR" sz="5000" dirty="0"/>
              <a:t> erat in </a:t>
            </a:r>
            <a:r>
              <a:rPr lang="pt-BR" sz="5000" dirty="0" err="1"/>
              <a:t>semper</a:t>
            </a:r>
            <a:r>
              <a:rPr lang="pt-BR" sz="5000" dirty="0"/>
              <a:t>. </a:t>
            </a:r>
            <a:r>
              <a:rPr lang="pt-BR" sz="5000" dirty="0" err="1"/>
              <a:t>Quisque</a:t>
            </a:r>
            <a:r>
              <a:rPr lang="pt-BR" sz="5000" dirty="0"/>
              <a:t> </a:t>
            </a:r>
            <a:r>
              <a:rPr lang="pt-BR" sz="5000" dirty="0" err="1"/>
              <a:t>iaculis</a:t>
            </a:r>
            <a:r>
              <a:rPr lang="pt-BR" sz="5000" dirty="0"/>
              <a:t> est ut nunc </a:t>
            </a:r>
            <a:r>
              <a:rPr lang="pt-BR" sz="5000" dirty="0" err="1"/>
              <a:t>auctor</a:t>
            </a:r>
            <a:r>
              <a:rPr lang="pt-BR" sz="5000" dirty="0"/>
              <a:t>, in </a:t>
            </a:r>
            <a:r>
              <a:rPr lang="pt-BR" sz="5000" dirty="0" err="1"/>
              <a:t>aliquam</a:t>
            </a:r>
            <a:r>
              <a:rPr lang="pt-BR" sz="5000" dirty="0"/>
              <a:t> </a:t>
            </a:r>
            <a:r>
              <a:rPr lang="pt-BR" sz="5000" dirty="0" err="1"/>
              <a:t>enim</a:t>
            </a:r>
            <a:r>
              <a:rPr lang="pt-BR" sz="5000" dirty="0"/>
              <a:t> porta. In </a:t>
            </a:r>
            <a:r>
              <a:rPr lang="pt-BR" sz="5000" dirty="0" err="1"/>
              <a:t>hac</a:t>
            </a:r>
            <a:r>
              <a:rPr lang="pt-BR" sz="5000" dirty="0"/>
              <a:t> habitasse </a:t>
            </a:r>
            <a:r>
              <a:rPr lang="pt-BR" sz="5000" dirty="0" err="1"/>
              <a:t>platea</a:t>
            </a:r>
            <a:r>
              <a:rPr lang="pt-BR" sz="5000" dirty="0"/>
              <a:t> </a:t>
            </a:r>
            <a:r>
              <a:rPr lang="pt-BR" sz="5000" dirty="0" err="1"/>
              <a:t>dictumst</a:t>
            </a:r>
            <a:r>
              <a:rPr lang="pt-BR" sz="5000" dirty="0"/>
              <a:t>.</a:t>
            </a:r>
          </a:p>
          <a:p>
            <a:pPr algn="just"/>
            <a:r>
              <a:rPr lang="pt-BR" sz="5000" dirty="0" err="1"/>
              <a:t>Integer</a:t>
            </a:r>
            <a:r>
              <a:rPr lang="pt-BR" sz="5000" dirty="0"/>
              <a:t> </a:t>
            </a:r>
            <a:r>
              <a:rPr lang="pt-BR" sz="5000" dirty="0" err="1"/>
              <a:t>blandit</a:t>
            </a:r>
            <a:r>
              <a:rPr lang="pt-BR" sz="5000" dirty="0"/>
              <a:t> mi id </a:t>
            </a:r>
            <a:r>
              <a:rPr lang="pt-BR" sz="5000" dirty="0" err="1"/>
              <a:t>purus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, </a:t>
            </a:r>
            <a:r>
              <a:rPr lang="pt-BR" sz="5000" dirty="0" err="1"/>
              <a:t>hendrerit</a:t>
            </a:r>
            <a:r>
              <a:rPr lang="pt-BR" sz="5000" dirty="0"/>
              <a:t> </a:t>
            </a:r>
            <a:r>
              <a:rPr lang="pt-BR" sz="5000" dirty="0" err="1"/>
              <a:t>rhoncus</a:t>
            </a:r>
            <a:r>
              <a:rPr lang="pt-BR" sz="5000" dirty="0"/>
              <a:t> </a:t>
            </a:r>
            <a:r>
              <a:rPr lang="pt-BR" sz="5000" dirty="0" err="1"/>
              <a:t>lorem</a:t>
            </a:r>
            <a:r>
              <a:rPr lang="pt-BR" sz="5000" dirty="0"/>
              <a:t> </a:t>
            </a:r>
            <a:r>
              <a:rPr lang="pt-BR" sz="5000" dirty="0" err="1"/>
              <a:t>commodo</a:t>
            </a:r>
            <a:r>
              <a:rPr lang="pt-BR" sz="5000" dirty="0"/>
              <a:t>. </a:t>
            </a:r>
            <a:r>
              <a:rPr lang="pt-BR" sz="5000" dirty="0" err="1"/>
              <a:t>Etiam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nunc, </a:t>
            </a:r>
            <a:r>
              <a:rPr lang="pt-BR" sz="5000" dirty="0" err="1"/>
              <a:t>efficitur</a:t>
            </a:r>
            <a:r>
              <a:rPr lang="pt-BR" sz="5000" dirty="0"/>
              <a:t> </a:t>
            </a:r>
            <a:r>
              <a:rPr lang="pt-BR" sz="5000" dirty="0" err="1"/>
              <a:t>pellentesque</a:t>
            </a:r>
            <a:r>
              <a:rPr lang="pt-BR" sz="5000" dirty="0"/>
              <a:t> </a:t>
            </a:r>
            <a:r>
              <a:rPr lang="pt-BR" sz="5000" dirty="0" err="1"/>
              <a:t>egestas</a:t>
            </a:r>
            <a:r>
              <a:rPr lang="pt-BR" sz="5000" dirty="0"/>
              <a:t> </a:t>
            </a:r>
            <a:r>
              <a:rPr lang="pt-BR" sz="5000" dirty="0" err="1"/>
              <a:t>nec</a:t>
            </a:r>
            <a:r>
              <a:rPr lang="pt-BR" sz="5000" dirty="0"/>
              <a:t>, </a:t>
            </a:r>
            <a:r>
              <a:rPr lang="pt-BR" sz="5000" dirty="0" err="1"/>
              <a:t>scelerisque</a:t>
            </a:r>
            <a:r>
              <a:rPr lang="pt-BR" sz="5000" dirty="0"/>
              <a:t> ut justo. </a:t>
            </a:r>
            <a:r>
              <a:rPr lang="pt-BR" sz="5000" dirty="0" err="1"/>
              <a:t>Suspendisse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augue</a:t>
            </a:r>
            <a:r>
              <a:rPr lang="pt-BR" sz="5000" dirty="0"/>
              <a:t> </a:t>
            </a:r>
            <a:r>
              <a:rPr lang="pt-BR" sz="5000" dirty="0" err="1"/>
              <a:t>venenatis</a:t>
            </a:r>
            <a:r>
              <a:rPr lang="pt-BR" sz="5000" dirty="0"/>
              <a:t>, </a:t>
            </a:r>
            <a:r>
              <a:rPr lang="pt-BR" sz="5000" dirty="0" err="1"/>
              <a:t>tincidunt</a:t>
            </a:r>
            <a:r>
              <a:rPr lang="pt-BR" sz="5000" dirty="0"/>
              <a:t> </a:t>
            </a:r>
            <a:r>
              <a:rPr lang="pt-BR" sz="5000" dirty="0" err="1"/>
              <a:t>diam</a:t>
            </a:r>
            <a:r>
              <a:rPr lang="pt-BR" sz="5000" dirty="0"/>
              <a:t> a, </a:t>
            </a:r>
            <a:r>
              <a:rPr lang="pt-BR" sz="5000" dirty="0" err="1"/>
              <a:t>fringilla</a:t>
            </a:r>
            <a:r>
              <a:rPr lang="pt-BR" sz="5000" dirty="0"/>
              <a:t> </a:t>
            </a:r>
            <a:r>
              <a:rPr lang="pt-BR" sz="5000" dirty="0" err="1"/>
              <a:t>diam</a:t>
            </a:r>
            <a:r>
              <a:rPr lang="pt-BR" sz="5000" dirty="0"/>
              <a:t>. </a:t>
            </a:r>
            <a:r>
              <a:rPr lang="pt-BR" sz="5000" dirty="0" err="1"/>
              <a:t>Proin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facilisis</a:t>
            </a:r>
            <a:r>
              <a:rPr lang="pt-BR" sz="5000" dirty="0"/>
              <a:t> massa. </a:t>
            </a:r>
            <a:r>
              <a:rPr lang="pt-BR" sz="5000" dirty="0" err="1"/>
              <a:t>Donec</a:t>
            </a:r>
            <a:r>
              <a:rPr lang="pt-BR" sz="5000" dirty="0"/>
              <a:t> eu </a:t>
            </a:r>
            <a:r>
              <a:rPr lang="pt-BR" sz="5000" dirty="0" err="1"/>
              <a:t>dui</a:t>
            </a:r>
            <a:r>
              <a:rPr lang="pt-BR" sz="5000" dirty="0"/>
              <a:t> </a:t>
            </a:r>
            <a:r>
              <a:rPr lang="pt-BR" sz="5000" dirty="0" err="1"/>
              <a:t>hendrerit</a:t>
            </a:r>
            <a:r>
              <a:rPr lang="pt-BR" sz="5000" dirty="0"/>
              <a:t>, </a:t>
            </a:r>
            <a:r>
              <a:rPr lang="pt-BR" sz="5000" dirty="0" err="1"/>
              <a:t>aliquet</a:t>
            </a:r>
            <a:r>
              <a:rPr lang="pt-BR" sz="5000" dirty="0"/>
              <a:t> </a:t>
            </a:r>
            <a:r>
              <a:rPr lang="pt-BR" sz="5000" dirty="0" err="1"/>
              <a:t>ex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, </a:t>
            </a:r>
            <a:r>
              <a:rPr lang="pt-BR" sz="5000" dirty="0" err="1"/>
              <a:t>tincidunt</a:t>
            </a:r>
            <a:r>
              <a:rPr lang="pt-BR" sz="5000" dirty="0"/>
              <a:t> </a:t>
            </a:r>
            <a:r>
              <a:rPr lang="pt-BR" sz="5000" dirty="0" err="1"/>
              <a:t>leo</a:t>
            </a:r>
            <a:r>
              <a:rPr lang="pt-BR" sz="5000" dirty="0"/>
              <a:t>. </a:t>
            </a:r>
            <a:r>
              <a:rPr lang="pt-BR" sz="5000" dirty="0" err="1"/>
              <a:t>Suspendisse</a:t>
            </a:r>
            <a:r>
              <a:rPr lang="pt-BR" sz="5000" dirty="0"/>
              <a:t> </a:t>
            </a:r>
            <a:r>
              <a:rPr lang="pt-BR" sz="5000" dirty="0" err="1"/>
              <a:t>dictum</a:t>
            </a:r>
            <a:r>
              <a:rPr lang="pt-BR" sz="5000" dirty="0"/>
              <a:t> </a:t>
            </a:r>
            <a:r>
              <a:rPr lang="pt-BR" sz="5000" dirty="0" err="1"/>
              <a:t>dolor</a:t>
            </a:r>
            <a:r>
              <a:rPr lang="pt-BR" sz="5000" dirty="0"/>
              <a:t> </a:t>
            </a:r>
            <a:r>
              <a:rPr lang="pt-BR" sz="5000" dirty="0" err="1"/>
              <a:t>at</a:t>
            </a:r>
            <a:r>
              <a:rPr lang="pt-BR" sz="5000" dirty="0"/>
              <a:t> </a:t>
            </a:r>
            <a:r>
              <a:rPr lang="pt-BR" sz="5000" dirty="0" err="1"/>
              <a:t>accumsan</a:t>
            </a:r>
            <a:r>
              <a:rPr lang="pt-BR" sz="5000" dirty="0"/>
              <a:t> </a:t>
            </a:r>
            <a:r>
              <a:rPr lang="pt-BR" sz="5000" dirty="0" err="1"/>
              <a:t>scelerisque</a:t>
            </a:r>
            <a:r>
              <a:rPr lang="pt-BR" sz="5000" dirty="0"/>
              <a:t>. </a:t>
            </a:r>
            <a:r>
              <a:rPr lang="pt-BR" sz="5000" dirty="0" err="1"/>
              <a:t>Maecenas</a:t>
            </a:r>
            <a:r>
              <a:rPr lang="pt-BR" sz="5000" dirty="0"/>
              <a:t> </a:t>
            </a:r>
            <a:r>
              <a:rPr lang="pt-BR" sz="5000" dirty="0" err="1"/>
              <a:t>facilisis</a:t>
            </a:r>
            <a:r>
              <a:rPr lang="pt-BR" sz="5000" dirty="0"/>
              <a:t> </a:t>
            </a:r>
            <a:r>
              <a:rPr lang="pt-BR" sz="5000" dirty="0" err="1"/>
              <a:t>viverra</a:t>
            </a:r>
            <a:r>
              <a:rPr lang="pt-BR" sz="5000" dirty="0"/>
              <a:t> </a:t>
            </a:r>
            <a:r>
              <a:rPr lang="pt-BR" sz="5000" dirty="0" err="1"/>
              <a:t>tellus</a:t>
            </a:r>
            <a:r>
              <a:rPr lang="pt-BR" sz="5000" dirty="0"/>
              <a:t> </a:t>
            </a:r>
            <a:r>
              <a:rPr lang="pt-BR" sz="5000" dirty="0" err="1"/>
              <a:t>vel</a:t>
            </a:r>
            <a:r>
              <a:rPr lang="pt-BR" sz="5000" dirty="0"/>
              <a:t> </a:t>
            </a:r>
            <a:r>
              <a:rPr lang="pt-BR" sz="5000" dirty="0" err="1"/>
              <a:t>varius</a:t>
            </a:r>
            <a:r>
              <a:rPr lang="pt-BR" sz="5000" dirty="0"/>
              <a:t>. </a:t>
            </a:r>
            <a:r>
              <a:rPr lang="pt-BR" sz="5000" dirty="0" err="1"/>
              <a:t>Pellentesque</a:t>
            </a:r>
            <a:r>
              <a:rPr lang="pt-BR" sz="5000" dirty="0"/>
              <a:t> </a:t>
            </a:r>
            <a:r>
              <a:rPr lang="pt-BR" sz="5000" dirty="0" err="1"/>
              <a:t>ultricies</a:t>
            </a:r>
            <a:r>
              <a:rPr lang="pt-BR" sz="5000" dirty="0"/>
              <a:t> </a:t>
            </a:r>
            <a:r>
              <a:rPr lang="pt-BR" sz="5000" dirty="0" err="1"/>
              <a:t>turpis</a:t>
            </a:r>
            <a:r>
              <a:rPr lang="pt-BR" sz="5000" dirty="0"/>
              <a:t> </a:t>
            </a:r>
            <a:r>
              <a:rPr lang="pt-BR" sz="5000" dirty="0" err="1"/>
              <a:t>sed</a:t>
            </a:r>
            <a:r>
              <a:rPr lang="pt-BR" sz="5000" dirty="0"/>
              <a:t> </a:t>
            </a:r>
            <a:r>
              <a:rPr lang="pt-BR" sz="5000" dirty="0" err="1"/>
              <a:t>bibendum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. In </a:t>
            </a:r>
            <a:r>
              <a:rPr lang="pt-BR" sz="5000" dirty="0" err="1"/>
              <a:t>tincidunt</a:t>
            </a:r>
            <a:r>
              <a:rPr lang="pt-BR" sz="5000" dirty="0"/>
              <a:t> ac </a:t>
            </a:r>
            <a:r>
              <a:rPr lang="pt-BR" sz="5000" dirty="0" err="1"/>
              <a:t>nisi</a:t>
            </a:r>
            <a:r>
              <a:rPr lang="pt-BR" sz="5000" dirty="0"/>
              <a:t> </a:t>
            </a:r>
            <a:r>
              <a:rPr lang="pt-BR" sz="5000" dirty="0" err="1"/>
              <a:t>at</a:t>
            </a:r>
            <a:r>
              <a:rPr lang="pt-BR" sz="5000" dirty="0"/>
              <a:t> </a:t>
            </a:r>
            <a:r>
              <a:rPr lang="pt-BR" sz="5000" dirty="0" err="1"/>
              <a:t>placerat</a:t>
            </a:r>
            <a:r>
              <a:rPr lang="pt-BR" sz="5000" dirty="0"/>
              <a:t>. Nam </a:t>
            </a:r>
            <a:r>
              <a:rPr lang="pt-BR" sz="5000" dirty="0" err="1"/>
              <a:t>volutpat</a:t>
            </a:r>
            <a:r>
              <a:rPr lang="pt-BR" sz="5000" dirty="0"/>
              <a:t> est </a:t>
            </a:r>
            <a:r>
              <a:rPr lang="pt-BR" sz="5000" dirty="0" err="1"/>
              <a:t>semper</a:t>
            </a:r>
            <a:r>
              <a:rPr lang="pt-BR" sz="5000" dirty="0"/>
              <a:t> </a:t>
            </a:r>
            <a:r>
              <a:rPr lang="pt-BR" sz="5000" dirty="0" err="1"/>
              <a:t>porttitor</a:t>
            </a:r>
            <a:r>
              <a:rPr lang="pt-BR" sz="5000" dirty="0"/>
              <a:t> </a:t>
            </a:r>
            <a:r>
              <a:rPr lang="pt-BR" sz="5000" dirty="0" err="1"/>
              <a:t>pharetra</a:t>
            </a:r>
            <a:r>
              <a:rPr lang="pt-BR" sz="5000" dirty="0"/>
              <a:t>.</a:t>
            </a:r>
          </a:p>
          <a:p>
            <a:pPr algn="just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2110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rmico">
  <a:themeElements>
    <a:clrScheme name="térmico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érmic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rmic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TM01859868[[fn=Térmico]]</Template>
  <TotalTime>19</TotalTime>
  <Words>850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térmico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Aragão Matos Donato</dc:creator>
  <cp:lastModifiedBy>Mariana Aragão Matos Donato</cp:lastModifiedBy>
  <cp:revision>6</cp:revision>
  <dcterms:created xsi:type="dcterms:W3CDTF">2017-06-07T18:17:57Z</dcterms:created>
  <dcterms:modified xsi:type="dcterms:W3CDTF">2017-06-08T19:05:42Z</dcterms:modified>
</cp:coreProperties>
</file>