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104" d="100"/>
          <a:sy n="104" d="100"/>
        </p:scale>
        <p:origin x="22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3. Dezember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3. Dezember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03.12.2019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03.12.2019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7741617" cy="944562"/>
          </a:xfrm>
        </p:spPr>
        <p:txBody>
          <a:bodyPr/>
          <a:lstStyle/>
          <a:p>
            <a:r>
              <a:rPr lang="en-US" altLang="de-DE" sz="1800" dirty="0"/>
              <a:t>Group 2: Felix Wirth, </a:t>
            </a:r>
            <a:r>
              <a:rPr lang="en-US" altLang="de-DE" sz="1800" dirty="0" err="1"/>
              <a:t>Korbinian</a:t>
            </a:r>
            <a:r>
              <a:rPr lang="en-US" altLang="de-DE" sz="1800" dirty="0"/>
              <a:t> Kunst, Helge </a:t>
            </a:r>
            <a:r>
              <a:rPr lang="en-US" altLang="de-DE" sz="1800" dirty="0" err="1"/>
              <a:t>Dörsan</a:t>
            </a:r>
            <a:r>
              <a:rPr lang="en-US" altLang="de-DE" sz="1800" dirty="0"/>
              <a:t>, Jan </a:t>
            </a:r>
            <a:r>
              <a:rPr lang="en-US" altLang="de-DE" sz="1800" dirty="0" err="1"/>
              <a:t>Ceccejus</a:t>
            </a:r>
            <a:endParaRPr lang="en-US" alt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Midterm Presentation: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History and Architecture and Net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Superpixel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Forecast and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29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Felix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Jan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Goal </a:t>
            </a:r>
            <a:r>
              <a:rPr lang="de-DE" dirty="0" err="1"/>
              <a:t>of</a:t>
            </a:r>
            <a:r>
              <a:rPr lang="de-DE" dirty="0"/>
              <a:t> Normals</a:t>
            </a:r>
          </a:p>
        </p:txBody>
      </p:sp>
    </p:spTree>
    <p:extLst>
      <p:ext uri="{BB962C8B-B14F-4D97-AF65-F5344CB8AC3E}">
        <p14:creationId xmlns:p14="http://schemas.microsoft.com/office/powerpoint/2010/main" val="294180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History and Architecture and 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Felix and </a:t>
            </a:r>
            <a:r>
              <a:rPr lang="en-US" dirty="0" err="1">
                <a:solidFill>
                  <a:srgbClr val="FF0000"/>
                </a:solidFill>
              </a:rPr>
              <a:t>Korbi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2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Superpixel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Helge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72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err="1">
                <a:solidFill>
                  <a:srgbClr val="FF0000"/>
                </a:solidFill>
              </a:rPr>
              <a:t>Korbi</a:t>
            </a:r>
            <a:r>
              <a:rPr lang="en-US" dirty="0">
                <a:solidFill>
                  <a:srgbClr val="FF0000"/>
                </a:solidFill>
              </a:rPr>
              <a:t> und Helge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35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Forecast and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Felix </a:t>
            </a:r>
            <a:r>
              <a:rPr lang="de-DE" dirty="0"/>
              <a:t>and</a:t>
            </a:r>
            <a:r>
              <a:rPr lang="de-DE" dirty="0">
                <a:solidFill>
                  <a:srgbClr val="FF0000"/>
                </a:solidFill>
              </a:rPr>
              <a:t> Jan</a:t>
            </a:r>
          </a:p>
        </p:txBody>
      </p:sp>
    </p:spTree>
    <p:extLst>
      <p:ext uri="{BB962C8B-B14F-4D97-AF65-F5344CB8AC3E}">
        <p14:creationId xmlns:p14="http://schemas.microsoft.com/office/powerpoint/2010/main" val="325494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Whole Group: </a:t>
            </a:r>
            <a:r>
              <a:rPr lang="de-DE" dirty="0" err="1">
                <a:solidFill>
                  <a:srgbClr val="FF0000"/>
                </a:solidFill>
              </a:rPr>
              <a:t>Comparison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between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our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state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</a:t>
            </a:r>
            <a:r>
              <a:rPr lang="de-DE" dirty="0">
                <a:solidFill>
                  <a:srgbClr val="FF0000"/>
                </a:solidFill>
              </a:rPr>
              <a:t> do </a:t>
            </a:r>
            <a:r>
              <a:rPr lang="de-DE" dirty="0" err="1">
                <a:solidFill>
                  <a:srgbClr val="FF0000"/>
                </a:solidFill>
              </a:rPr>
              <a:t>we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want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achieve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0790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83</Words>
  <Application>Microsoft Office PowerPoint</Application>
  <PresentationFormat>Bildschirmpräsentation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Bitstream Charter</vt:lpstr>
      <vt:lpstr>Stafford</vt:lpstr>
      <vt:lpstr>Tahoma</vt:lpstr>
      <vt:lpstr>Wingdings</vt:lpstr>
      <vt:lpstr>Präsentationsvorlage_BWL9</vt:lpstr>
      <vt:lpstr>Midterm Presentation: Piecewise monocular depth estimation by plane fitting</vt:lpstr>
      <vt:lpstr>Agenda</vt:lpstr>
      <vt:lpstr>Overview incl. Goal</vt:lpstr>
      <vt:lpstr>History and Architecture and Net</vt:lpstr>
      <vt:lpstr>Superpixel</vt:lpstr>
      <vt:lpstr>Results</vt:lpstr>
      <vt:lpstr>Forecast and Approaches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Wirth, Felix</cp:lastModifiedBy>
  <cp:revision>38</cp:revision>
  <dcterms:created xsi:type="dcterms:W3CDTF">2009-12-23T09:42:00Z</dcterms:created>
  <dcterms:modified xsi:type="dcterms:W3CDTF">2019-12-03T15:04:04Z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