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79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39</cp:revision>
  <dcterms:created xsi:type="dcterms:W3CDTF">2009-12-23T09:42:00Z</dcterms:created>
  <dcterms:modified xsi:type="dcterms:W3CDTF">2019-12-03T15:11:12Z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