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3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3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</a:p>
        </p:txBody>
      </p:sp>
    </p:spTree>
    <p:extLst>
      <p:ext uri="{BB962C8B-B14F-4D97-AF65-F5344CB8AC3E}">
        <p14:creationId xmlns:p14="http://schemas.microsoft.com/office/powerpoint/2010/main" val="29418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32549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79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79</Words>
  <Application>Microsoft Office PowerPoint</Application>
  <PresentationFormat>Bildschirmpräsentation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39</cp:revision>
  <dcterms:created xsi:type="dcterms:W3CDTF">2009-12-23T09:42:00Z</dcterms:created>
  <dcterms:modified xsi:type="dcterms:W3CDTF">2019-12-03T15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