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300"/>
    <a:srgbClr val="FDCA00"/>
    <a:srgbClr val="9C1C26"/>
    <a:srgbClr val="312C8C"/>
    <a:srgbClr val="000000"/>
    <a:srgbClr val="B5B5B5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13" autoAdjust="0"/>
    <p:restoredTop sz="91188" autoAdjust="0"/>
  </p:normalViewPr>
  <p:slideViewPr>
    <p:cSldViewPr snapToObjects="1">
      <p:cViewPr varScale="1">
        <p:scale>
          <a:sx n="104" d="100"/>
          <a:sy n="104" d="100"/>
        </p:scale>
        <p:origin x="222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08000" tIns="0" rIns="0" bIns="0" numCol="1" anchor="ctr" anchorCtr="0" compatLnSpc="1"/>
          <a:lstStyle>
            <a:lvl1pPr>
              <a:lnSpc>
                <a:spcPts val="1300"/>
              </a:lnSpc>
              <a:defRPr sz="1000" b="1">
                <a:latin typeface="Stafford" panose="00000400000000000000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>
              <a:defRPr sz="1000" b="1">
                <a:latin typeface="Stafford" panose="00000400000000000000" pitchFamily="2" charset="0"/>
              </a:defRPr>
            </a:lvl1pPr>
          </a:lstStyle>
          <a:p>
            <a:fld id="{A32DC80D-291A-4ABB-A78B-0417274A267C}" type="datetime4">
              <a:rPr lang="de-DE"/>
              <a:t>3. Dezember 2019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>
              <a:defRPr sz="1000" b="1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 algn="r">
              <a:defRPr sz="1000" b="1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ts val="1300"/>
              </a:lnSpc>
              <a:defRPr sz="1000">
                <a:latin typeface="Stafford" panose="00000400000000000000" pitchFamily="2" charset="0"/>
              </a:defRPr>
            </a:lvl1pPr>
          </a:lstStyle>
          <a:p>
            <a:fld id="{065B079B-E513-489A-8A1B-D7C78493EA86}" type="datetime4">
              <a:rPr lang="de-DE"/>
              <a:t>3. Dezember 2019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ts val="1300"/>
              </a:lnSpc>
              <a:defRPr sz="1000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r">
              <a:lnSpc>
                <a:spcPts val="1300"/>
              </a:lnSpc>
              <a:defRPr sz="1000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anose="00000400000000000000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 userDrawn="1"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9C1C26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anose="05000000000000000000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 userDrawn="1"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 userDrawn="1"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 userDrawn="1"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 userDrawn="1"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Fußzeilenplatzhalter 3"/>
          <p:cNvSpPr txBox="1"/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03.12.2019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  | 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Fachbereich 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20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|  Institut Visual Inference La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b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 |  Prof. 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Stefan Roth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  <a:sym typeface="+mn-ea"/>
              </a:r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40395" y="6437630"/>
            <a:ext cx="927735" cy="336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anose="020B0604030504040204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0" compatLnSpc="1"/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</a:ln>
        </p:spPr>
        <p:txBody>
          <a:bodyPr/>
          <a:lstStyle/>
          <a:p>
            <a:endParaRPr lang="de-DE">
              <a:latin typeface="+mn-lt"/>
              <a:cs typeface="Tahoma" panose="020B0604030504040204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0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</a:ln>
        </p:spPr>
        <p:txBody>
          <a:bodyPr/>
          <a:lstStyle/>
          <a:p>
            <a:endParaRPr lang="de-DE">
              <a:latin typeface="+mn-lt"/>
              <a:cs typeface="Tahoma" panose="020B0604030504040204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anose="020B0604030504040204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</a:ln>
        </p:spPr>
        <p:txBody>
          <a:bodyPr/>
          <a:lstStyle/>
          <a:p>
            <a:endParaRPr lang="de-DE">
              <a:latin typeface="+mn-lt"/>
              <a:cs typeface="Tahoma" panose="020B0604030504040204" pitchFamily="34" charset="0"/>
            </a:endParaRPr>
          </a:p>
        </p:txBody>
      </p:sp>
      <p:sp>
        <p:nvSpPr>
          <p:cNvPr id="13" name="Fußzeilenplatzhalter 3"/>
          <p:cNvSpPr txBox="1"/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03.12.2019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  |  Fachbereich </a:t>
            </a:r>
            <a:r>
              <a:rPr kumimoji="0" lang="en-US" alt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20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|  Institut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Visual Inference La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b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|  Prof. </a:t>
            </a:r>
            <a:r>
              <a:rPr kumimoji="0" lang="en-US" alt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Stefan Roth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8240395" y="6437630"/>
            <a:ext cx="927735" cy="3365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anose="020B060403050404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179705" indent="-17970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None/>
        <a:defRPr sz="2000">
          <a:solidFill>
            <a:schemeClr val="tx1"/>
          </a:solidFill>
          <a:latin typeface="+mn-lt"/>
          <a:ea typeface="+mn-ea"/>
          <a:cs typeface="Tahoma" panose="020B0604030504040204" pitchFamily="34" charset="0"/>
        </a:defRPr>
      </a:lvl1pPr>
      <a:lvl2pPr marL="179705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Tahoma" panose="020B0604030504040204" pitchFamily="34" charset="0"/>
        </a:defRPr>
      </a:lvl2pPr>
      <a:lvl3pPr marL="538480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cs typeface="Tahoma" panose="020B0604030504040204" pitchFamily="34" charset="0"/>
        </a:defRPr>
      </a:lvl3pPr>
      <a:lvl4pPr marL="717550" indent="-17335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Tahoma" panose="020B0604030504040204" pitchFamily="34" charset="0"/>
        </a:defRPr>
      </a:lvl4pPr>
      <a:lvl5pPr marL="908050" indent="-18923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Tahoma" panose="020B0604030504040204" pitchFamily="34" charset="0"/>
        </a:defRPr>
      </a:lvl5pPr>
      <a:lvl6pPr marL="13652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358775" y="1754188"/>
            <a:ext cx="7741617" cy="944562"/>
          </a:xfrm>
        </p:spPr>
        <p:txBody>
          <a:bodyPr/>
          <a:lstStyle/>
          <a:p>
            <a:r>
              <a:rPr lang="en-US" altLang="de-DE" sz="1800" dirty="0"/>
              <a:t>Group 2: Felix Wirth, </a:t>
            </a:r>
            <a:r>
              <a:rPr lang="en-US" altLang="de-DE" sz="1800" dirty="0" err="1"/>
              <a:t>Korbinian</a:t>
            </a:r>
            <a:r>
              <a:rPr lang="en-US" altLang="de-DE" sz="1800" dirty="0"/>
              <a:t> Kunst, Helge </a:t>
            </a:r>
            <a:r>
              <a:rPr lang="en-US" altLang="de-DE" sz="1800" dirty="0" err="1"/>
              <a:t>Dörsan</a:t>
            </a:r>
            <a:r>
              <a:rPr lang="en-US" altLang="de-DE" sz="1800" dirty="0"/>
              <a:t>, Jan </a:t>
            </a:r>
            <a:r>
              <a:rPr lang="en-US" altLang="de-DE" sz="1800" dirty="0" err="1"/>
              <a:t>Ceccejus</a:t>
            </a:r>
            <a:endParaRPr lang="en-US" altLang="de-DE" sz="1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58775" y="704215"/>
            <a:ext cx="6642117" cy="838200"/>
          </a:xfrm>
        </p:spPr>
        <p:txBody>
          <a:bodyPr/>
          <a:lstStyle/>
          <a:p>
            <a:r>
              <a:rPr lang="en-US" altLang="de-DE" dirty="0"/>
              <a:t>Midterm Presentation:</a:t>
            </a:r>
            <a:br>
              <a:rPr lang="en-US" altLang="de-DE" dirty="0"/>
            </a:br>
            <a:r>
              <a:rPr lang="en-US" altLang="de-DE" dirty="0"/>
              <a:t>Piecewise monocular depth estimation by plane fitting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29F37-F576-48D7-A284-FDC5010F3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EAAB0E-5D5C-4129-936B-DFFA77760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Overview incl. Goal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History and Architecture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Superpixel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Forecast and Approaches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Review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2290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29F37-F576-48D7-A284-FDC5010F3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Overview incl. Goal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EAAB0E-5D5C-4129-936B-DFFA77760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Felix</a:t>
            </a:r>
            <a:r>
              <a:rPr lang="de-DE" dirty="0"/>
              <a:t>, </a:t>
            </a:r>
            <a:r>
              <a:rPr lang="de-DE" dirty="0" err="1"/>
              <a:t>with</a:t>
            </a:r>
            <a:r>
              <a:rPr lang="de-DE" dirty="0"/>
              <a:t> support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Jan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Goal </a:t>
            </a:r>
            <a:r>
              <a:rPr lang="de-DE" dirty="0" err="1"/>
              <a:t>of</a:t>
            </a:r>
            <a:r>
              <a:rPr lang="de-DE" dirty="0"/>
              <a:t> Normals</a:t>
            </a:r>
          </a:p>
        </p:txBody>
      </p:sp>
    </p:spTree>
    <p:extLst>
      <p:ext uri="{BB962C8B-B14F-4D97-AF65-F5344CB8AC3E}">
        <p14:creationId xmlns:p14="http://schemas.microsoft.com/office/powerpoint/2010/main" val="2941801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29F37-F576-48D7-A284-FDC5010F3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/>
              <a:t>History and Architecture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EAAB0E-5D5C-4129-936B-DFFA77760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>
                <a:solidFill>
                  <a:srgbClr val="FF0000"/>
                </a:solidFill>
              </a:rPr>
              <a:t>Felix and </a:t>
            </a:r>
            <a:r>
              <a:rPr lang="en-US" dirty="0" err="1">
                <a:solidFill>
                  <a:srgbClr val="FF0000"/>
                </a:solidFill>
              </a:rPr>
              <a:t>Korbi</a:t>
            </a:r>
            <a:endParaRPr lang="en-US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720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29F37-F576-48D7-A284-FDC5010F3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 err="1"/>
              <a:t>Superpixel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EAAB0E-5D5C-4129-936B-DFFA77760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>
                <a:solidFill>
                  <a:srgbClr val="FF0000"/>
                </a:solidFill>
              </a:rPr>
              <a:t>Helge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2724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29F37-F576-48D7-A284-FDC5010F3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/>
              <a:t>Results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EAAB0E-5D5C-4129-936B-DFFA77760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err="1">
                <a:solidFill>
                  <a:srgbClr val="FF0000"/>
                </a:solidFill>
              </a:rPr>
              <a:t>Korbi</a:t>
            </a:r>
            <a:r>
              <a:rPr lang="en-US" dirty="0">
                <a:solidFill>
                  <a:srgbClr val="FF0000"/>
                </a:solidFill>
              </a:rPr>
              <a:t> und Helge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4355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29F37-F576-48D7-A284-FDC5010F3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/>
              <a:t>Forecast and Approaches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EAAB0E-5D5C-4129-936B-DFFA77760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de-DE" dirty="0">
                <a:solidFill>
                  <a:srgbClr val="FF0000"/>
                </a:solidFill>
              </a:rPr>
              <a:t>Felix </a:t>
            </a:r>
            <a:r>
              <a:rPr lang="de-DE" dirty="0"/>
              <a:t>and</a:t>
            </a:r>
            <a:r>
              <a:rPr lang="de-DE" dirty="0">
                <a:solidFill>
                  <a:srgbClr val="FF0000"/>
                </a:solidFill>
              </a:rPr>
              <a:t> Jan</a:t>
            </a:r>
          </a:p>
        </p:txBody>
      </p:sp>
    </p:spTree>
    <p:extLst>
      <p:ext uri="{BB962C8B-B14F-4D97-AF65-F5344CB8AC3E}">
        <p14:creationId xmlns:p14="http://schemas.microsoft.com/office/powerpoint/2010/main" val="3254942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29F37-F576-48D7-A284-FDC5010F3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6"/>
            </a:pPr>
            <a:r>
              <a:rPr lang="en-US" dirty="0"/>
              <a:t>Review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EAAB0E-5D5C-4129-936B-DFFA77760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8532480" cy="4479943"/>
          </a:xfrm>
        </p:spPr>
        <p:txBody>
          <a:bodyPr/>
          <a:lstStyle/>
          <a:p>
            <a:pPr marL="0" indent="0"/>
            <a:r>
              <a:rPr lang="de-DE" dirty="0">
                <a:solidFill>
                  <a:srgbClr val="FF0000"/>
                </a:solidFill>
              </a:rPr>
              <a:t>Whole Group: </a:t>
            </a:r>
            <a:r>
              <a:rPr lang="de-DE" dirty="0" err="1">
                <a:solidFill>
                  <a:srgbClr val="FF0000"/>
                </a:solidFill>
              </a:rPr>
              <a:t>Comparison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between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whats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our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state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what</a:t>
            </a:r>
            <a:r>
              <a:rPr lang="de-DE" dirty="0">
                <a:solidFill>
                  <a:srgbClr val="FF0000"/>
                </a:solidFill>
              </a:rPr>
              <a:t> do </a:t>
            </a:r>
            <a:r>
              <a:rPr lang="de-DE" dirty="0" err="1">
                <a:solidFill>
                  <a:srgbClr val="FF0000"/>
                </a:solidFill>
              </a:rPr>
              <a:t>we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want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to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achieve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807905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79</Words>
  <Application>Microsoft Office PowerPoint</Application>
  <PresentationFormat>Bildschirmpräsentation (4:3)</PresentationFormat>
  <Paragraphs>21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Bitstream Charter</vt:lpstr>
      <vt:lpstr>Stafford</vt:lpstr>
      <vt:lpstr>Tahoma</vt:lpstr>
      <vt:lpstr>Wingdings</vt:lpstr>
      <vt:lpstr>Präsentationsvorlage_BWL9</vt:lpstr>
      <vt:lpstr>Midterm Presentation: Piecewise monocular depth estimation by plane fitting</vt:lpstr>
      <vt:lpstr>Agenda</vt:lpstr>
      <vt:lpstr>Overview incl. Goal</vt:lpstr>
      <vt:lpstr>History and Architecture </vt:lpstr>
      <vt:lpstr>Superpixel</vt:lpstr>
      <vt:lpstr>Results</vt:lpstr>
      <vt:lpstr>Forecast and Approaches</vt:lpstr>
      <vt:lpstr>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Wirth, Felix</cp:lastModifiedBy>
  <cp:revision>39</cp:revision>
  <dcterms:created xsi:type="dcterms:W3CDTF">2009-12-23T09:42:00Z</dcterms:created>
  <dcterms:modified xsi:type="dcterms:W3CDTF">2019-12-03T15:09:54Z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1033-11.2.0.8991</vt:lpwstr>
  </property>
</Properties>
</file>