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25BD-AF38-46CF-B90E-84D35B540911}" v="70" dt="2019-12-07T13:17:0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148" d="100"/>
          <a:sy n="148" d="100"/>
        </p:scale>
        <p:origin x="3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7. Dezember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7. Dezember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07.12.2019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07.12.2019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visinf.tu-darmstadt.de/vilab/vpn/VPN-Client-Configfiles.zip" TargetMode="External"/><Relationship Id="rId2" Type="http://schemas.openxmlformats.org/officeDocument/2006/relationships/hyperlink" Target="https://openvpn.net/client-connect-vpn-for-windo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install-anaconda-on-ubuntu-18-04-quicksta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d-old/Deep-Learning-Lab/tree/master/reference%20code/monodepth2-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6642117" cy="944562"/>
          </a:xfrm>
        </p:spPr>
        <p:txBody>
          <a:bodyPr/>
          <a:lstStyle/>
          <a:p>
            <a:r>
              <a:rPr lang="en-US" altLang="de-DE" dirty="0"/>
              <a:t>Getting started!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Deeplearning Lab: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A6DD9-E428-4CE5-ADEA-0CC035E0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Configure</a:t>
            </a:r>
            <a:r>
              <a:rPr lang="de-DE" dirty="0"/>
              <a:t> VPN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2791F-5942-4C24-9B79-3A441C6B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/>
              <a:t>Download &amp;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OpenVPN-Client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Download &amp; </a:t>
            </a:r>
            <a:r>
              <a:rPr lang="de-DE" dirty="0" err="1"/>
              <a:t>unzip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VPN-</a:t>
            </a:r>
            <a:r>
              <a:rPr lang="de-DE" dirty="0" err="1">
                <a:hlinkClick r:id="rId3"/>
              </a:rPr>
              <a:t>Configuration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files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Start OpenVPN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klick top </a:t>
            </a:r>
            <a:r>
              <a:rPr lang="de-DE" dirty="0" err="1"/>
              <a:t>left</a:t>
            </a:r>
            <a:r>
              <a:rPr lang="de-DE" dirty="0"/>
              <a:t> Button  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then</a:t>
            </a:r>
            <a:r>
              <a:rPr lang="de-DE" dirty="0"/>
              <a:t> „Import Profile“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klick on „File“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„labvpn-0</a:t>
            </a:r>
            <a:r>
              <a:rPr lang="de-DE" dirty="0">
                <a:solidFill>
                  <a:srgbClr val="FF0000"/>
                </a:solidFill>
              </a:rPr>
              <a:t>*</a:t>
            </a:r>
            <a:r>
              <a:rPr lang="de-DE" dirty="0"/>
              <a:t>-VI-</a:t>
            </a:r>
            <a:r>
              <a:rPr lang="de-DE" dirty="0" err="1"/>
              <a:t>client.ovpn</a:t>
            </a:r>
            <a:r>
              <a:rPr lang="de-DE" dirty="0"/>
              <a:t>“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Enter </a:t>
            </a:r>
            <a:r>
              <a:rPr lang="de-DE" dirty="0" err="1"/>
              <a:t>your</a:t>
            </a:r>
            <a:r>
              <a:rPr lang="de-DE" dirty="0"/>
              <a:t> Username „</a:t>
            </a:r>
            <a:r>
              <a:rPr lang="de-DE" dirty="0" err="1"/>
              <a:t>vilab</a:t>
            </a:r>
            <a:r>
              <a:rPr lang="de-DE" dirty="0">
                <a:solidFill>
                  <a:srgbClr val="FF0000"/>
                </a:solidFill>
              </a:rPr>
              <a:t>**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mark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„Save Password“ Checkbox </a:t>
            </a:r>
            <a:r>
              <a:rPr lang="de-DE" dirty="0"/>
              <a:t>and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VPN-Password</a:t>
            </a:r>
          </a:p>
          <a:p>
            <a:pPr marL="457200" indent="-457200">
              <a:buAutoNum type="arabicPeriod"/>
            </a:pPr>
            <a:r>
              <a:rPr lang="de-DE" dirty="0"/>
              <a:t>Klick in top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corner</a:t>
            </a:r>
            <a:r>
              <a:rPr lang="de-DE" dirty="0"/>
              <a:t> „Add“ </a:t>
            </a:r>
          </a:p>
          <a:p>
            <a:pPr marL="457200" indent="-457200">
              <a:buAutoNum type="arabicPeriod"/>
            </a:pPr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Slider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VPN</a:t>
            </a:r>
          </a:p>
          <a:p>
            <a:pPr marL="457200" indent="-457200"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26453C-271E-45F1-A453-48691452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429" y="2630473"/>
            <a:ext cx="268206" cy="27795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0DD88B-495E-4352-B7F9-20E7CB32E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717530"/>
            <a:ext cx="35661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2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39EB7-67DC-414C-9DAB-5173A779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connectet via SSH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7D0CF-25A6-48D5-9C24-55DEDD3D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1" y="1620000"/>
            <a:ext cx="4500031" cy="447994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sz="1600" dirty="0"/>
              <a:t>Download &amp; </a:t>
            </a:r>
            <a:r>
              <a:rPr lang="de-DE" sz="1600" dirty="0" err="1"/>
              <a:t>install</a:t>
            </a:r>
            <a:r>
              <a:rPr lang="de-DE" sz="1600" dirty="0"/>
              <a:t> </a:t>
            </a:r>
            <a:r>
              <a:rPr lang="de-DE" sz="1600" dirty="0">
                <a:hlinkClick r:id="rId2"/>
              </a:rPr>
              <a:t>Putty</a:t>
            </a:r>
            <a:endParaRPr lang="de-DE" sz="1600" dirty="0"/>
          </a:p>
          <a:p>
            <a:pPr marL="457200" indent="-457200">
              <a:buAutoNum type="arabicPeriod"/>
            </a:pPr>
            <a:r>
              <a:rPr lang="de-DE" sz="1600" dirty="0"/>
              <a:t>Start Putty (</a:t>
            </a:r>
            <a:r>
              <a:rPr lang="en-US" sz="1600" dirty="0"/>
              <a:t>VPN connection must be established)</a:t>
            </a:r>
          </a:p>
          <a:p>
            <a:pPr marL="457200" indent="-457200">
              <a:buAutoNum type="arabicPeriod"/>
            </a:pPr>
            <a:r>
              <a:rPr lang="en-US" sz="1600" dirty="0"/>
              <a:t>Enter “Host Name” here:</a:t>
            </a:r>
          </a:p>
          <a:p>
            <a:pPr marL="815975" lvl="2" indent="-457200">
              <a:buAutoNum type="arabicPeriod"/>
            </a:pPr>
            <a:r>
              <a:rPr lang="en-US" sz="1400" dirty="0"/>
              <a:t>130.83.94.104 (the only IP I have)</a:t>
            </a:r>
          </a:p>
          <a:p>
            <a:pPr marL="457200" indent="-457200">
              <a:buAutoNum type="arabicPeriod"/>
            </a:pPr>
            <a:r>
              <a:rPr lang="en-US" sz="1600" dirty="0"/>
              <a:t>(you can save it if you want)</a:t>
            </a:r>
          </a:p>
          <a:p>
            <a:pPr marL="457200" indent="-457200">
              <a:buAutoNum type="arabicPeriod"/>
            </a:pPr>
            <a:r>
              <a:rPr lang="en-US" sz="1600" dirty="0"/>
              <a:t>Klick “Open”</a:t>
            </a:r>
          </a:p>
          <a:p>
            <a:pPr marL="457200" indent="-457200">
              <a:buAutoNum type="arabicPeriod"/>
            </a:pPr>
            <a:r>
              <a:rPr lang="en-US" sz="1600" dirty="0"/>
              <a:t>Enter your Username “</a:t>
            </a:r>
            <a:r>
              <a:rPr lang="en-US" sz="1600" dirty="0" err="1"/>
              <a:t>vilab</a:t>
            </a:r>
            <a:r>
              <a:rPr lang="en-US" sz="1600" dirty="0">
                <a:solidFill>
                  <a:srgbClr val="FF0000"/>
                </a:solidFill>
              </a:rPr>
              <a:t>**</a:t>
            </a:r>
            <a:r>
              <a:rPr lang="en-US" sz="1600" dirty="0"/>
              <a:t>” </a:t>
            </a:r>
            <a:r>
              <a:rPr lang="en-US" sz="1600" dirty="0">
                <a:sym typeface="Wingdings" panose="05000000000000000000" pitchFamily="2" charset="2"/>
              </a:rPr>
              <a:t> hit enter</a:t>
            </a:r>
          </a:p>
          <a:p>
            <a:pPr marL="457200" indent="-457200"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Enter your Password (not the VPN-Password)  hit enter</a:t>
            </a:r>
          </a:p>
          <a:p>
            <a:pPr marL="457200" indent="-457200"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If you are connected it should be look like </a:t>
            </a:r>
          </a:p>
          <a:p>
            <a:pPr marL="457200" indent="-457200"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This window is the same as a normal Linux-Terminal</a:t>
            </a:r>
            <a:endParaRPr lang="en-US" sz="1600" dirty="0"/>
          </a:p>
          <a:p>
            <a:pPr marL="457200" indent="-457200">
              <a:buAutoNum type="arabicPeriod"/>
            </a:pPr>
            <a:endParaRPr lang="de-DE" sz="1600" dirty="0"/>
          </a:p>
          <a:p>
            <a:pPr marL="457200" indent="-457200">
              <a:buAutoNum type="arabicPeriod"/>
            </a:pPr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654E1C-3B6F-4BC8-A751-844BFE9DE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273" y="980728"/>
            <a:ext cx="2565254" cy="25144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4EEF9FE-CC72-477D-9FDD-6453BD19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495129"/>
            <a:ext cx="2840547" cy="18060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ABCB95A-E576-47B9-AC67-929259CF0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4074737"/>
            <a:ext cx="3223559" cy="20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9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66A66-93EB-4865-8DD3-99DDAA5C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via </a:t>
            </a:r>
            <a:r>
              <a:rPr lang="de-DE" dirty="0" err="1"/>
              <a:t>WinSCP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E9A51-A1AA-401F-8993-06BF6E34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1" y="1620000"/>
            <a:ext cx="5364128" cy="4479943"/>
          </a:xfrm>
        </p:spPr>
        <p:txBody>
          <a:bodyPr/>
          <a:lstStyle/>
          <a:p>
            <a:r>
              <a:rPr lang="en-US" sz="1600" dirty="0"/>
              <a:t>	With WinSCP you can better navigate in folders, copy and upload and download data</a:t>
            </a:r>
          </a:p>
          <a:p>
            <a:pPr marL="342900" indent="-342900">
              <a:buAutoNum type="arabicPeriod"/>
            </a:pPr>
            <a:r>
              <a:rPr lang="en-US" sz="1600" dirty="0"/>
              <a:t>Download &amp; install </a:t>
            </a:r>
            <a:r>
              <a:rPr lang="en-US" sz="1600" dirty="0">
                <a:hlinkClick r:id="rId2"/>
              </a:rPr>
              <a:t>WinSCP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import</a:t>
            </a:r>
            <a:r>
              <a:rPr lang="de-DE" sz="1600" dirty="0"/>
              <a:t> </a:t>
            </a:r>
            <a:r>
              <a:rPr lang="de-DE" sz="1600" dirty="0" err="1"/>
              <a:t>saved</a:t>
            </a:r>
            <a:r>
              <a:rPr lang="de-DE" sz="1600" dirty="0"/>
              <a:t> Putty Sessions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WinSCP</a:t>
            </a:r>
            <a:r>
              <a:rPr lang="de-DE" sz="1600" dirty="0"/>
              <a:t> (</a:t>
            </a:r>
            <a:r>
              <a:rPr lang="de-DE" sz="1600" dirty="0" err="1"/>
              <a:t>WinSCP</a:t>
            </a:r>
            <a:r>
              <a:rPr lang="de-DE" sz="1600" dirty="0"/>
              <a:t> will </a:t>
            </a:r>
            <a:r>
              <a:rPr lang="de-DE" sz="1600" dirty="0" err="1"/>
              <a:t>ask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)</a:t>
            </a:r>
          </a:p>
          <a:p>
            <a:pPr marL="342900" indent="-342900">
              <a:buAutoNum type="arabicPeriod"/>
            </a:pPr>
            <a:r>
              <a:rPr lang="de-DE" sz="1600" dirty="0"/>
              <a:t>Enter </a:t>
            </a:r>
            <a:r>
              <a:rPr lang="de-DE" sz="1600" dirty="0" err="1"/>
              <a:t>the</a:t>
            </a:r>
            <a:r>
              <a:rPr lang="de-DE" sz="1600" dirty="0"/>
              <a:t> same Login Data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in Putty</a:t>
            </a:r>
          </a:p>
          <a:p>
            <a:pPr marL="342900" indent="-342900">
              <a:buAutoNum type="arabicPeriod"/>
            </a:pPr>
            <a:r>
              <a:rPr lang="de-DE" sz="1600" dirty="0"/>
              <a:t>On „Bearbeiten“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save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username</a:t>
            </a:r>
            <a:r>
              <a:rPr lang="de-DE" sz="1600" dirty="0"/>
              <a:t> and    Password</a:t>
            </a:r>
          </a:p>
          <a:p>
            <a:pPr marL="342900" indent="-342900">
              <a:buAutoNum type="arabicPeriod"/>
            </a:pPr>
            <a:r>
              <a:rPr lang="de-DE" sz="1600" dirty="0"/>
              <a:t>Hit „Anmelden“ </a:t>
            </a:r>
          </a:p>
          <a:p>
            <a:pPr marL="342900" indent="-342900">
              <a:buAutoNum type="arabicPeriod"/>
            </a:pPr>
            <a:r>
              <a:rPr lang="de-DE" sz="1600" dirty="0"/>
              <a:t>Navigation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very</a:t>
            </a:r>
            <a:r>
              <a:rPr lang="de-DE" sz="1600" dirty="0"/>
              <a:t> intuitive.  </a:t>
            </a:r>
          </a:p>
          <a:p>
            <a:pPr marL="342900" indent="-342900">
              <a:buAutoNum type="arabicPeriod"/>
            </a:pPr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64221-99FA-4A4B-921B-D30898C0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42" y="1916832"/>
            <a:ext cx="3989436" cy="264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67727-F5D9-4F64-B00C-F901ECF6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Anaconda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Account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DEBD1-ABE2-4FDF-8BD4-D1BDB5F8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Since we don't have an admin account, every user has to install anaconda himself</a:t>
            </a:r>
          </a:p>
          <a:p>
            <a:pPr marL="457200" indent="-457200">
              <a:buAutoNum type="arabicPeriod"/>
            </a:pPr>
            <a:r>
              <a:rPr lang="en-US" dirty="0">
                <a:latin typeface="+mj-lt"/>
              </a:rPr>
              <a:t>follow the </a:t>
            </a:r>
            <a:r>
              <a:rPr lang="en-US" dirty="0">
                <a:latin typeface="+mj-lt"/>
                <a:hlinkClick r:id="rId2"/>
              </a:rPr>
              <a:t>instructions</a:t>
            </a:r>
            <a:r>
              <a:rPr lang="en-US" dirty="0">
                <a:latin typeface="+mj-lt"/>
              </a:rPr>
              <a:t> step by step</a:t>
            </a:r>
          </a:p>
          <a:p>
            <a:pPr marL="457200" indent="-457200">
              <a:buAutoNum type="arabicPeriod"/>
            </a:pPr>
            <a:r>
              <a:rPr lang="en-US" dirty="0">
                <a:latin typeface="+mj-lt"/>
              </a:rPr>
              <a:t>If you are ready, go into your environment and install the following packages:</a:t>
            </a:r>
          </a:p>
          <a:p>
            <a:r>
              <a:rPr lang="de-DE" sz="1600" dirty="0">
                <a:latin typeface="+mj-lt"/>
              </a:rPr>
              <a:t>		</a:t>
            </a:r>
            <a:r>
              <a:rPr lang="de-DE" sz="1600" dirty="0" err="1">
                <a:latin typeface="+mj-lt"/>
              </a:rPr>
              <a:t>pip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install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scikit</a:t>
            </a:r>
            <a:r>
              <a:rPr lang="de-DE" sz="1600" dirty="0">
                <a:latin typeface="+mj-lt"/>
              </a:rPr>
              <a:t>-image</a:t>
            </a:r>
          </a:p>
          <a:p>
            <a:r>
              <a:rPr lang="de-DE" sz="1600" dirty="0">
                <a:latin typeface="+mj-lt"/>
              </a:rPr>
              <a:t>		</a:t>
            </a:r>
            <a:r>
              <a:rPr lang="de-DE" sz="1600" dirty="0" err="1">
                <a:latin typeface="+mj-lt"/>
              </a:rPr>
              <a:t>pip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install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tensorboardX</a:t>
            </a:r>
            <a:r>
              <a:rPr lang="de-DE" sz="1600" dirty="0">
                <a:latin typeface="+mj-lt"/>
              </a:rPr>
              <a:t>==1.4</a:t>
            </a:r>
          </a:p>
          <a:p>
            <a:r>
              <a:rPr lang="de-DE" sz="1600" dirty="0">
                <a:latin typeface="+mj-lt"/>
              </a:rPr>
              <a:t>		</a:t>
            </a:r>
            <a:r>
              <a:rPr lang="de-DE" sz="1600" dirty="0" err="1">
                <a:latin typeface="+mj-lt"/>
              </a:rPr>
              <a:t>pip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install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ipython</a:t>
            </a:r>
            <a:endParaRPr lang="de-DE" sz="1600" dirty="0">
              <a:latin typeface="+mj-lt"/>
            </a:endParaRPr>
          </a:p>
          <a:p>
            <a:r>
              <a:rPr lang="de-DE" altLang="de-DE" sz="1600" dirty="0">
                <a:solidFill>
                  <a:srgbClr val="24292E"/>
                </a:solidFill>
                <a:latin typeface="+mj-lt"/>
              </a:rPr>
              <a:t>		</a:t>
            </a:r>
            <a:r>
              <a:rPr lang="de-DE" altLang="de-DE" sz="1600" dirty="0" err="1">
                <a:latin typeface="+mj-lt"/>
              </a:rPr>
              <a:t>conda</a:t>
            </a:r>
            <a:r>
              <a:rPr lang="de-DE" altLang="de-DE" sz="1600" dirty="0">
                <a:latin typeface="+mj-lt"/>
              </a:rPr>
              <a:t> </a:t>
            </a:r>
            <a:r>
              <a:rPr lang="de-DE" altLang="de-DE" sz="1600" dirty="0" err="1">
                <a:latin typeface="+mj-lt"/>
              </a:rPr>
              <a:t>install</a:t>
            </a:r>
            <a:r>
              <a:rPr lang="de-DE" altLang="de-DE" sz="1600" dirty="0">
                <a:latin typeface="+mj-lt"/>
              </a:rPr>
              <a:t> </a:t>
            </a:r>
            <a:r>
              <a:rPr lang="de-DE" altLang="de-DE" sz="1600" dirty="0" err="1">
                <a:latin typeface="+mj-lt"/>
              </a:rPr>
              <a:t>pytorch</a:t>
            </a:r>
            <a:r>
              <a:rPr lang="de-DE" altLang="de-DE" sz="1600" dirty="0">
                <a:latin typeface="+mj-lt"/>
              </a:rPr>
              <a:t>=0.4.1 </a:t>
            </a:r>
            <a:r>
              <a:rPr lang="de-DE" altLang="de-DE" sz="1600" dirty="0" err="1">
                <a:latin typeface="+mj-lt"/>
              </a:rPr>
              <a:t>torchvision</a:t>
            </a:r>
            <a:r>
              <a:rPr lang="de-DE" altLang="de-DE" sz="1600" dirty="0">
                <a:latin typeface="+mj-lt"/>
              </a:rPr>
              <a:t>=0.2.1 -c </a:t>
            </a:r>
            <a:r>
              <a:rPr lang="de-DE" altLang="de-DE" sz="1600" dirty="0" err="1">
                <a:latin typeface="+mj-lt"/>
              </a:rPr>
              <a:t>pytorch</a:t>
            </a:r>
            <a:endParaRPr lang="de-DE" altLang="de-DE" sz="1600" dirty="0">
              <a:latin typeface="+mj-lt"/>
            </a:endParaRPr>
          </a:p>
          <a:p>
            <a:r>
              <a:rPr lang="de-DE" altLang="de-DE" sz="1600" dirty="0">
                <a:latin typeface="+mj-lt"/>
              </a:rPr>
              <a:t>		</a:t>
            </a:r>
            <a:r>
              <a:rPr lang="de-DE" altLang="de-DE" sz="1600" dirty="0" err="1">
                <a:latin typeface="+mj-lt"/>
              </a:rPr>
              <a:t>conda</a:t>
            </a:r>
            <a:r>
              <a:rPr lang="de-DE" altLang="de-DE" sz="1600" dirty="0">
                <a:latin typeface="+mj-lt"/>
              </a:rPr>
              <a:t> </a:t>
            </a:r>
            <a:r>
              <a:rPr lang="de-DE" altLang="de-DE" sz="1600" dirty="0" err="1">
                <a:latin typeface="+mj-lt"/>
              </a:rPr>
              <a:t>install</a:t>
            </a:r>
            <a:r>
              <a:rPr lang="de-DE" altLang="de-DE" sz="1600" dirty="0">
                <a:latin typeface="+mj-lt"/>
              </a:rPr>
              <a:t> </a:t>
            </a:r>
            <a:r>
              <a:rPr lang="de-DE" altLang="de-DE" sz="1600" dirty="0" err="1">
                <a:latin typeface="+mj-lt"/>
              </a:rPr>
              <a:t>opencv</a:t>
            </a:r>
            <a:r>
              <a:rPr lang="de-DE" altLang="de-DE" sz="1600" dirty="0">
                <a:latin typeface="+mj-lt"/>
              </a:rPr>
              <a:t>=3.3.1</a:t>
            </a:r>
            <a:endParaRPr lang="de-DE" sz="1600" dirty="0">
              <a:latin typeface="+mj-lt"/>
            </a:endParaRPr>
          </a:p>
          <a:p>
            <a:pPr marL="815975" lvl="2" indent="-457200">
              <a:buAutoNum type="arabicPeriod"/>
            </a:pPr>
            <a:endParaRPr lang="en-US" dirty="0"/>
          </a:p>
          <a:p>
            <a:pPr marL="815975" lvl="2" indent="-457200">
              <a:buAutoNum type="arabicPeriod"/>
            </a:pPr>
            <a:endParaRPr lang="de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006C40-06E0-406E-A30D-32C1A6FA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41DDB-EAEB-42CB-81AC-C78C9B53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your</a:t>
            </a:r>
            <a:r>
              <a:rPr lang="de-DE" dirty="0"/>
              <a:t> Python </a:t>
            </a:r>
            <a:r>
              <a:rPr lang="de-DE" dirty="0" err="1"/>
              <a:t>istallation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F8BF4-60EA-405E-B6FD-5140316D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0. Type </a:t>
            </a:r>
            <a:r>
              <a:rPr lang="de-DE" dirty="0" err="1"/>
              <a:t>into</a:t>
            </a:r>
            <a:r>
              <a:rPr lang="de-DE" dirty="0"/>
              <a:t> Terminal „screen –s (</a:t>
            </a:r>
            <a:r>
              <a:rPr lang="de-DE" dirty="0" err="1"/>
              <a:t>name</a:t>
            </a:r>
            <a:r>
              <a:rPr lang="de-DE" dirty="0"/>
              <a:t>)“ (</a:t>
            </a:r>
            <a:r>
              <a:rPr lang="de-DE" dirty="0" err="1"/>
              <a:t>opens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screen.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terminal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killing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>
                <a:sym typeface="Wingdings" panose="05000000000000000000" pitchFamily="2" charset="2"/>
                <a:hlinkClick r:id="rId2"/>
              </a:rPr>
              <a:t>Useful </a:t>
            </a:r>
            <a:r>
              <a:rPr lang="de-DE" dirty="0" err="1">
                <a:sym typeface="Wingdings" panose="05000000000000000000" pitchFamily="2" charset="2"/>
                <a:hlinkClick r:id="rId2"/>
              </a:rPr>
              <a:t>Commands</a:t>
            </a:r>
            <a:endParaRPr lang="de-DE" dirty="0"/>
          </a:p>
          <a:p>
            <a:r>
              <a:rPr lang="de-DE" dirty="0"/>
              <a:t>1. </a:t>
            </a:r>
            <a:r>
              <a:rPr lang="de-DE" dirty="0" err="1"/>
              <a:t>Navigate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Terminal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„test_simple.py“ </a:t>
            </a:r>
          </a:p>
          <a:p>
            <a:r>
              <a:rPr lang="de-DE" dirty="0"/>
              <a:t>2. 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pyhton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r>
              <a:rPr lang="de-DE" dirty="0"/>
              <a:t>3. Enter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</a:p>
          <a:p>
            <a:r>
              <a:rPr lang="de-DE" dirty="0">
                <a:sym typeface="Wingdings" panose="05000000000000000000" pitchFamily="2" charset="2"/>
              </a:rPr>
              <a:t>4.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follow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  <a:hlinkClick r:id="rId2"/>
              </a:rPr>
              <a:t>instructions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Monodepht2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BA28B5-F4FB-4EFF-933F-57015FB2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62" y="4943926"/>
            <a:ext cx="5436056" cy="1384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python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test_simple.py --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image_path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assets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/test_image.jpg --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model_name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mono+stereo_640x192</a:t>
            </a:r>
            <a:r>
              <a:rPr kumimoji="0" lang="de-DE" altLang="de-DE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2975-68D8-4507-B181-0795CFD3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Kitti</a:t>
            </a:r>
            <a:r>
              <a:rPr lang="de-DE" dirty="0"/>
              <a:t>-Dataset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C5EF5-BE4E-4F02-B6D8-1B08C2E2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/>
              <a:t>-The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Kitti</a:t>
            </a:r>
            <a:r>
              <a:rPr lang="de-DE" dirty="0"/>
              <a:t>-Dataset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at:</a:t>
            </a:r>
          </a:p>
          <a:p>
            <a:r>
              <a:rPr lang="de-DE" dirty="0"/>
              <a:t>	/</a:t>
            </a:r>
            <a:r>
              <a:rPr lang="de-DE" dirty="0" err="1"/>
              <a:t>data</a:t>
            </a:r>
            <a:r>
              <a:rPr lang="de-DE" dirty="0"/>
              <a:t>/vilab10/Deep-Learning-Lab-master/</a:t>
            </a:r>
            <a:r>
              <a:rPr lang="de-DE" dirty="0" err="1"/>
              <a:t>reference</a:t>
            </a:r>
            <a:r>
              <a:rPr lang="de-DE" dirty="0"/>
              <a:t> code/monodepth2-master/</a:t>
            </a:r>
            <a:r>
              <a:rPr lang="de-DE" dirty="0" err="1"/>
              <a:t>kitti_data</a:t>
            </a:r>
            <a:endParaRPr lang="de-DE" dirty="0"/>
          </a:p>
          <a:p>
            <a:r>
              <a:rPr lang="de-DE" dirty="0"/>
              <a:t>-The </a:t>
            </a:r>
            <a:r>
              <a:rPr lang="de-DE" dirty="0" err="1"/>
              <a:t>jpg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Kitti</a:t>
            </a:r>
            <a:r>
              <a:rPr lang="de-DE" dirty="0"/>
              <a:t> Dataset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at:</a:t>
            </a:r>
          </a:p>
          <a:p>
            <a:r>
              <a:rPr lang="de-DE" dirty="0"/>
              <a:t>	</a:t>
            </a:r>
            <a:r>
              <a:rPr lang="it-IT" dirty="0"/>
              <a:t>/data/vilab08/Monodepth2/</a:t>
            </a:r>
            <a:r>
              <a:rPr lang="it-IT" dirty="0" err="1"/>
              <a:t>kitti_data</a:t>
            </a:r>
            <a:endParaRPr lang="it-IT" dirty="0"/>
          </a:p>
          <a:p>
            <a:endParaRPr lang="it-IT" dirty="0"/>
          </a:p>
          <a:p>
            <a:r>
              <a:rPr lang="en-US" dirty="0"/>
              <a:t>You can only copy the data into these folders, you can't write.</a:t>
            </a:r>
          </a:p>
          <a:p>
            <a:r>
              <a:rPr lang="en-US" dirty="0"/>
              <a:t>So if you do a run, you first have to copy the data into a directory where you can write.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175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21EFE-DC43-4CD4-BD5A-9DCD559C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Useful </a:t>
            </a:r>
            <a:r>
              <a:rPr lang="de-DE" dirty="0" err="1"/>
              <a:t>Commands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on GitHub Monodepht2 </a:t>
            </a:r>
            <a:r>
              <a:rPr lang="de-DE" dirty="0" err="1"/>
              <a:t>bottom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A0F80-AC65-4AFD-8E28-DC507AB6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050" dirty="0"/>
              <a:t>CUDA_VISIBLE_DEVICES=1 </a:t>
            </a:r>
            <a:r>
              <a:rPr lang="de-DE" sz="1050" dirty="0" err="1"/>
              <a:t>python</a:t>
            </a:r>
            <a:r>
              <a:rPr lang="de-DE" sz="1050" dirty="0"/>
              <a:t> train.py --</a:t>
            </a:r>
            <a:r>
              <a:rPr lang="de-DE" sz="1050" dirty="0" err="1"/>
              <a:t>model_name</a:t>
            </a:r>
            <a:r>
              <a:rPr lang="de-DE" sz="1050" dirty="0"/>
              <a:t> </a:t>
            </a:r>
            <a:r>
              <a:rPr lang="de-DE" sz="1050" dirty="0" err="1"/>
              <a:t>first_run</a:t>
            </a:r>
            <a:r>
              <a:rPr lang="de-DE" sz="1050" dirty="0"/>
              <a:t> --</a:t>
            </a:r>
            <a:r>
              <a:rPr lang="de-DE" sz="1050" dirty="0" err="1"/>
              <a:t>log_dir</a:t>
            </a:r>
            <a:r>
              <a:rPr lang="de-DE" sz="1050" dirty="0"/>
              <a:t> /</a:t>
            </a:r>
            <a:r>
              <a:rPr lang="de-DE" sz="1050" dirty="0" err="1"/>
              <a:t>data</a:t>
            </a:r>
            <a:r>
              <a:rPr lang="de-DE" sz="1050" dirty="0"/>
              <a:t>/vilab08/Monodepth2/</a:t>
            </a:r>
            <a:r>
              <a:rPr lang="de-DE" sz="1050" dirty="0" err="1"/>
              <a:t>tensorboard_log</a:t>
            </a:r>
            <a:r>
              <a:rPr lang="de-DE" sz="1050" dirty="0"/>
              <a:t> </a:t>
            </a:r>
            <a:r>
              <a:rPr lang="de-DE" sz="1050" dirty="0">
                <a:sym typeface="Wingdings" panose="05000000000000000000" pitchFamily="2" charset="2"/>
              </a:rPr>
              <a:t></a:t>
            </a:r>
            <a:r>
              <a:rPr lang="de-DE" sz="1050" dirty="0" err="1">
                <a:sym typeface="Wingdings" panose="05000000000000000000" pitchFamily="2" charset="2"/>
              </a:rPr>
              <a:t>To</a:t>
            </a:r>
            <a:r>
              <a:rPr lang="de-DE" sz="1050" dirty="0">
                <a:sym typeface="Wingdings" panose="05000000000000000000" pitchFamily="2" charset="2"/>
              </a:rPr>
              <a:t> </a:t>
            </a:r>
            <a:r>
              <a:rPr lang="de-DE" sz="1050" dirty="0" err="1">
                <a:sym typeface="Wingdings" panose="05000000000000000000" pitchFamily="2" charset="2"/>
              </a:rPr>
              <a:t>use</a:t>
            </a:r>
            <a:r>
              <a:rPr lang="de-DE" sz="1050" dirty="0">
                <a:sym typeface="Wingdings" panose="05000000000000000000" pitchFamily="2" charset="2"/>
              </a:rPr>
              <a:t> </a:t>
            </a:r>
            <a:r>
              <a:rPr lang="de-DE" sz="1050" dirty="0" err="1">
                <a:sym typeface="Wingdings" panose="05000000000000000000" pitchFamily="2" charset="2"/>
              </a:rPr>
              <a:t>the</a:t>
            </a:r>
            <a:r>
              <a:rPr lang="de-DE" sz="1050" dirty="0">
                <a:sym typeface="Wingdings" panose="05000000000000000000" pitchFamily="2" charset="2"/>
              </a:rPr>
              <a:t> </a:t>
            </a:r>
            <a:r>
              <a:rPr lang="de-DE" sz="1050" dirty="0" err="1">
                <a:sym typeface="Wingdings" panose="05000000000000000000" pitchFamily="2" charset="2"/>
              </a:rPr>
              <a:t>graphic</a:t>
            </a:r>
            <a:r>
              <a:rPr lang="de-DE" sz="1050" dirty="0">
                <a:sym typeface="Wingdings" panose="05000000000000000000" pitchFamily="2" charset="2"/>
              </a:rPr>
              <a:t> </a:t>
            </a:r>
            <a:r>
              <a:rPr lang="de-DE" sz="1050" dirty="0" err="1">
                <a:sym typeface="Wingdings" panose="05000000000000000000" pitchFamily="2" charset="2"/>
              </a:rPr>
              <a:t>card</a:t>
            </a:r>
            <a:endParaRPr lang="de-DE" sz="1050" dirty="0"/>
          </a:p>
          <a:p>
            <a:pPr marL="0" indent="0"/>
            <a:r>
              <a:rPr lang="de-DE" sz="1050" dirty="0">
                <a:sym typeface="Wingdings" panose="05000000000000000000" pitchFamily="2" charset="2"/>
              </a:rPr>
              <a:t>Check GPU </a:t>
            </a:r>
            <a:r>
              <a:rPr lang="de-DE" sz="1050" dirty="0" err="1">
                <a:sym typeface="Wingdings" panose="05000000000000000000" pitchFamily="2" charset="2"/>
              </a:rPr>
              <a:t>Usage</a:t>
            </a:r>
            <a:r>
              <a:rPr lang="de-DE" sz="1050" dirty="0">
                <a:sym typeface="Wingdings" panose="05000000000000000000" pitchFamily="2" charset="2"/>
              </a:rPr>
              <a:t>  „</a:t>
            </a:r>
            <a:r>
              <a:rPr lang="de-DE" sz="1050" dirty="0" err="1">
                <a:sym typeface="Wingdings" panose="05000000000000000000" pitchFamily="2" charset="2"/>
              </a:rPr>
              <a:t>nvidia-smi</a:t>
            </a:r>
            <a:r>
              <a:rPr lang="de-DE" sz="1050" dirty="0">
                <a:sym typeface="Wingdings" panose="05000000000000000000" pitchFamily="2" charset="2"/>
              </a:rPr>
              <a:t>“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1050" dirty="0"/>
          </a:p>
          <a:p>
            <a:r>
              <a:rPr lang="de-DE" sz="1050" dirty="0" err="1"/>
              <a:t>python</a:t>
            </a:r>
            <a:r>
              <a:rPr lang="de-DE" sz="1050" dirty="0"/>
              <a:t> evaluate_depth.py --</a:t>
            </a:r>
            <a:r>
              <a:rPr lang="de-DE" sz="1050" dirty="0" err="1"/>
              <a:t>load_weights_folder</a:t>
            </a:r>
            <a:r>
              <a:rPr lang="de-DE" sz="1050" dirty="0"/>
              <a:t> /</a:t>
            </a:r>
            <a:r>
              <a:rPr lang="de-DE" sz="1050" dirty="0" err="1"/>
              <a:t>data</a:t>
            </a:r>
            <a:r>
              <a:rPr lang="de-DE" sz="1050" dirty="0"/>
              <a:t>/vilab08/Monodepth2/</a:t>
            </a:r>
            <a:r>
              <a:rPr lang="de-DE" sz="1050" dirty="0" err="1"/>
              <a:t>tensorboard_log</a:t>
            </a:r>
            <a:r>
              <a:rPr lang="de-DE" sz="1050" dirty="0"/>
              <a:t>/</a:t>
            </a:r>
            <a:r>
              <a:rPr lang="de-DE" sz="1050" dirty="0" err="1"/>
              <a:t>models</a:t>
            </a:r>
            <a:r>
              <a:rPr lang="de-DE" sz="1050" dirty="0"/>
              <a:t>/weights_19/ --</a:t>
            </a:r>
            <a:r>
              <a:rPr lang="de-DE" sz="1050" dirty="0" err="1"/>
              <a:t>eval_mono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4550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58296-3D6B-417F-BA7F-92BE664E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Tensorboard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7F1CB7-B79C-4A2E-90EF-CED73DA7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tensorboard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: /</a:t>
            </a:r>
            <a:r>
              <a:rPr lang="de-DE" dirty="0" err="1"/>
              <a:t>visinf</a:t>
            </a:r>
            <a:r>
              <a:rPr lang="de-DE" dirty="0"/>
              <a:t>/</a:t>
            </a:r>
            <a:r>
              <a:rPr lang="de-DE" dirty="0" err="1"/>
              <a:t>home</a:t>
            </a:r>
            <a:r>
              <a:rPr lang="de-DE" dirty="0"/>
              <a:t>/vilab08/anaconda3/</a:t>
            </a:r>
            <a:r>
              <a:rPr lang="de-DE" dirty="0" err="1"/>
              <a:t>envs</a:t>
            </a:r>
            <a:r>
              <a:rPr lang="de-DE" dirty="0"/>
              <a:t>/</a:t>
            </a:r>
            <a:r>
              <a:rPr lang="de-DE" dirty="0" err="1"/>
              <a:t>my_env</a:t>
            </a:r>
            <a:r>
              <a:rPr lang="de-DE" dirty="0"/>
              <a:t>/</a:t>
            </a:r>
            <a:r>
              <a:rPr lang="de-DE" dirty="0" err="1"/>
              <a:t>lib</a:t>
            </a:r>
            <a:r>
              <a:rPr lang="de-DE" dirty="0"/>
              <a:t>/python3.6/site-</a:t>
            </a:r>
            <a:r>
              <a:rPr lang="de-DE" dirty="0" err="1"/>
              <a:t>packages</a:t>
            </a:r>
            <a:r>
              <a:rPr lang="de-DE" dirty="0"/>
              <a:t>/</a:t>
            </a:r>
            <a:r>
              <a:rPr lang="de-DE" dirty="0" err="1"/>
              <a:t>tensorboardX</a:t>
            </a:r>
            <a:endParaRPr lang="de-DE" dirty="0"/>
          </a:p>
          <a:p>
            <a:r>
              <a:rPr lang="de-DE" dirty="0" err="1"/>
              <a:t>then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python</a:t>
            </a:r>
            <a:r>
              <a:rPr lang="de-DE" dirty="0"/>
              <a:t> main.py --</a:t>
            </a:r>
            <a:r>
              <a:rPr lang="de-DE" dirty="0" err="1"/>
              <a:t>logdir</a:t>
            </a:r>
            <a:r>
              <a:rPr lang="de-DE" dirty="0"/>
              <a:t>= /</a:t>
            </a:r>
            <a:r>
              <a:rPr lang="de-DE" dirty="0" err="1"/>
              <a:t>data</a:t>
            </a:r>
            <a:r>
              <a:rPr lang="de-DE" dirty="0"/>
              <a:t>/vilab08/Monodepth2/</a:t>
            </a:r>
            <a:r>
              <a:rPr lang="de-DE" dirty="0" err="1"/>
              <a:t>tensorboard_log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326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652</Words>
  <Application>Microsoft Office PowerPoint</Application>
  <PresentationFormat>Bildschirmpräsentation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Bitstream Charter</vt:lpstr>
      <vt:lpstr>SFMono-Regular</vt:lpstr>
      <vt:lpstr>Stafford</vt:lpstr>
      <vt:lpstr>Wingdings</vt:lpstr>
      <vt:lpstr>Präsentationsvorlage_BWL9</vt:lpstr>
      <vt:lpstr>Deeplearning Lab: Piecewise monocular depth estimation by plane fitting</vt:lpstr>
      <vt:lpstr>Configure VPN</vt:lpstr>
      <vt:lpstr>Get connectet via SSH</vt:lpstr>
      <vt:lpstr>Get connected via WinSCP</vt:lpstr>
      <vt:lpstr>Install Anaconda on your Account</vt:lpstr>
      <vt:lpstr>Test your Python istallation</vt:lpstr>
      <vt:lpstr>Kitti-Dataset</vt:lpstr>
      <vt:lpstr>Useful Commands (more on GitHub Monodepht2 bottom)</vt:lpstr>
      <vt:lpstr>Start Tensorboard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Jan Coccejus</cp:lastModifiedBy>
  <cp:revision>37</cp:revision>
  <dcterms:created xsi:type="dcterms:W3CDTF">2009-12-23T09:42:00Z</dcterms:created>
  <dcterms:modified xsi:type="dcterms:W3CDTF">2019-12-07T13:20:21Z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