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1188" autoAdjust="0"/>
  </p:normalViewPr>
  <p:slideViewPr>
    <p:cSldViewPr snapToObjects="1">
      <p:cViewPr varScale="1">
        <p:scale>
          <a:sx n="104" d="100"/>
          <a:sy n="104" d="100"/>
        </p:scale>
        <p:origin x="22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4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4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  <a:sym typeface="+mn-ea"/>
              </a:rPr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9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8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8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8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8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7741617" cy="944562"/>
          </a:xfrm>
        </p:spPr>
        <p:txBody>
          <a:bodyPr/>
          <a:lstStyle/>
          <a:p>
            <a:r>
              <a:rPr lang="en-US" altLang="de-DE" sz="1800" dirty="0"/>
              <a:t>Group 2: Felix Wirth, </a:t>
            </a:r>
            <a:r>
              <a:rPr lang="en-US" altLang="de-DE" sz="1800" dirty="0" err="1"/>
              <a:t>Korbinian</a:t>
            </a:r>
            <a:r>
              <a:rPr lang="en-US" altLang="de-DE" sz="1800" dirty="0"/>
              <a:t> Kunst, Helge </a:t>
            </a:r>
            <a:r>
              <a:rPr lang="en-US" altLang="de-DE" sz="1800" dirty="0" err="1"/>
              <a:t>Dörsan</a:t>
            </a:r>
            <a:r>
              <a:rPr lang="en-US" altLang="de-DE" sz="1800" dirty="0"/>
              <a:t>, Jan </a:t>
            </a:r>
            <a:r>
              <a:rPr lang="en-US" altLang="de-DE" sz="1800" dirty="0" err="1"/>
              <a:t>Ceccejus</a:t>
            </a:r>
            <a:endParaRPr lang="en-US" alt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Midterm Presentation: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  <a:endParaRPr lang="en-US" altLang="de-DE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3021965"/>
            <a:ext cx="4284980" cy="292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History and Architecture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Superpixel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Forecast and Approaches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Felix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Jan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Goal </a:t>
            </a:r>
            <a:r>
              <a:rPr lang="de-DE" dirty="0" err="1"/>
              <a:t>of</a:t>
            </a:r>
            <a:r>
              <a:rPr lang="de-DE" dirty="0"/>
              <a:t> Normals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History and Architecture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Felix and </a:t>
            </a:r>
            <a:r>
              <a:rPr lang="en-US" dirty="0" err="1">
                <a:solidFill>
                  <a:srgbClr val="FF0000"/>
                </a:solidFill>
              </a:rPr>
              <a:t>Korbi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Superpixel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Helge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err="1">
                <a:solidFill>
                  <a:srgbClr val="FF0000"/>
                </a:solidFill>
              </a:rPr>
              <a:t>Korbi</a:t>
            </a:r>
            <a:r>
              <a:rPr lang="en-US" dirty="0">
                <a:solidFill>
                  <a:srgbClr val="FF0000"/>
                </a:solidFill>
              </a:rPr>
              <a:t> und Helge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Forecast and Approaches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Felix </a:t>
            </a:r>
            <a:r>
              <a:rPr lang="de-DE" dirty="0"/>
              <a:t>and</a:t>
            </a:r>
            <a:r>
              <a:rPr lang="de-DE" dirty="0">
                <a:solidFill>
                  <a:srgbClr val="FF0000"/>
                </a:solidFill>
              </a:rPr>
              <a:t> Jan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Review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Whole Group: </a:t>
            </a:r>
            <a:r>
              <a:rPr lang="de-DE" dirty="0" err="1">
                <a:solidFill>
                  <a:srgbClr val="FF0000"/>
                </a:solidFill>
              </a:rPr>
              <a:t>Comparison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between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our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state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</a:t>
            </a:r>
            <a:r>
              <a:rPr lang="de-DE" dirty="0">
                <a:solidFill>
                  <a:srgbClr val="FF0000"/>
                </a:solidFill>
              </a:rPr>
              <a:t> do </a:t>
            </a:r>
            <a:r>
              <a:rPr lang="de-DE" dirty="0" err="1">
                <a:solidFill>
                  <a:srgbClr val="FF0000"/>
                </a:solidFill>
              </a:rPr>
              <a:t>we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want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achieve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502</Words>
  <Application>WPS Presentation</Application>
  <PresentationFormat>Bildschirmpräsentation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Tahoma</vt:lpstr>
      <vt:lpstr>Stafford</vt:lpstr>
      <vt:lpstr>Bitstream Charter</vt:lpstr>
      <vt:lpstr>微软雅黑</vt:lpstr>
      <vt:lpstr>PingFang SC</vt:lpstr>
      <vt:lpstr>Arial Unicode MS</vt:lpstr>
      <vt:lpstr>Präsentationsvorlage_BWL9</vt:lpstr>
      <vt:lpstr>Midterm Presentation: Piecewise monocular depth estimation by plane fitting</vt:lpstr>
      <vt:lpstr>Agenda</vt:lpstr>
      <vt:lpstr>Overview incl. Goal</vt:lpstr>
      <vt:lpstr>History and Architecture </vt:lpstr>
      <vt:lpstr>Superpixel</vt:lpstr>
      <vt:lpstr>Results</vt:lpstr>
      <vt:lpstr>Forecast and Approaches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felix</cp:lastModifiedBy>
  <cp:revision>40</cp:revision>
  <dcterms:created xsi:type="dcterms:W3CDTF">2019-12-09T10:18:03Z</dcterms:created>
  <dcterms:modified xsi:type="dcterms:W3CDTF">2019-12-09T10:18:03Z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1033-1.7.0.2743</vt:lpwstr>
  </property>
</Properties>
</file>